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7" r:id="rId4"/>
    <p:sldId id="269" r:id="rId5"/>
    <p:sldId id="270" r:id="rId6"/>
    <p:sldId id="277" r:id="rId7"/>
    <p:sldId id="278" r:id="rId8"/>
    <p:sldId id="274" r:id="rId9"/>
    <p:sldId id="273" r:id="rId10"/>
    <p:sldId id="271" r:id="rId11"/>
    <p:sldId id="272" r:id="rId12"/>
    <p:sldId id="268" r:id="rId13"/>
    <p:sldId id="264" r:id="rId14"/>
    <p:sldId id="266" r:id="rId15"/>
    <p:sldId id="265" r:id="rId16"/>
    <p:sldId id="263" r:id="rId17"/>
    <p:sldId id="262" r:id="rId18"/>
    <p:sldId id="275" r:id="rId19"/>
    <p:sldId id="276"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5" autoAdjust="0"/>
    <p:restoredTop sz="94660"/>
  </p:normalViewPr>
  <p:slideViewPr>
    <p:cSldViewPr>
      <p:cViewPr varScale="1">
        <p:scale>
          <a:sx n="70" d="100"/>
          <a:sy n="70" d="100"/>
        </p:scale>
        <p:origin x="-10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98E9BBE-8173-4DD7-8D74-BD06A43D1A14}" type="datetimeFigureOut">
              <a:rPr lang="en-US" smtClean="0"/>
              <a:t>1/15/13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7C52D29-8B63-43E9-9248-BC62324C336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8E9BBE-8173-4DD7-8D74-BD06A43D1A14}" type="datetimeFigureOut">
              <a:rPr lang="en-US" smtClean="0"/>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52D29-8B63-43E9-9248-BC62324C33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8E9BBE-8173-4DD7-8D74-BD06A43D1A14}" type="datetimeFigureOut">
              <a:rPr lang="en-US" smtClean="0"/>
              <a:t>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52D29-8B63-43E9-9248-BC62324C336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98E9BBE-8173-4DD7-8D74-BD06A43D1A14}" type="datetimeFigureOut">
              <a:rPr lang="en-US" smtClean="0"/>
              <a:t>1/15/13</a:t>
            </a:fld>
            <a:endParaRPr lang="en-US"/>
          </a:p>
        </p:txBody>
      </p:sp>
      <p:sp>
        <p:nvSpPr>
          <p:cNvPr id="9" name="Slide Number Placeholder 8"/>
          <p:cNvSpPr>
            <a:spLocks noGrp="1"/>
          </p:cNvSpPr>
          <p:nvPr>
            <p:ph type="sldNum" sz="quarter" idx="15"/>
          </p:nvPr>
        </p:nvSpPr>
        <p:spPr/>
        <p:txBody>
          <a:bodyPr rtlCol="0"/>
          <a:lstStyle/>
          <a:p>
            <a:fld id="{07C52D29-8B63-43E9-9248-BC62324C336B}"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98E9BBE-8173-4DD7-8D74-BD06A43D1A14}" type="datetimeFigureOut">
              <a:rPr lang="en-US" smtClean="0"/>
              <a:t>1/15/13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7C52D29-8B63-43E9-9248-BC62324C336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98E9BBE-8173-4DD7-8D74-BD06A43D1A14}" type="datetimeFigureOut">
              <a:rPr lang="en-US" smtClean="0"/>
              <a:t>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52D29-8B63-43E9-9248-BC62324C336B}"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98E9BBE-8173-4DD7-8D74-BD06A43D1A14}" type="datetimeFigureOut">
              <a:rPr lang="en-US" smtClean="0"/>
              <a:t>1/15/13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52D29-8B63-43E9-9248-BC62324C336B}"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98E9BBE-8173-4DD7-8D74-BD06A43D1A14}" type="datetimeFigureOut">
              <a:rPr lang="en-US" smtClean="0"/>
              <a:t>1/15/13</a:t>
            </a:fld>
            <a:endParaRPr lang="en-US"/>
          </a:p>
        </p:txBody>
      </p:sp>
      <p:sp>
        <p:nvSpPr>
          <p:cNvPr id="7" name="Slide Number Placeholder 6"/>
          <p:cNvSpPr>
            <a:spLocks noGrp="1"/>
          </p:cNvSpPr>
          <p:nvPr>
            <p:ph type="sldNum" sz="quarter" idx="11"/>
          </p:nvPr>
        </p:nvSpPr>
        <p:spPr/>
        <p:txBody>
          <a:bodyPr rtlCol="0"/>
          <a:lstStyle/>
          <a:p>
            <a:fld id="{07C52D29-8B63-43E9-9248-BC62324C336B}"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9BBE-8173-4DD7-8D74-BD06A43D1A14}" type="datetimeFigureOut">
              <a:rPr lang="en-US" smtClean="0"/>
              <a:t>1/15/13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C52D29-8B63-43E9-9248-BC62324C33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98E9BBE-8173-4DD7-8D74-BD06A43D1A14}" type="datetimeFigureOut">
              <a:rPr lang="en-US" smtClean="0"/>
              <a:t>1/15/13</a:t>
            </a:fld>
            <a:endParaRPr lang="en-US"/>
          </a:p>
        </p:txBody>
      </p:sp>
      <p:sp>
        <p:nvSpPr>
          <p:cNvPr id="22" name="Slide Number Placeholder 21"/>
          <p:cNvSpPr>
            <a:spLocks noGrp="1"/>
          </p:cNvSpPr>
          <p:nvPr>
            <p:ph type="sldNum" sz="quarter" idx="15"/>
          </p:nvPr>
        </p:nvSpPr>
        <p:spPr/>
        <p:txBody>
          <a:bodyPr rtlCol="0"/>
          <a:lstStyle/>
          <a:p>
            <a:fld id="{07C52D29-8B63-43E9-9248-BC62324C336B}"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98E9BBE-8173-4DD7-8D74-BD06A43D1A14}" type="datetimeFigureOut">
              <a:rPr lang="en-US" smtClean="0"/>
              <a:t>1/15/13</a:t>
            </a:fld>
            <a:endParaRPr lang="en-US"/>
          </a:p>
        </p:txBody>
      </p:sp>
      <p:sp>
        <p:nvSpPr>
          <p:cNvPr id="18" name="Slide Number Placeholder 17"/>
          <p:cNvSpPr>
            <a:spLocks noGrp="1"/>
          </p:cNvSpPr>
          <p:nvPr>
            <p:ph type="sldNum" sz="quarter" idx="11"/>
          </p:nvPr>
        </p:nvSpPr>
        <p:spPr/>
        <p:txBody>
          <a:bodyPr rtlCol="0"/>
          <a:lstStyle/>
          <a:p>
            <a:fld id="{07C52D29-8B63-43E9-9248-BC62324C336B}"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98E9BBE-8173-4DD7-8D74-BD06A43D1A14}" type="datetimeFigureOut">
              <a:rPr lang="en-US" smtClean="0"/>
              <a:t>1/15/13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7C52D29-8B63-43E9-9248-BC62324C33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yogainmyschool.com/wp-content/uploads/2009/11/turtle.jpg" TargetMode="Externa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irstpeople.us/FP-Html-Pictures/eagle_pg1.html%23Eagle_Pictures_3" TargetMode="External"/><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3800" y="609600"/>
            <a:ext cx="3048000" cy="2209800"/>
          </a:xfrm>
        </p:spPr>
        <p:txBody>
          <a:bodyPr>
            <a:noAutofit/>
          </a:bodyPr>
          <a:lstStyle/>
          <a:p>
            <a:r>
              <a:rPr lang="en-US" sz="6000" dirty="0" smtClean="0"/>
              <a:t>Animal Yoga</a:t>
            </a:r>
            <a:endParaRPr lang="en-US" sz="6000" dirty="0"/>
          </a:p>
        </p:txBody>
      </p:sp>
      <p:sp>
        <p:nvSpPr>
          <p:cNvPr id="3" name="Subtitle 2"/>
          <p:cNvSpPr>
            <a:spLocks noGrp="1"/>
          </p:cNvSpPr>
          <p:nvPr>
            <p:ph type="subTitle" idx="1"/>
          </p:nvPr>
        </p:nvSpPr>
        <p:spPr>
          <a:xfrm>
            <a:off x="2514600" y="3124200"/>
            <a:ext cx="6172200" cy="3124200"/>
          </a:xfrm>
        </p:spPr>
        <p:txBody>
          <a:bodyPr>
            <a:noAutofit/>
          </a:bodyPr>
          <a:lstStyle/>
          <a:p>
            <a:r>
              <a:rPr lang="en-US" sz="1700" dirty="0" smtClean="0"/>
              <a:t>Every animal has a sacred gift for humans to learn. Animal poses can help us to connect with powerful aspects of the soul that we often repress in our busy lives. Before coming into an animal pose, it can be helpful to imagine what it feels like to be that animal. Try to envision where the animal lives, how its body moves, how it </a:t>
            </a:r>
            <a:r>
              <a:rPr lang="en-US" sz="1700" dirty="0" smtClean="0"/>
              <a:t>eats, </a:t>
            </a:r>
            <a:r>
              <a:rPr lang="en-US" sz="1700" dirty="0" smtClean="0"/>
              <a:t>and how it plays.</a:t>
            </a:r>
          </a:p>
          <a:p>
            <a:endParaRPr lang="en-US" sz="1700" dirty="0" smtClean="0"/>
          </a:p>
          <a:p>
            <a:r>
              <a:rPr lang="en-US" sz="1700" dirty="0" smtClean="0"/>
              <a:t>*Sanskrit names come from India. Bonus points to whomever can read the Sanskrit name!</a:t>
            </a:r>
            <a:endParaRPr lang="en-US" sz="1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Turtle</a:t>
            </a:r>
            <a:endParaRPr lang="en-US" dirty="0"/>
          </a:p>
        </p:txBody>
      </p:sp>
      <p:sp>
        <p:nvSpPr>
          <p:cNvPr id="3" name="Content Placeholder 2"/>
          <p:cNvSpPr>
            <a:spLocks noGrp="1"/>
          </p:cNvSpPr>
          <p:nvPr>
            <p:ph sz="quarter" idx="1"/>
          </p:nvPr>
        </p:nvSpPr>
        <p:spPr>
          <a:xfrm>
            <a:off x="609600" y="5791200"/>
            <a:ext cx="7315200" cy="758952"/>
          </a:xfrm>
        </p:spPr>
        <p:txBody>
          <a:bodyPr/>
          <a:lstStyle/>
          <a:p>
            <a:r>
              <a:rPr lang="en-US" dirty="0" smtClean="0"/>
              <a:t>What do you think Turtle Pose looks like? Why?</a:t>
            </a:r>
            <a:endParaRPr lang="en-US" dirty="0"/>
          </a:p>
        </p:txBody>
      </p:sp>
      <p:pic>
        <p:nvPicPr>
          <p:cNvPr id="29698" name="Picture 2" descr="http://yogainmyschool.com/wp-content/uploads/2009/11/turtle.jpg">
            <a:hlinkClick r:id="rId2" tooltip="Kids Yoga Poses – Turtle Pose – Kurmasana"/>
          </p:cNvPr>
          <p:cNvPicPr>
            <a:picLocks noChangeAspect="1" noChangeArrowheads="1"/>
          </p:cNvPicPr>
          <p:nvPr/>
        </p:nvPicPr>
        <p:blipFill>
          <a:blip r:embed="rId3" cstate="print"/>
          <a:srcRect/>
          <a:stretch>
            <a:fillRect/>
          </a:stretch>
        </p:blipFill>
        <p:spPr bwMode="auto">
          <a:xfrm>
            <a:off x="2057400" y="1752600"/>
            <a:ext cx="4724400" cy="340156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Turtle Pose - </a:t>
            </a:r>
            <a:r>
              <a:rPr lang="en-US" dirty="0" err="1" smtClean="0"/>
              <a:t>Kurmasana</a:t>
            </a:r>
            <a:endParaRPr lang="en-US" dirty="0"/>
          </a:p>
        </p:txBody>
      </p:sp>
      <p:sp>
        <p:nvSpPr>
          <p:cNvPr id="3" name="Content Placeholder 2"/>
          <p:cNvSpPr>
            <a:spLocks noGrp="1"/>
          </p:cNvSpPr>
          <p:nvPr>
            <p:ph sz="quarter" idx="1"/>
          </p:nvPr>
        </p:nvSpPr>
        <p:spPr>
          <a:xfrm>
            <a:off x="762000" y="5257800"/>
            <a:ext cx="7162800" cy="1219200"/>
          </a:xfrm>
        </p:spPr>
        <p:txBody>
          <a:bodyPr>
            <a:normAutofit/>
          </a:bodyPr>
          <a:lstStyle/>
          <a:p>
            <a:r>
              <a:rPr lang="en-US" dirty="0" smtClean="0"/>
              <a:t>Wrap your arms around your legs. Grab your ankles. Keeping legs straight, bend forward and lay your upper body against the floor.</a:t>
            </a:r>
            <a:endParaRPr lang="en-US" dirty="0"/>
          </a:p>
        </p:txBody>
      </p:sp>
      <p:pic>
        <p:nvPicPr>
          <p:cNvPr id="28674" name="Picture 2" descr="http://yogainmyschool.com/wp-content/uploads/2009/11/pose-turtle-1.JPG"/>
          <p:cNvPicPr>
            <a:picLocks noChangeAspect="1" noChangeArrowheads="1"/>
          </p:cNvPicPr>
          <p:nvPr/>
        </p:nvPicPr>
        <p:blipFill>
          <a:blip r:embed="rId2" cstate="print"/>
          <a:srcRect/>
          <a:stretch>
            <a:fillRect/>
          </a:stretch>
        </p:blipFill>
        <p:spPr bwMode="auto">
          <a:xfrm>
            <a:off x="381000" y="1752600"/>
            <a:ext cx="3776788" cy="2971800"/>
          </a:xfrm>
          <a:prstGeom prst="rect">
            <a:avLst/>
          </a:prstGeom>
          <a:noFill/>
        </p:spPr>
      </p:pic>
      <p:pic>
        <p:nvPicPr>
          <p:cNvPr id="28676" name="Picture 4" descr="http://yogainmyschool.com/wp-content/uploads/2009/11/pose-turtle-2-f.jpg"/>
          <p:cNvPicPr>
            <a:picLocks noChangeAspect="1" noChangeArrowheads="1"/>
          </p:cNvPicPr>
          <p:nvPr/>
        </p:nvPicPr>
        <p:blipFill>
          <a:blip r:embed="rId3" cstate="print"/>
          <a:srcRect/>
          <a:stretch>
            <a:fillRect/>
          </a:stretch>
        </p:blipFill>
        <p:spPr bwMode="auto">
          <a:xfrm>
            <a:off x="4267200" y="1752600"/>
            <a:ext cx="4283683" cy="294163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Eagle</a:t>
            </a:r>
            <a:endParaRPr lang="en-US" dirty="0"/>
          </a:p>
        </p:txBody>
      </p:sp>
      <p:sp>
        <p:nvSpPr>
          <p:cNvPr id="3" name="Content Placeholder 2"/>
          <p:cNvSpPr>
            <a:spLocks noGrp="1"/>
          </p:cNvSpPr>
          <p:nvPr>
            <p:ph sz="quarter" idx="1"/>
          </p:nvPr>
        </p:nvSpPr>
        <p:spPr>
          <a:xfrm>
            <a:off x="762000" y="5638800"/>
            <a:ext cx="7162800" cy="835152"/>
          </a:xfrm>
        </p:spPr>
        <p:txBody>
          <a:bodyPr/>
          <a:lstStyle/>
          <a:p>
            <a:r>
              <a:rPr lang="en-US" dirty="0" smtClean="0"/>
              <a:t>What do you think Eagle Pose looks like? Why?</a:t>
            </a:r>
            <a:endParaRPr lang="en-US" dirty="0"/>
          </a:p>
        </p:txBody>
      </p:sp>
      <p:pic>
        <p:nvPicPr>
          <p:cNvPr id="5124" name="Picture 4" descr="Bald Eagle - Wingspan.">
            <a:hlinkClick r:id="rId2"/>
          </p:cNvPr>
          <p:cNvPicPr>
            <a:picLocks noChangeAspect="1" noChangeArrowheads="1"/>
          </p:cNvPicPr>
          <p:nvPr/>
        </p:nvPicPr>
        <p:blipFill>
          <a:blip r:embed="rId3" cstate="print"/>
          <a:srcRect/>
          <a:stretch>
            <a:fillRect/>
          </a:stretch>
        </p:blipFill>
        <p:spPr bwMode="auto">
          <a:xfrm>
            <a:off x="1676400" y="1524000"/>
            <a:ext cx="5181600" cy="3886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Eagle Pose - </a:t>
            </a:r>
            <a:r>
              <a:rPr lang="en-US" dirty="0" err="1" smtClean="0"/>
              <a:t>Garudasana</a:t>
            </a:r>
            <a:endParaRPr lang="en-US" dirty="0"/>
          </a:p>
        </p:txBody>
      </p:sp>
      <p:sp>
        <p:nvSpPr>
          <p:cNvPr id="3" name="Content Placeholder 2"/>
          <p:cNvSpPr>
            <a:spLocks noGrp="1"/>
          </p:cNvSpPr>
          <p:nvPr>
            <p:ph sz="quarter" idx="1"/>
          </p:nvPr>
        </p:nvSpPr>
        <p:spPr>
          <a:xfrm>
            <a:off x="762000" y="5638800"/>
            <a:ext cx="7162800" cy="835152"/>
          </a:xfrm>
        </p:spPr>
        <p:txBody>
          <a:bodyPr/>
          <a:lstStyle/>
          <a:p>
            <a:r>
              <a:rPr lang="en-US" dirty="0" smtClean="0"/>
              <a:t>Cross your arms and legs. Balance on one foot. Hands together. Stare straight ahead.</a:t>
            </a:r>
            <a:endParaRPr lang="en-US" dirty="0"/>
          </a:p>
        </p:txBody>
      </p:sp>
      <p:pic>
        <p:nvPicPr>
          <p:cNvPr id="20482" name="Picture 2" descr="http://yogalifejourney.com/wp-content/uploads/2010/08/eagle-pose1.jpg"/>
          <p:cNvPicPr>
            <a:picLocks noChangeAspect="1" noChangeArrowheads="1"/>
          </p:cNvPicPr>
          <p:nvPr/>
        </p:nvPicPr>
        <p:blipFill>
          <a:blip r:embed="rId2" cstate="print"/>
          <a:srcRect/>
          <a:stretch>
            <a:fillRect/>
          </a:stretch>
        </p:blipFill>
        <p:spPr bwMode="auto">
          <a:xfrm>
            <a:off x="3200400" y="1447800"/>
            <a:ext cx="2343150" cy="39814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Pigeon</a:t>
            </a:r>
            <a:endParaRPr lang="en-US" dirty="0"/>
          </a:p>
        </p:txBody>
      </p:sp>
      <p:sp>
        <p:nvSpPr>
          <p:cNvPr id="3" name="Content Placeholder 2"/>
          <p:cNvSpPr>
            <a:spLocks noGrp="1"/>
          </p:cNvSpPr>
          <p:nvPr>
            <p:ph sz="quarter" idx="1"/>
          </p:nvPr>
        </p:nvSpPr>
        <p:spPr>
          <a:xfrm>
            <a:off x="1828800" y="5638800"/>
            <a:ext cx="5867400" cy="835152"/>
          </a:xfrm>
        </p:spPr>
        <p:txBody>
          <a:bodyPr/>
          <a:lstStyle/>
          <a:p>
            <a:r>
              <a:rPr lang="en-US" dirty="0" smtClean="0"/>
              <a:t>What do you think Pigeon Pose </a:t>
            </a:r>
            <a:br>
              <a:rPr lang="en-US" dirty="0" smtClean="0"/>
            </a:br>
            <a:r>
              <a:rPr lang="en-US" dirty="0" smtClean="0"/>
              <a:t>         looks like? Why?</a:t>
            </a:r>
            <a:endParaRPr lang="en-US" dirty="0"/>
          </a:p>
        </p:txBody>
      </p:sp>
      <p:pic>
        <p:nvPicPr>
          <p:cNvPr id="22532" name="Picture 4" descr="http://techdigest.tv/robopigeon.JPG"/>
          <p:cNvPicPr>
            <a:picLocks noChangeAspect="1" noChangeArrowheads="1"/>
          </p:cNvPicPr>
          <p:nvPr/>
        </p:nvPicPr>
        <p:blipFill>
          <a:blip r:embed="rId2" cstate="print"/>
          <a:srcRect/>
          <a:stretch>
            <a:fillRect/>
          </a:stretch>
        </p:blipFill>
        <p:spPr bwMode="auto">
          <a:xfrm>
            <a:off x="2743200" y="1600200"/>
            <a:ext cx="2895600" cy="361366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Pigeon Pose – </a:t>
            </a:r>
            <a:r>
              <a:rPr lang="en-US" dirty="0" err="1" smtClean="0"/>
              <a:t>Eka</a:t>
            </a:r>
            <a:r>
              <a:rPr lang="en-US" dirty="0" smtClean="0"/>
              <a:t> </a:t>
            </a:r>
            <a:r>
              <a:rPr lang="en-US" dirty="0" err="1" smtClean="0"/>
              <a:t>Pada</a:t>
            </a:r>
            <a:r>
              <a:rPr lang="en-US" dirty="0" smtClean="0"/>
              <a:t> </a:t>
            </a:r>
            <a:r>
              <a:rPr lang="en-US" dirty="0" err="1" smtClean="0"/>
              <a:t>Rajakapotasana</a:t>
            </a:r>
            <a:endParaRPr lang="en-US" dirty="0"/>
          </a:p>
        </p:txBody>
      </p:sp>
      <p:sp>
        <p:nvSpPr>
          <p:cNvPr id="3" name="Content Placeholder 2"/>
          <p:cNvSpPr>
            <a:spLocks noGrp="1"/>
          </p:cNvSpPr>
          <p:nvPr>
            <p:ph sz="quarter" idx="1"/>
          </p:nvPr>
        </p:nvSpPr>
        <p:spPr>
          <a:xfrm>
            <a:off x="762000" y="5410200"/>
            <a:ext cx="7162800" cy="1063752"/>
          </a:xfrm>
        </p:spPr>
        <p:txBody>
          <a:bodyPr>
            <a:normAutofit fontScale="92500" lnSpcReduction="20000"/>
          </a:bodyPr>
          <a:lstStyle/>
          <a:p>
            <a:r>
              <a:rPr lang="en-US" dirty="0" smtClean="0"/>
              <a:t>One leg flat behind you. Other leg bending in. Push your chest up and look up.</a:t>
            </a:r>
          </a:p>
          <a:p>
            <a:r>
              <a:rPr lang="en-US" i="1" dirty="0" smtClean="0"/>
              <a:t>Challenge: Try to grab your foot!</a:t>
            </a:r>
            <a:endParaRPr lang="en-US" i="1" dirty="0"/>
          </a:p>
        </p:txBody>
      </p:sp>
      <p:pic>
        <p:nvPicPr>
          <p:cNvPr id="23554" name="Picture 2" descr="http://runningnaturally.files.wordpress.com/2012/06/pigeon.jpg"/>
          <p:cNvPicPr>
            <a:picLocks noChangeAspect="1" noChangeArrowheads="1"/>
          </p:cNvPicPr>
          <p:nvPr/>
        </p:nvPicPr>
        <p:blipFill>
          <a:blip r:embed="rId2" cstate="print"/>
          <a:srcRect/>
          <a:stretch>
            <a:fillRect/>
          </a:stretch>
        </p:blipFill>
        <p:spPr bwMode="auto">
          <a:xfrm>
            <a:off x="533400" y="1447800"/>
            <a:ext cx="3048000" cy="3810000"/>
          </a:xfrm>
          <a:prstGeom prst="rect">
            <a:avLst/>
          </a:prstGeom>
          <a:noFill/>
        </p:spPr>
      </p:pic>
      <p:pic>
        <p:nvPicPr>
          <p:cNvPr id="23558" name="Picture 6" descr="http://www.yogaonehouston.com/_images/Chris%20Cao.jpg"/>
          <p:cNvPicPr>
            <a:picLocks noChangeAspect="1" noChangeArrowheads="1"/>
          </p:cNvPicPr>
          <p:nvPr/>
        </p:nvPicPr>
        <p:blipFill>
          <a:blip r:embed="rId3" cstate="print"/>
          <a:srcRect/>
          <a:stretch>
            <a:fillRect/>
          </a:stretch>
        </p:blipFill>
        <p:spPr bwMode="auto">
          <a:xfrm>
            <a:off x="4114800" y="1828800"/>
            <a:ext cx="4064000" cy="304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Cobra</a:t>
            </a:r>
            <a:endParaRPr lang="en-US" dirty="0"/>
          </a:p>
        </p:txBody>
      </p:sp>
      <p:sp>
        <p:nvSpPr>
          <p:cNvPr id="3" name="Content Placeholder 2"/>
          <p:cNvSpPr>
            <a:spLocks noGrp="1"/>
          </p:cNvSpPr>
          <p:nvPr>
            <p:ph sz="quarter" idx="1"/>
          </p:nvPr>
        </p:nvSpPr>
        <p:spPr>
          <a:xfrm>
            <a:off x="762000" y="5638800"/>
            <a:ext cx="7162800" cy="835152"/>
          </a:xfrm>
        </p:spPr>
        <p:txBody>
          <a:bodyPr/>
          <a:lstStyle/>
          <a:p>
            <a:r>
              <a:rPr lang="en-US" dirty="0" smtClean="0"/>
              <a:t>What do you think Cobra Pose looks like? Why?</a:t>
            </a:r>
            <a:endParaRPr lang="en-US" dirty="0"/>
          </a:p>
        </p:txBody>
      </p:sp>
      <p:pic>
        <p:nvPicPr>
          <p:cNvPr id="5122" name="Picture 2" descr="http://yogainmyschool.com/wp-content/uploads/2009/11/cobra_ini.jpg"/>
          <p:cNvPicPr>
            <a:picLocks noChangeAspect="1" noChangeArrowheads="1"/>
          </p:cNvPicPr>
          <p:nvPr/>
        </p:nvPicPr>
        <p:blipFill>
          <a:blip r:embed="rId2" cstate="print"/>
          <a:srcRect/>
          <a:stretch>
            <a:fillRect/>
          </a:stretch>
        </p:blipFill>
        <p:spPr bwMode="auto">
          <a:xfrm>
            <a:off x="1905000" y="1600200"/>
            <a:ext cx="4673600" cy="3505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Cobra Pose - </a:t>
            </a:r>
            <a:r>
              <a:rPr lang="en-US" dirty="0" err="1" smtClean="0"/>
              <a:t>Bhujangasana</a:t>
            </a:r>
            <a:endParaRPr lang="en-US" dirty="0"/>
          </a:p>
        </p:txBody>
      </p:sp>
      <p:sp>
        <p:nvSpPr>
          <p:cNvPr id="3" name="Content Placeholder 2"/>
          <p:cNvSpPr>
            <a:spLocks noGrp="1"/>
          </p:cNvSpPr>
          <p:nvPr>
            <p:ph sz="quarter" idx="1"/>
          </p:nvPr>
        </p:nvSpPr>
        <p:spPr>
          <a:xfrm>
            <a:off x="762000" y="5257800"/>
            <a:ext cx="7162800" cy="1216152"/>
          </a:xfrm>
        </p:spPr>
        <p:txBody>
          <a:bodyPr>
            <a:normAutofit/>
          </a:bodyPr>
          <a:lstStyle/>
          <a:p>
            <a:r>
              <a:rPr lang="en-US" dirty="0" smtClean="0"/>
              <a:t>Lay flat on the floor. Push your upper body up with your arms. Belly off the floor. Head looking up high.</a:t>
            </a:r>
            <a:endParaRPr lang="en-US" dirty="0"/>
          </a:p>
        </p:txBody>
      </p:sp>
      <p:pic>
        <p:nvPicPr>
          <p:cNvPr id="19458" name="Picture 2" descr="http://www.alaskaartguild.com/Yoga/images/6.jpg"/>
          <p:cNvPicPr>
            <a:picLocks noChangeAspect="1" noChangeArrowheads="1"/>
          </p:cNvPicPr>
          <p:nvPr/>
        </p:nvPicPr>
        <p:blipFill>
          <a:blip r:embed="rId2" cstate="print"/>
          <a:srcRect/>
          <a:stretch>
            <a:fillRect/>
          </a:stretch>
        </p:blipFill>
        <p:spPr bwMode="auto">
          <a:xfrm>
            <a:off x="1981200" y="1600200"/>
            <a:ext cx="4448175" cy="33337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Firefly</a:t>
            </a:r>
            <a:endParaRPr lang="en-US" dirty="0"/>
          </a:p>
        </p:txBody>
      </p:sp>
      <p:sp>
        <p:nvSpPr>
          <p:cNvPr id="3" name="Content Placeholder 2"/>
          <p:cNvSpPr>
            <a:spLocks noGrp="1"/>
          </p:cNvSpPr>
          <p:nvPr>
            <p:ph sz="quarter" idx="1"/>
          </p:nvPr>
        </p:nvSpPr>
        <p:spPr>
          <a:xfrm>
            <a:off x="533400" y="5638800"/>
            <a:ext cx="7620000" cy="835152"/>
          </a:xfrm>
        </p:spPr>
        <p:txBody>
          <a:bodyPr>
            <a:normAutofit/>
          </a:bodyPr>
          <a:lstStyle/>
          <a:p>
            <a:r>
              <a:rPr lang="en-US" dirty="0" smtClean="0"/>
              <a:t>What do you think Firefly Pose looks like? Why?</a:t>
            </a:r>
            <a:endParaRPr lang="en-US" i="1" dirty="0"/>
          </a:p>
        </p:txBody>
      </p:sp>
      <p:pic>
        <p:nvPicPr>
          <p:cNvPr id="33794" name="Picture 2" descr="http://www.firefly.org/images/pictures/firefly-closeup.jpg"/>
          <p:cNvPicPr>
            <a:picLocks noChangeAspect="1" noChangeArrowheads="1"/>
          </p:cNvPicPr>
          <p:nvPr/>
        </p:nvPicPr>
        <p:blipFill>
          <a:blip r:embed="rId2" cstate="print"/>
          <a:srcRect/>
          <a:stretch>
            <a:fillRect/>
          </a:stretch>
        </p:blipFill>
        <p:spPr bwMode="auto">
          <a:xfrm>
            <a:off x="2971800" y="1676400"/>
            <a:ext cx="2468040" cy="3581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Firefly Pose – </a:t>
            </a:r>
            <a:r>
              <a:rPr lang="en-US" dirty="0" err="1" smtClean="0"/>
              <a:t>Tittibhasana</a:t>
            </a:r>
            <a:endParaRPr lang="en-US" dirty="0"/>
          </a:p>
        </p:txBody>
      </p:sp>
      <p:sp>
        <p:nvSpPr>
          <p:cNvPr id="3" name="Content Placeholder 2"/>
          <p:cNvSpPr>
            <a:spLocks noGrp="1"/>
          </p:cNvSpPr>
          <p:nvPr>
            <p:ph sz="quarter" idx="1"/>
          </p:nvPr>
        </p:nvSpPr>
        <p:spPr>
          <a:xfrm>
            <a:off x="762000" y="5105400"/>
            <a:ext cx="7162800" cy="1368552"/>
          </a:xfrm>
        </p:spPr>
        <p:txBody>
          <a:bodyPr>
            <a:normAutofit/>
          </a:bodyPr>
          <a:lstStyle/>
          <a:p>
            <a:r>
              <a:rPr lang="en-US" dirty="0" smtClean="0"/>
              <a:t>Start sitting down with legs out. Place hands on ground. Push yourself up. Try to rest legs on shoulders.</a:t>
            </a:r>
            <a:endParaRPr lang="en-US" i="1" dirty="0"/>
          </a:p>
        </p:txBody>
      </p:sp>
      <p:pic>
        <p:nvPicPr>
          <p:cNvPr id="32772" name="Picture 4" descr="http://assets1.tribesports.com/system/challenges/images/000/000/995/large/20110812123427-firefly-pose-for-20-seconds.jpg"/>
          <p:cNvPicPr>
            <a:picLocks noChangeAspect="1" noChangeArrowheads="1"/>
          </p:cNvPicPr>
          <p:nvPr/>
        </p:nvPicPr>
        <p:blipFill>
          <a:blip r:embed="rId2" cstate="print"/>
          <a:srcRect/>
          <a:stretch>
            <a:fillRect/>
          </a:stretch>
        </p:blipFill>
        <p:spPr bwMode="auto">
          <a:xfrm>
            <a:off x="2514600" y="1676400"/>
            <a:ext cx="3810000" cy="308882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Dog</a:t>
            </a:r>
            <a:endParaRPr lang="en-US" dirty="0"/>
          </a:p>
        </p:txBody>
      </p:sp>
      <p:sp>
        <p:nvSpPr>
          <p:cNvPr id="3" name="Content Placeholder 2"/>
          <p:cNvSpPr>
            <a:spLocks noGrp="1"/>
          </p:cNvSpPr>
          <p:nvPr>
            <p:ph sz="quarter" idx="1"/>
          </p:nvPr>
        </p:nvSpPr>
        <p:spPr>
          <a:xfrm>
            <a:off x="1828800" y="5105400"/>
            <a:ext cx="6096000" cy="1295400"/>
          </a:xfrm>
        </p:spPr>
        <p:txBody>
          <a:bodyPr/>
          <a:lstStyle/>
          <a:p>
            <a:r>
              <a:rPr lang="en-US" dirty="0" smtClean="0"/>
              <a:t>What do you think a dog yoga pose </a:t>
            </a:r>
          </a:p>
          <a:p>
            <a:pPr>
              <a:buNone/>
            </a:pPr>
            <a:r>
              <a:rPr lang="en-US" dirty="0" smtClean="0"/>
              <a:t>                looks like? Why?</a:t>
            </a:r>
            <a:endParaRPr lang="en-US" dirty="0"/>
          </a:p>
        </p:txBody>
      </p:sp>
      <p:pic>
        <p:nvPicPr>
          <p:cNvPr id="5126" name="Picture 6" descr="http://deborahedlerbrown.files.wordpress.com/2012/04/dog-stretching-down.jpg"/>
          <p:cNvPicPr>
            <a:picLocks noChangeAspect="1" noChangeArrowheads="1"/>
          </p:cNvPicPr>
          <p:nvPr/>
        </p:nvPicPr>
        <p:blipFill>
          <a:blip r:embed="rId2" cstate="print"/>
          <a:srcRect/>
          <a:stretch>
            <a:fillRect/>
          </a:stretch>
        </p:blipFill>
        <p:spPr bwMode="auto">
          <a:xfrm>
            <a:off x="762000" y="2057400"/>
            <a:ext cx="3070745" cy="2057400"/>
          </a:xfrm>
          <a:prstGeom prst="rect">
            <a:avLst/>
          </a:prstGeom>
          <a:noFill/>
        </p:spPr>
      </p:pic>
      <p:pic>
        <p:nvPicPr>
          <p:cNvPr id="5128" name="Picture 8" descr="http://www.fangshuicanines.com/blog/wp-content/uploads/2010/12/dog-stretching-up.jpg"/>
          <p:cNvPicPr>
            <a:picLocks noChangeAspect="1" noChangeArrowheads="1"/>
          </p:cNvPicPr>
          <p:nvPr/>
        </p:nvPicPr>
        <p:blipFill>
          <a:blip r:embed="rId3" cstate="print"/>
          <a:srcRect/>
          <a:stretch>
            <a:fillRect/>
          </a:stretch>
        </p:blipFill>
        <p:spPr bwMode="auto">
          <a:xfrm>
            <a:off x="4800599" y="2057400"/>
            <a:ext cx="3085531" cy="206730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Create your own!</a:t>
            </a:r>
            <a:endParaRPr lang="en-US" dirty="0"/>
          </a:p>
        </p:txBody>
      </p:sp>
      <p:sp>
        <p:nvSpPr>
          <p:cNvPr id="3" name="Content Placeholder 2"/>
          <p:cNvSpPr>
            <a:spLocks noGrp="1"/>
          </p:cNvSpPr>
          <p:nvPr>
            <p:ph sz="quarter" idx="1"/>
          </p:nvPr>
        </p:nvSpPr>
        <p:spPr>
          <a:xfrm>
            <a:off x="762000" y="5105400"/>
            <a:ext cx="7162800" cy="1368552"/>
          </a:xfrm>
        </p:spPr>
        <p:txBody>
          <a:bodyPr>
            <a:normAutofit/>
          </a:bodyPr>
          <a:lstStyle/>
          <a:p>
            <a:r>
              <a:rPr lang="en-US" i="1" dirty="0" smtClean="0"/>
              <a:t>In your small groups, think of an animal we did not learn about. Create a new animal yoga move. Be careful! Be creative! </a:t>
            </a:r>
            <a:r>
              <a:rPr lang="en-US" i="1" dirty="0" smtClean="0">
                <a:sym typeface="Wingdings" pitchFamily="2" charset="2"/>
              </a:rPr>
              <a:t></a:t>
            </a:r>
            <a:endParaRPr lang="en-US" i="1" dirty="0"/>
          </a:p>
        </p:txBody>
      </p:sp>
      <p:pic>
        <p:nvPicPr>
          <p:cNvPr id="36866" name="Picture 2" descr="http://ohiok.com/img/babyj3nb/moocomments/friends/animal-friends.jpg"/>
          <p:cNvPicPr>
            <a:picLocks noChangeAspect="1" noChangeArrowheads="1"/>
          </p:cNvPicPr>
          <p:nvPr/>
        </p:nvPicPr>
        <p:blipFill>
          <a:blip r:embed="rId2" cstate="print"/>
          <a:srcRect/>
          <a:stretch>
            <a:fillRect/>
          </a:stretch>
        </p:blipFill>
        <p:spPr bwMode="auto">
          <a:xfrm>
            <a:off x="2286000" y="1524000"/>
            <a:ext cx="4343400" cy="32672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Downward Facing Dog – </a:t>
            </a:r>
            <a:br>
              <a:rPr lang="en-US" dirty="0" smtClean="0"/>
            </a:br>
            <a:r>
              <a:rPr lang="en-US" dirty="0" err="1" smtClean="0"/>
              <a:t>Adho</a:t>
            </a:r>
            <a:r>
              <a:rPr lang="en-US" dirty="0" smtClean="0"/>
              <a:t> </a:t>
            </a:r>
            <a:r>
              <a:rPr lang="en-US" dirty="0" err="1" smtClean="0"/>
              <a:t>Mukha</a:t>
            </a:r>
            <a:r>
              <a:rPr lang="en-US" dirty="0" smtClean="0"/>
              <a:t> </a:t>
            </a:r>
            <a:r>
              <a:rPr lang="en-US" dirty="0" err="1" smtClean="0"/>
              <a:t>Svanasana</a:t>
            </a:r>
            <a:endParaRPr lang="en-US" dirty="0"/>
          </a:p>
        </p:txBody>
      </p:sp>
      <p:sp>
        <p:nvSpPr>
          <p:cNvPr id="3" name="Content Placeholder 2"/>
          <p:cNvSpPr>
            <a:spLocks noGrp="1"/>
          </p:cNvSpPr>
          <p:nvPr>
            <p:ph sz="quarter" idx="1"/>
          </p:nvPr>
        </p:nvSpPr>
        <p:spPr>
          <a:xfrm>
            <a:off x="762000" y="5638800"/>
            <a:ext cx="7162800" cy="914400"/>
          </a:xfrm>
        </p:spPr>
        <p:txBody>
          <a:bodyPr>
            <a:normAutofit fontScale="92500"/>
          </a:bodyPr>
          <a:lstStyle/>
          <a:p>
            <a:r>
              <a:rPr lang="en-US" dirty="0" smtClean="0"/>
              <a:t>Start laying down. Feet flat on the floor. Arms straight. Palms on the ground. Face downwards.</a:t>
            </a:r>
            <a:endParaRPr lang="en-US" dirty="0"/>
          </a:p>
        </p:txBody>
      </p:sp>
      <p:pic>
        <p:nvPicPr>
          <p:cNvPr id="25602" name="Picture 2" descr="http://www.active.com/Assets/Mind+$!26+Body/Downward+Facing+Dog_Enlarged.jpg"/>
          <p:cNvPicPr>
            <a:picLocks noChangeAspect="1" noChangeArrowheads="1"/>
          </p:cNvPicPr>
          <p:nvPr/>
        </p:nvPicPr>
        <p:blipFill>
          <a:blip r:embed="rId2" cstate="print"/>
          <a:srcRect/>
          <a:stretch>
            <a:fillRect/>
          </a:stretch>
        </p:blipFill>
        <p:spPr bwMode="auto">
          <a:xfrm>
            <a:off x="762000" y="1828800"/>
            <a:ext cx="4800600" cy="3372422"/>
          </a:xfrm>
          <a:prstGeom prst="rect">
            <a:avLst/>
          </a:prstGeom>
          <a:noFill/>
        </p:spPr>
      </p:pic>
      <p:pic>
        <p:nvPicPr>
          <p:cNvPr id="25604" name="Picture 4" descr="http://www.petitbliss.com/shop/images/D/Yoga%20-%20Downward%20Facing%20Dog.jpg"/>
          <p:cNvPicPr>
            <a:picLocks noChangeAspect="1" noChangeArrowheads="1"/>
          </p:cNvPicPr>
          <p:nvPr/>
        </p:nvPicPr>
        <p:blipFill>
          <a:blip r:embed="rId3" cstate="print"/>
          <a:srcRect/>
          <a:stretch>
            <a:fillRect/>
          </a:stretch>
        </p:blipFill>
        <p:spPr bwMode="auto">
          <a:xfrm>
            <a:off x="5791200" y="2667000"/>
            <a:ext cx="2724150" cy="272415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Cat</a:t>
            </a:r>
            <a:endParaRPr lang="en-US" dirty="0"/>
          </a:p>
        </p:txBody>
      </p:sp>
      <p:sp>
        <p:nvSpPr>
          <p:cNvPr id="3" name="Content Placeholder 2"/>
          <p:cNvSpPr>
            <a:spLocks noGrp="1"/>
          </p:cNvSpPr>
          <p:nvPr>
            <p:ph sz="quarter" idx="1"/>
          </p:nvPr>
        </p:nvSpPr>
        <p:spPr>
          <a:xfrm>
            <a:off x="762000" y="5638800"/>
            <a:ext cx="7162800" cy="835152"/>
          </a:xfrm>
        </p:spPr>
        <p:txBody>
          <a:bodyPr/>
          <a:lstStyle/>
          <a:p>
            <a:r>
              <a:rPr lang="en-US" dirty="0" smtClean="0"/>
              <a:t>What do you think Cat Pose looks like? Why?</a:t>
            </a:r>
            <a:endParaRPr lang="en-US" dirty="0"/>
          </a:p>
        </p:txBody>
      </p:sp>
      <p:pic>
        <p:nvPicPr>
          <p:cNvPr id="27650" name="Picture 2" descr="http://www.allaboutdogsandcats.com/images/cat22.jpg"/>
          <p:cNvPicPr>
            <a:picLocks noChangeAspect="1" noChangeArrowheads="1"/>
          </p:cNvPicPr>
          <p:nvPr/>
        </p:nvPicPr>
        <p:blipFill>
          <a:blip r:embed="rId2" cstate="print"/>
          <a:srcRect/>
          <a:stretch>
            <a:fillRect/>
          </a:stretch>
        </p:blipFill>
        <p:spPr bwMode="auto">
          <a:xfrm>
            <a:off x="2285999" y="1676400"/>
            <a:ext cx="3809999" cy="3810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Cat Pose - </a:t>
            </a:r>
            <a:r>
              <a:rPr lang="en-US" dirty="0" err="1" smtClean="0"/>
              <a:t>Bidalasana</a:t>
            </a:r>
            <a:endParaRPr lang="en-US" dirty="0"/>
          </a:p>
        </p:txBody>
      </p:sp>
      <p:sp>
        <p:nvSpPr>
          <p:cNvPr id="3" name="Content Placeholder 2"/>
          <p:cNvSpPr>
            <a:spLocks noGrp="1"/>
          </p:cNvSpPr>
          <p:nvPr>
            <p:ph sz="quarter" idx="1"/>
          </p:nvPr>
        </p:nvSpPr>
        <p:spPr>
          <a:xfrm>
            <a:off x="762000" y="5638800"/>
            <a:ext cx="7162800" cy="835152"/>
          </a:xfrm>
        </p:spPr>
        <p:txBody>
          <a:bodyPr/>
          <a:lstStyle/>
          <a:p>
            <a:r>
              <a:rPr lang="en-US" dirty="0" smtClean="0"/>
              <a:t>Shins flat on the floor. Palms pressed into the group. Back arched and head down.</a:t>
            </a:r>
            <a:endParaRPr lang="en-US" dirty="0"/>
          </a:p>
        </p:txBody>
      </p:sp>
      <p:pic>
        <p:nvPicPr>
          <p:cNvPr id="26626" name="Picture 2" descr="http://res.mindbodygreen.com/img/ftr/cat-pose.jpg"/>
          <p:cNvPicPr>
            <a:picLocks noChangeAspect="1" noChangeArrowheads="1"/>
          </p:cNvPicPr>
          <p:nvPr/>
        </p:nvPicPr>
        <p:blipFill>
          <a:blip r:embed="rId2" cstate="print"/>
          <a:srcRect/>
          <a:stretch>
            <a:fillRect/>
          </a:stretch>
        </p:blipFill>
        <p:spPr bwMode="auto">
          <a:xfrm>
            <a:off x="1981200" y="1676400"/>
            <a:ext cx="4800600" cy="360045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Frog</a:t>
            </a:r>
            <a:endParaRPr lang="en-US" dirty="0"/>
          </a:p>
        </p:txBody>
      </p:sp>
      <p:sp>
        <p:nvSpPr>
          <p:cNvPr id="3" name="Content Placeholder 2"/>
          <p:cNvSpPr>
            <a:spLocks noGrp="1"/>
          </p:cNvSpPr>
          <p:nvPr>
            <p:ph sz="quarter" idx="1"/>
          </p:nvPr>
        </p:nvSpPr>
        <p:spPr>
          <a:xfrm>
            <a:off x="762000" y="5638800"/>
            <a:ext cx="7162800" cy="835152"/>
          </a:xfrm>
        </p:spPr>
        <p:txBody>
          <a:bodyPr/>
          <a:lstStyle/>
          <a:p>
            <a:r>
              <a:rPr lang="en-US" dirty="0" smtClean="0"/>
              <a:t>What do you think Frog Pose looks like? Why?</a:t>
            </a:r>
          </a:p>
          <a:p>
            <a:endParaRPr lang="en-US" dirty="0"/>
          </a:p>
        </p:txBody>
      </p:sp>
      <p:pic>
        <p:nvPicPr>
          <p:cNvPr id="35842" name="Picture 2" descr="http://static.ddmcdn.com/gif/frog-1.jpg"/>
          <p:cNvPicPr>
            <a:picLocks noChangeAspect="1" noChangeArrowheads="1"/>
          </p:cNvPicPr>
          <p:nvPr/>
        </p:nvPicPr>
        <p:blipFill>
          <a:blip r:embed="rId2" cstate="print"/>
          <a:srcRect/>
          <a:stretch>
            <a:fillRect/>
          </a:stretch>
        </p:blipFill>
        <p:spPr bwMode="auto">
          <a:xfrm>
            <a:off x="2286000" y="1676400"/>
            <a:ext cx="3810000" cy="332422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Frog Pose - </a:t>
            </a:r>
            <a:r>
              <a:rPr lang="en-US" dirty="0" err="1" smtClean="0"/>
              <a:t>Bhekasana</a:t>
            </a:r>
            <a:endParaRPr lang="en-US" dirty="0"/>
          </a:p>
        </p:txBody>
      </p:sp>
      <p:sp>
        <p:nvSpPr>
          <p:cNvPr id="3" name="Content Placeholder 2"/>
          <p:cNvSpPr>
            <a:spLocks noGrp="1"/>
          </p:cNvSpPr>
          <p:nvPr>
            <p:ph sz="quarter" idx="1"/>
          </p:nvPr>
        </p:nvSpPr>
        <p:spPr>
          <a:xfrm>
            <a:off x="762000" y="5638800"/>
            <a:ext cx="7162800" cy="835152"/>
          </a:xfrm>
        </p:spPr>
        <p:txBody>
          <a:bodyPr>
            <a:normAutofit lnSpcReduction="10000"/>
          </a:bodyPr>
          <a:lstStyle/>
          <a:p>
            <a:r>
              <a:rPr lang="en-US" dirty="0" smtClean="0"/>
              <a:t>Crouch down. Place hands on ground.</a:t>
            </a:r>
          </a:p>
          <a:p>
            <a:r>
              <a:rPr lang="en-US" i="1" dirty="0" smtClean="0"/>
              <a:t>Challenge: Pick hands up and balance!</a:t>
            </a:r>
            <a:endParaRPr lang="en-US" i="1" dirty="0"/>
          </a:p>
        </p:txBody>
      </p:sp>
      <p:pic>
        <p:nvPicPr>
          <p:cNvPr id="34818" name="Picture 2" descr="http://www.sikhnet.com/files/news/2009/January/frog-2.gif"/>
          <p:cNvPicPr>
            <a:picLocks noChangeAspect="1" noChangeArrowheads="1"/>
          </p:cNvPicPr>
          <p:nvPr/>
        </p:nvPicPr>
        <p:blipFill>
          <a:blip r:embed="rId2" cstate="print"/>
          <a:srcRect/>
          <a:stretch>
            <a:fillRect/>
          </a:stretch>
        </p:blipFill>
        <p:spPr bwMode="auto">
          <a:xfrm>
            <a:off x="3124200" y="1524000"/>
            <a:ext cx="2461021" cy="3962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Crane</a:t>
            </a:r>
            <a:endParaRPr lang="en-US" dirty="0"/>
          </a:p>
        </p:txBody>
      </p:sp>
      <p:sp>
        <p:nvSpPr>
          <p:cNvPr id="3" name="Content Placeholder 2"/>
          <p:cNvSpPr>
            <a:spLocks noGrp="1"/>
          </p:cNvSpPr>
          <p:nvPr>
            <p:ph sz="quarter" idx="1"/>
          </p:nvPr>
        </p:nvSpPr>
        <p:spPr>
          <a:xfrm>
            <a:off x="533400" y="5638800"/>
            <a:ext cx="7391400" cy="835152"/>
          </a:xfrm>
        </p:spPr>
        <p:txBody>
          <a:bodyPr/>
          <a:lstStyle/>
          <a:p>
            <a:r>
              <a:rPr lang="en-US" dirty="0" smtClean="0"/>
              <a:t>What do you think Crane Pose looks like? Why?</a:t>
            </a:r>
            <a:endParaRPr lang="en-US" dirty="0"/>
          </a:p>
        </p:txBody>
      </p:sp>
      <p:pic>
        <p:nvPicPr>
          <p:cNvPr id="30722" name="Picture 2" descr="http://images.nationalgeographic.com/wpf/media-live/photos/000/007/cache/whooping-crane_757_600x450.jpg"/>
          <p:cNvPicPr>
            <a:picLocks noChangeAspect="1" noChangeArrowheads="1"/>
          </p:cNvPicPr>
          <p:nvPr/>
        </p:nvPicPr>
        <p:blipFill>
          <a:blip r:embed="rId2" cstate="print"/>
          <a:srcRect/>
          <a:stretch>
            <a:fillRect/>
          </a:stretch>
        </p:blipFill>
        <p:spPr bwMode="auto">
          <a:xfrm>
            <a:off x="1828800" y="1600200"/>
            <a:ext cx="5087216" cy="381000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Crane Pose - </a:t>
            </a:r>
            <a:r>
              <a:rPr lang="en-US" dirty="0" err="1" smtClean="0"/>
              <a:t>Bakasana</a:t>
            </a:r>
            <a:endParaRPr lang="en-US" dirty="0"/>
          </a:p>
        </p:txBody>
      </p:sp>
      <p:sp>
        <p:nvSpPr>
          <p:cNvPr id="3" name="Content Placeholder 2"/>
          <p:cNvSpPr>
            <a:spLocks noGrp="1"/>
          </p:cNvSpPr>
          <p:nvPr>
            <p:ph sz="quarter" idx="1"/>
          </p:nvPr>
        </p:nvSpPr>
        <p:spPr>
          <a:xfrm>
            <a:off x="762000" y="5638800"/>
            <a:ext cx="7162800" cy="835152"/>
          </a:xfrm>
        </p:spPr>
        <p:txBody>
          <a:bodyPr/>
          <a:lstStyle/>
          <a:p>
            <a:r>
              <a:rPr lang="en-US" dirty="0" smtClean="0"/>
              <a:t>Palms flat on floor. Balance on hands while picking legs up. Rest knees on shoulders.</a:t>
            </a:r>
            <a:endParaRPr lang="en-US" dirty="0"/>
          </a:p>
        </p:txBody>
      </p:sp>
      <p:sp>
        <p:nvSpPr>
          <p:cNvPr id="31746" name="AutoShape 2" descr="http://theyogablog.com/wp-content/uploads/2012/06/31094424_3feead49d4_o.jpg"/>
          <p:cNvSpPr>
            <a:spLocks noChangeAspect="1" noChangeArrowheads="1"/>
          </p:cNvSpPr>
          <p:nvPr/>
        </p:nvSpPr>
        <p:spPr bwMode="auto">
          <a:xfrm>
            <a:off x="155575" y="-1973263"/>
            <a:ext cx="4476750" cy="411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48" name="AutoShape 4" descr="http://theyogablog.com/wp-content/uploads/2012/06/31094424_3feead49d4_o.jpg"/>
          <p:cNvSpPr>
            <a:spLocks noChangeAspect="1" noChangeArrowheads="1"/>
          </p:cNvSpPr>
          <p:nvPr/>
        </p:nvSpPr>
        <p:spPr bwMode="auto">
          <a:xfrm>
            <a:off x="155575" y="-1973263"/>
            <a:ext cx="4476750" cy="411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0" name="AutoShape 6" descr="http://theyogablog.com/wp-content/uploads/2012/06/31094424_3feead49d4_o.jpg"/>
          <p:cNvSpPr>
            <a:spLocks noChangeAspect="1" noChangeArrowheads="1"/>
          </p:cNvSpPr>
          <p:nvPr/>
        </p:nvSpPr>
        <p:spPr bwMode="auto">
          <a:xfrm>
            <a:off x="155575" y="-1973263"/>
            <a:ext cx="4476750" cy="411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2" name="AutoShape 8" descr="http://theyogablog.com/wp-content/uploads/2012/06/31094424_3feead49d4_o.jpg"/>
          <p:cNvSpPr>
            <a:spLocks noChangeAspect="1" noChangeArrowheads="1"/>
          </p:cNvSpPr>
          <p:nvPr/>
        </p:nvSpPr>
        <p:spPr bwMode="auto">
          <a:xfrm>
            <a:off x="155575" y="-1973263"/>
            <a:ext cx="4476750" cy="411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4" name="AutoShape 10" descr="http://theyogablog.com/wp-content/uploads/2012/06/31094424_3feead49d4_o.jpg"/>
          <p:cNvSpPr>
            <a:spLocks noChangeAspect="1" noChangeArrowheads="1"/>
          </p:cNvSpPr>
          <p:nvPr/>
        </p:nvSpPr>
        <p:spPr bwMode="auto">
          <a:xfrm>
            <a:off x="155575" y="-1973263"/>
            <a:ext cx="4476750" cy="411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6" name="AutoShape 12" descr="http://theyogablog.com/wp-content/uploads/2012/06/31094424_3feead49d4_o.jpg"/>
          <p:cNvSpPr>
            <a:spLocks noChangeAspect="1" noChangeArrowheads="1"/>
          </p:cNvSpPr>
          <p:nvPr/>
        </p:nvSpPr>
        <p:spPr bwMode="auto">
          <a:xfrm>
            <a:off x="155575" y="-1973263"/>
            <a:ext cx="4476750" cy="411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60" name="Picture 16" descr="http://www.yogajournal.com/media/originals/2906-114.jpg"/>
          <p:cNvPicPr>
            <a:picLocks noChangeAspect="1" noChangeArrowheads="1"/>
          </p:cNvPicPr>
          <p:nvPr/>
        </p:nvPicPr>
        <p:blipFill>
          <a:blip r:embed="rId2" cstate="print"/>
          <a:srcRect/>
          <a:stretch>
            <a:fillRect/>
          </a:stretch>
        </p:blipFill>
        <p:spPr bwMode="auto">
          <a:xfrm>
            <a:off x="4953000" y="1828800"/>
            <a:ext cx="3048000" cy="3126154"/>
          </a:xfrm>
          <a:prstGeom prst="rect">
            <a:avLst/>
          </a:prstGeom>
          <a:noFill/>
        </p:spPr>
      </p:pic>
      <p:pic>
        <p:nvPicPr>
          <p:cNvPr id="31762" name="Picture 18" descr="http://thegreenyogimb.files.wordpress.com/2010/07/crane-pose.jpg"/>
          <p:cNvPicPr>
            <a:picLocks noChangeAspect="1" noChangeArrowheads="1"/>
          </p:cNvPicPr>
          <p:nvPr/>
        </p:nvPicPr>
        <p:blipFill>
          <a:blip r:embed="rId3" cstate="print"/>
          <a:srcRect/>
          <a:stretch>
            <a:fillRect/>
          </a:stretch>
        </p:blipFill>
        <p:spPr bwMode="auto">
          <a:xfrm>
            <a:off x="914400" y="1828800"/>
            <a:ext cx="3048000" cy="3048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71</TotalTime>
  <Words>465</Words>
  <Application>Microsoft Macintosh PowerPoint</Application>
  <PresentationFormat>On-screen Show (4:3)</PresentationFormat>
  <Paragraphs>45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Oriel</vt:lpstr>
      <vt:lpstr>Animal Yoga</vt:lpstr>
      <vt:lpstr>Dog</vt:lpstr>
      <vt:lpstr>Downward Facing Dog –  Adho Mukha Svanasana</vt:lpstr>
      <vt:lpstr>Cat</vt:lpstr>
      <vt:lpstr>Cat Pose - Bidalasana</vt:lpstr>
      <vt:lpstr>Frog</vt:lpstr>
      <vt:lpstr>Frog Pose - Bhekasana</vt:lpstr>
      <vt:lpstr>Crane</vt:lpstr>
      <vt:lpstr>Crane Pose - Bakasana</vt:lpstr>
      <vt:lpstr>Turtle</vt:lpstr>
      <vt:lpstr>Turtle Pose - Kurmasana</vt:lpstr>
      <vt:lpstr>Eagle</vt:lpstr>
      <vt:lpstr>Eagle Pose - Garudasana</vt:lpstr>
      <vt:lpstr>Pigeon</vt:lpstr>
      <vt:lpstr>Pigeon Pose – Eka Pada Rajakapotasana</vt:lpstr>
      <vt:lpstr>Cobra</vt:lpstr>
      <vt:lpstr>Cobra Pose - Bhujangasana</vt:lpstr>
      <vt:lpstr>Firefly</vt:lpstr>
      <vt:lpstr>Firefly Pose – Tittibhasana</vt:lpstr>
      <vt:lpstr>Create your own!</vt:lpstr>
    </vt:vector>
  </TitlesOfParts>
  <Company>Prospect Hill Academy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Yoga</dc:title>
  <dc:creator>alex</dc:creator>
  <cp:lastModifiedBy>macadmin</cp:lastModifiedBy>
  <cp:revision>21</cp:revision>
  <dcterms:created xsi:type="dcterms:W3CDTF">2012-06-29T18:58:48Z</dcterms:created>
  <dcterms:modified xsi:type="dcterms:W3CDTF">2013-01-15T18:27:28Z</dcterms:modified>
</cp:coreProperties>
</file>