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83" r:id="rId3"/>
    <p:sldId id="284" r:id="rId4"/>
    <p:sldId id="258" r:id="rId5"/>
    <p:sldId id="259" r:id="rId6"/>
    <p:sldId id="260" r:id="rId7"/>
    <p:sldId id="263" r:id="rId8"/>
    <p:sldId id="266" r:id="rId9"/>
    <p:sldId id="267" r:id="rId10"/>
    <p:sldId id="276" r:id="rId11"/>
    <p:sldId id="282" r:id="rId12"/>
    <p:sldId id="277" r:id="rId13"/>
    <p:sldId id="279" r:id="rId14"/>
    <p:sldId id="280" r:id="rId15"/>
    <p:sldId id="281" r:id="rId16"/>
    <p:sldId id="27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187" autoAdjust="0"/>
  </p:normalViewPr>
  <p:slideViewPr>
    <p:cSldViewPr snapToGrid="0">
      <p:cViewPr varScale="1">
        <p:scale>
          <a:sx n="112" d="100"/>
          <a:sy n="112" d="100"/>
        </p:scale>
        <p:origin x="26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3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2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91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2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5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9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5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4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8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4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2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2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26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8211;TINA.HALL@MTSU.EDU" TargetMode="External"/><Relationship Id="rId2" Type="http://schemas.openxmlformats.org/officeDocument/2006/relationships/hyperlink" Target="mailto:Christine.hollifield@tn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ysia.Jenkins@mts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n.gov/assets/entities/sbe/attachments/7-22-16_III_F_Physical_Ed_Standards_Attachmen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533" y="249620"/>
            <a:ext cx="10227749" cy="3329581"/>
          </a:xfrm>
        </p:spPr>
        <p:txBody>
          <a:bodyPr/>
          <a:lstStyle/>
          <a:p>
            <a:r>
              <a:rPr lang="en-US" dirty="0" smtClean="0"/>
              <a:t>TN State Standards</a:t>
            </a:r>
            <a:br>
              <a:rPr lang="en-US" dirty="0" smtClean="0"/>
            </a:br>
            <a:r>
              <a:rPr lang="en-US" dirty="0" smtClean="0"/>
              <a:t>K-5 Physical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7659" y="3579201"/>
            <a:ext cx="8825658" cy="29161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Teaching to Meet Grade Level Outcomes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Christine </a:t>
            </a:r>
            <a:r>
              <a:rPr lang="en-US" dirty="0" err="1" smtClean="0"/>
              <a:t>hollifield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>
                <a:hlinkClick r:id="rId2"/>
              </a:rPr>
              <a:t>Christine.hollifield@tn.gov</a:t>
            </a:r>
            <a:r>
              <a:rPr lang="en-US" dirty="0"/>
              <a:t> </a:t>
            </a:r>
          </a:p>
          <a:p>
            <a:r>
              <a:rPr lang="en-US" dirty="0" smtClean="0"/>
              <a:t>TINA HALL - </a:t>
            </a:r>
            <a:r>
              <a:rPr lang="en-US" dirty="0" smtClean="0">
                <a:hlinkClick r:id="rId3"/>
              </a:rPr>
              <a:t>TINA.HALL@MTSU.EDU</a:t>
            </a:r>
            <a:endParaRPr lang="en-US" dirty="0" smtClean="0"/>
          </a:p>
          <a:p>
            <a:r>
              <a:rPr lang="en-US" dirty="0" smtClean="0"/>
              <a:t>Alysia Jenkins – </a:t>
            </a:r>
            <a:r>
              <a:rPr lang="en-US" dirty="0" smtClean="0">
                <a:hlinkClick r:id="rId4"/>
              </a:rPr>
              <a:t>Alysia.Jenkins@mtsu.edu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234354"/>
            <a:ext cx="9404723" cy="1062183"/>
          </a:xfrm>
        </p:spPr>
        <p:txBody>
          <a:bodyPr/>
          <a:lstStyle/>
          <a:p>
            <a:r>
              <a:rPr lang="en-US" dirty="0" smtClean="0"/>
              <a:t>Formatting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9345" y="1069937"/>
            <a:ext cx="10340296" cy="53499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Grades K-5 </a:t>
            </a:r>
            <a:r>
              <a:rPr lang="en-US" sz="2400" dirty="0" smtClean="0"/>
              <a:t>are divided </a:t>
            </a:r>
            <a:r>
              <a:rPr lang="en-US" sz="2400" dirty="0"/>
              <a:t>into five components: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92D050"/>
                </a:solidFill>
              </a:rPr>
              <a:t>Motor </a:t>
            </a:r>
            <a:r>
              <a:rPr lang="en-US" sz="2400" dirty="0">
                <a:solidFill>
                  <a:srgbClr val="92D050"/>
                </a:solidFill>
              </a:rPr>
              <a:t>Skills (MS</a:t>
            </a:r>
            <a:r>
              <a:rPr lang="en-US" sz="2400" dirty="0" smtClean="0">
                <a:solidFill>
                  <a:srgbClr val="92D05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Movement </a:t>
            </a:r>
            <a:r>
              <a:rPr lang="en-US" sz="2400" dirty="0">
                <a:solidFill>
                  <a:srgbClr val="FFFF00"/>
                </a:solidFill>
              </a:rPr>
              <a:t>Knowledge &amp; Application (MKA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Fitness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 Physical Activity (FPA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Personal </a:t>
            </a:r>
            <a:r>
              <a:rPr lang="en-US" sz="2400" dirty="0">
                <a:solidFill>
                  <a:srgbClr val="00B0F0"/>
                </a:solidFill>
              </a:rPr>
              <a:t>&amp; Social Responsibility (PSR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Values </a:t>
            </a:r>
            <a:r>
              <a:rPr lang="en-US" sz="2400" dirty="0">
                <a:solidFill>
                  <a:schemeClr val="accent2"/>
                </a:solidFill>
              </a:rPr>
              <a:t>Physical Activity (VPA) </a:t>
            </a:r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Each component is divided into </a:t>
            </a:r>
            <a:r>
              <a:rPr lang="en-US" sz="2400" dirty="0" smtClean="0"/>
              <a:t>subcomponents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92D050"/>
                </a:solidFill>
              </a:rPr>
              <a:t>MS </a:t>
            </a:r>
            <a:r>
              <a:rPr lang="en-US" sz="2200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locomotor, rhythms, nonlocomotor, manipulatives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MKA  concepts, analysis &amp; strategies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FPA  fitness knowledge, PA &amp; knowledge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PSR  responsibility, accepting feedback, cooperation, procedures and rules, safety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VPA  appreciation, challenge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9" y="1420249"/>
            <a:ext cx="11906250" cy="111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9" y="2649665"/>
            <a:ext cx="11854440" cy="133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9" y="4095329"/>
            <a:ext cx="11863388" cy="1222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8" y="217925"/>
            <a:ext cx="11897301" cy="1090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7" y="5429577"/>
            <a:ext cx="11830609" cy="12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9091" y="641445"/>
            <a:ext cx="10168767" cy="57047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3331" y="788276"/>
            <a:ext cx="2997331" cy="59909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23331" y="1608083"/>
            <a:ext cx="2555897" cy="3310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599091" y="2412124"/>
            <a:ext cx="1502664" cy="1261242"/>
          </a:xfrm>
          <a:prstGeom prst="plaqu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8841" y="1087821"/>
            <a:ext cx="225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Standards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44902" y="1362560"/>
            <a:ext cx="1546905" cy="123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84577" y="1346794"/>
            <a:ext cx="1371602" cy="138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>
            <a:off x="6046075" y="1457153"/>
            <a:ext cx="1" cy="1270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2" y="559559"/>
            <a:ext cx="10705874" cy="55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93" y="760039"/>
            <a:ext cx="11027857" cy="53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8" y="993226"/>
            <a:ext cx="10985026" cy="50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2" y="750627"/>
            <a:ext cx="10758883" cy="56657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62552" y="1340069"/>
            <a:ext cx="3279227" cy="40990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glossary of </a:t>
            </a:r>
            <a:r>
              <a:rPr lang="en-US" sz="2800" dirty="0" smtClean="0"/>
              <a:t>terms</a:t>
            </a:r>
            <a:endParaRPr lang="en-US" sz="2800" dirty="0"/>
          </a:p>
          <a:p>
            <a:r>
              <a:rPr lang="en-US" sz="2800" dirty="0"/>
              <a:t>Suggested critical elements for the mature pattern of </a:t>
            </a:r>
            <a:r>
              <a:rPr lang="en-US" sz="2800" dirty="0" smtClean="0"/>
              <a:t>skills</a:t>
            </a:r>
          </a:p>
          <a:p>
            <a:r>
              <a:rPr lang="en-US" sz="2800" dirty="0" smtClean="0"/>
              <a:t>Full K-12 standards:</a:t>
            </a:r>
          </a:p>
          <a:p>
            <a:pPr lvl="1"/>
            <a:r>
              <a:rPr lang="en-US" sz="2600" b="1" dirty="0">
                <a:hlinkClick r:id="rId2"/>
              </a:rPr>
              <a:t>http://</a:t>
            </a:r>
            <a:r>
              <a:rPr lang="en-US" sz="2600" b="1" dirty="0" smtClean="0">
                <a:hlinkClick r:id="rId2"/>
              </a:rPr>
              <a:t>www.tn.gov/assets/entities/sbe/attachments/7-22-16_III_F_Physical_Ed_Standards_Attachment.pdf</a:t>
            </a:r>
            <a:r>
              <a:rPr lang="en-US" sz="2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3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Authors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1570" y="1637732"/>
            <a:ext cx="9676263" cy="461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Tina Hall:  University professor, 18 years K-8 physical educator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Alysia Jenkins: University instructor, 15 years K-5 physical educator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Elementary Physical Educators:</a:t>
            </a:r>
          </a:p>
          <a:p>
            <a:pPr marL="457200" lvl="1" indent="0">
              <a:buNone/>
            </a:pPr>
            <a:r>
              <a:rPr lang="en-US" sz="2400" dirty="0" smtClean="0"/>
              <a:t>Terry </a:t>
            </a:r>
            <a:r>
              <a:rPr lang="en-US" sz="2400" dirty="0" err="1" smtClean="0"/>
              <a:t>Bellenfant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Ben Griffey</a:t>
            </a:r>
          </a:p>
          <a:p>
            <a:pPr marL="457200" lvl="1" indent="0">
              <a:buNone/>
            </a:pPr>
            <a:r>
              <a:rPr lang="en-US" sz="2400" dirty="0" smtClean="0"/>
              <a:t>Susan Heiser</a:t>
            </a:r>
          </a:p>
          <a:p>
            <a:pPr marL="457200" lvl="1" indent="0">
              <a:buNone/>
            </a:pPr>
            <a:r>
              <a:rPr lang="en-US" sz="2400" dirty="0" smtClean="0"/>
              <a:t>Martha </a:t>
            </a:r>
            <a:r>
              <a:rPr lang="en-US" sz="2400" dirty="0" err="1" smtClean="0"/>
              <a:t>Hyder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Victoria </a:t>
            </a:r>
            <a:r>
              <a:rPr lang="en-US" sz="2400" dirty="0" err="1" smtClean="0"/>
              <a:t>Rettman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29837"/>
            <a:ext cx="8946541" cy="4195481"/>
          </a:xfrm>
        </p:spPr>
        <p:txBody>
          <a:bodyPr/>
          <a:lstStyle/>
          <a:p>
            <a:r>
              <a:rPr lang="en-US" sz="2400" dirty="0" smtClean="0"/>
              <a:t>Jamie Harvey, UTC professor</a:t>
            </a:r>
          </a:p>
          <a:p>
            <a:r>
              <a:rPr lang="en-US" sz="2400" dirty="0" smtClean="0"/>
              <a:t>Bob </a:t>
            </a:r>
            <a:r>
              <a:rPr lang="en-US" sz="2400" dirty="0" err="1" smtClean="0"/>
              <a:t>Kerlin</a:t>
            </a:r>
            <a:r>
              <a:rPr lang="en-US" sz="2400" dirty="0" smtClean="0"/>
              <a:t>, K-5 physical educator</a:t>
            </a:r>
          </a:p>
          <a:p>
            <a:r>
              <a:rPr lang="en-US" sz="2400" dirty="0" smtClean="0"/>
              <a:t>TAHPERD 2015 convention attendees</a:t>
            </a:r>
          </a:p>
          <a:p>
            <a:r>
              <a:rPr lang="en-US" sz="2400" dirty="0" smtClean="0"/>
              <a:t>Statewide physical education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943100"/>
            <a:ext cx="8946541" cy="3911600"/>
          </a:xfrm>
        </p:spPr>
        <p:txBody>
          <a:bodyPr/>
          <a:lstStyle/>
          <a:p>
            <a:r>
              <a:rPr lang="en-US" sz="2800" dirty="0" smtClean="0"/>
              <a:t>What is the purpose </a:t>
            </a:r>
            <a:r>
              <a:rPr lang="en-US" sz="2800" dirty="0"/>
              <a:t>of elementary physical education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is the curriculum of elementary physical education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Why do we still ask these questions?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Elementary Physical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6700"/>
            <a:ext cx="8946541" cy="47116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Is not:  busy, happy, good</a:t>
            </a:r>
          </a:p>
          <a:p>
            <a:pPr>
              <a:buNone/>
            </a:pPr>
            <a:r>
              <a:rPr lang="en-US" sz="2800" dirty="0"/>
              <a:t>Is not:  games and activities</a:t>
            </a:r>
          </a:p>
          <a:p>
            <a:pPr>
              <a:buNone/>
            </a:pPr>
            <a:r>
              <a:rPr lang="en-US" sz="2800" dirty="0"/>
              <a:t>Is not:  my comfort </a:t>
            </a:r>
            <a:r>
              <a:rPr lang="en-US" sz="2800" dirty="0" smtClean="0"/>
              <a:t>zone</a:t>
            </a:r>
          </a:p>
          <a:p>
            <a:pPr>
              <a:buNone/>
            </a:pPr>
            <a:r>
              <a:rPr lang="en-US" sz="2800" dirty="0" smtClean="0"/>
              <a:t>Is not:   indoor recess</a:t>
            </a:r>
            <a:endParaRPr lang="en-US" sz="2800" dirty="0"/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Is</a:t>
            </a:r>
            <a:r>
              <a:rPr lang="en-US" sz="2800" dirty="0"/>
              <a:t>:  </a:t>
            </a:r>
            <a:r>
              <a:rPr lang="en-US" sz="2800" dirty="0" smtClean="0"/>
              <a:t>teaching for learning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Is:  teaching for skill </a:t>
            </a:r>
            <a:r>
              <a:rPr lang="en-US" sz="2800" dirty="0"/>
              <a:t>acquisition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Is</a:t>
            </a:r>
            <a:r>
              <a:rPr lang="en-US" sz="2800" dirty="0"/>
              <a:t>:  </a:t>
            </a:r>
            <a:r>
              <a:rPr lang="en-US" sz="2800" dirty="0" smtClean="0"/>
              <a:t>instilling skills, knowledge </a:t>
            </a:r>
            <a:r>
              <a:rPr lang="en-US" sz="2800" dirty="0"/>
              <a:t>&amp; confidence for </a:t>
            </a:r>
            <a:r>
              <a:rPr lang="en-US" sz="2800" dirty="0" smtClean="0"/>
              <a:t>			a </a:t>
            </a:r>
            <a:r>
              <a:rPr lang="en-US" sz="2800" dirty="0"/>
              <a:t>physically active lifestyle (now &amp; future)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 Physical Education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24303"/>
            <a:ext cx="9222121" cy="534451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Based </a:t>
            </a:r>
            <a:r>
              <a:rPr lang="en-US" sz="2800" dirty="0"/>
              <a:t>on research, motor development, developmental appropriateness and input from experienced </a:t>
            </a:r>
            <a:r>
              <a:rPr lang="en-US" sz="2800" dirty="0" smtClean="0"/>
              <a:t>teachers</a:t>
            </a:r>
          </a:p>
          <a:p>
            <a:r>
              <a:rPr lang="en-US" sz="2800" dirty="0"/>
              <a:t>Based on a two or three day per week program meeting 30 minutes.</a:t>
            </a:r>
          </a:p>
          <a:p>
            <a:pPr lvl="1"/>
            <a:r>
              <a:rPr lang="en-US" sz="2000" dirty="0"/>
              <a:t>Reduction or expansion will be necessary based on your program</a:t>
            </a:r>
            <a:r>
              <a:rPr lang="en-US" sz="2000" dirty="0" smtClean="0"/>
              <a:t>.</a:t>
            </a:r>
          </a:p>
          <a:p>
            <a:r>
              <a:rPr lang="en-US" sz="2800" dirty="0"/>
              <a:t>It is recommended that standards be revisited in a school year. Most standards will require </a:t>
            </a:r>
            <a:r>
              <a:rPr lang="en-US" sz="2800" i="1" dirty="0"/>
              <a:t>more </a:t>
            </a:r>
            <a:r>
              <a:rPr lang="en-US" sz="2800" dirty="0"/>
              <a:t>than one class period for student mastery. 	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While standards are grade-specific, some skills, when developmentally appropriate, may be introduced as exploratory tasks in an earlier grade.</a:t>
            </a:r>
            <a:r>
              <a:rPr lang="en-US" dirty="0"/>
              <a:t>	</a:t>
            </a:r>
          </a:p>
          <a:p>
            <a:pPr lvl="1"/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Standards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98600"/>
            <a:ext cx="9249753" cy="4902200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/>
              <a:t>Based on the tenants of skill acquisition, enjoyment, &amp; success</a:t>
            </a:r>
          </a:p>
          <a:p>
            <a:r>
              <a:rPr lang="en-US" sz="5900" dirty="0"/>
              <a:t>Success is measured by </a:t>
            </a:r>
          </a:p>
          <a:p>
            <a:pPr lvl="1"/>
            <a:r>
              <a:rPr lang="en-US" sz="5100" dirty="0"/>
              <a:t>Achieving the outcomes (Mastery)  OR</a:t>
            </a:r>
          </a:p>
          <a:p>
            <a:pPr lvl="1"/>
            <a:r>
              <a:rPr lang="en-US" sz="5100" dirty="0"/>
              <a:t>Improving movement competency (student growth)</a:t>
            </a:r>
          </a:p>
          <a:p>
            <a:r>
              <a:rPr lang="en-US" sz="5900" dirty="0"/>
              <a:t>Focus is on mature fundamental movement patterns </a:t>
            </a:r>
            <a:endParaRPr lang="en-US" sz="5900" dirty="0" smtClean="0"/>
          </a:p>
          <a:p>
            <a:r>
              <a:rPr lang="en-US" sz="5900" dirty="0" smtClean="0"/>
              <a:t>Based </a:t>
            </a:r>
            <a:r>
              <a:rPr lang="en-US" sz="5900" dirty="0"/>
              <a:t>on a developmentally appropriate progression from introduction to maturation of the skill</a:t>
            </a:r>
          </a:p>
          <a:p>
            <a:pPr lvl="1"/>
            <a:r>
              <a:rPr lang="en-US" sz="5100" dirty="0"/>
              <a:t>Individual, partner, and small-sided </a:t>
            </a:r>
            <a:r>
              <a:rPr lang="en-US" sz="5100" dirty="0" smtClean="0"/>
              <a:t>games/practice tasks</a:t>
            </a:r>
            <a:endParaRPr lang="en-US" sz="5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time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73200"/>
            <a:ext cx="8946541" cy="4775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</a:t>
            </a:r>
            <a:r>
              <a:rPr lang="en-US" sz="2800" dirty="0" smtClean="0"/>
              <a:t>5 </a:t>
            </a:r>
            <a:r>
              <a:rPr lang="en-US" sz="2800" dirty="0"/>
              <a:t>days per week of physical education = 180 </a:t>
            </a:r>
            <a:r>
              <a:rPr lang="en-US" sz="2800" dirty="0" smtClean="0"/>
              <a:t>days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3 </a:t>
            </a:r>
            <a:r>
              <a:rPr lang="en-US" sz="2800" dirty="0"/>
              <a:t>days per week of physical education = 108 </a:t>
            </a:r>
            <a:r>
              <a:rPr lang="en-US" sz="2800" dirty="0" smtClean="0"/>
              <a:t>days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2 </a:t>
            </a:r>
            <a:r>
              <a:rPr lang="en-US" sz="2800" dirty="0"/>
              <a:t>days per week of physical education = 72 </a:t>
            </a:r>
            <a:r>
              <a:rPr lang="en-US" sz="2800" dirty="0" smtClean="0"/>
              <a:t>days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</a:t>
            </a:r>
            <a:r>
              <a:rPr lang="en-US" sz="2800" dirty="0"/>
              <a:t>day per week of physical education = 36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36, 72, </a:t>
            </a:r>
            <a:r>
              <a:rPr lang="en-US" sz="3200" dirty="0" smtClean="0"/>
              <a:t>or 108 </a:t>
            </a:r>
            <a:r>
              <a:rPr lang="en-US" sz="3200" dirty="0"/>
              <a:t>days to teach children everything they should know &amp; be able to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103718"/>
            <a:ext cx="8946541" cy="435167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Locomotor skills		</a:t>
            </a:r>
            <a:r>
              <a:rPr lang="en-US" sz="2400" dirty="0"/>
              <a:t>			</a:t>
            </a:r>
            <a:r>
              <a:rPr lang="en-US" sz="2400" dirty="0" smtClean="0"/>
              <a:t>Kicking</a:t>
            </a:r>
          </a:p>
          <a:p>
            <a:pPr>
              <a:buNone/>
            </a:pPr>
            <a:r>
              <a:rPr lang="en-US" sz="2400" dirty="0" smtClean="0"/>
              <a:t>Balance							Volley, underhand</a:t>
            </a:r>
          </a:p>
          <a:p>
            <a:pPr>
              <a:buNone/>
            </a:pPr>
            <a:r>
              <a:rPr lang="en-US" sz="2400" dirty="0" smtClean="0"/>
              <a:t>Weight </a:t>
            </a:r>
            <a:r>
              <a:rPr lang="en-US" sz="2400" dirty="0"/>
              <a:t>Transfer			</a:t>
            </a:r>
            <a:r>
              <a:rPr lang="en-US" sz="2400" dirty="0" smtClean="0"/>
              <a:t>		Volley</a:t>
            </a:r>
            <a:r>
              <a:rPr lang="en-US" sz="2400" dirty="0"/>
              <a:t>, overhead</a:t>
            </a:r>
          </a:p>
          <a:p>
            <a:pPr>
              <a:buNone/>
            </a:pPr>
            <a:r>
              <a:rPr lang="en-US" sz="2400" dirty="0"/>
              <a:t>Underhand throw		</a:t>
            </a:r>
            <a:r>
              <a:rPr lang="en-US" sz="2400" dirty="0" smtClean="0"/>
              <a:t>		Striking</a:t>
            </a:r>
            <a:r>
              <a:rPr lang="en-US" sz="2400" dirty="0"/>
              <a:t>, short implement</a:t>
            </a:r>
          </a:p>
          <a:p>
            <a:pPr>
              <a:buNone/>
            </a:pPr>
            <a:r>
              <a:rPr lang="en-US" sz="2400" dirty="0"/>
              <a:t>Overhand throw			</a:t>
            </a:r>
            <a:r>
              <a:rPr lang="en-US" sz="2400" dirty="0" smtClean="0"/>
              <a:t>	Striking</a:t>
            </a:r>
            <a:r>
              <a:rPr lang="en-US" sz="2400" dirty="0"/>
              <a:t>, long implement</a:t>
            </a:r>
          </a:p>
          <a:p>
            <a:pPr>
              <a:buNone/>
            </a:pPr>
            <a:r>
              <a:rPr lang="en-US" sz="2400" dirty="0" smtClean="0"/>
              <a:t>Catching						Movement concepts</a:t>
            </a:r>
          </a:p>
          <a:p>
            <a:pPr>
              <a:buNone/>
            </a:pPr>
            <a:r>
              <a:rPr lang="en-US" sz="2400" dirty="0" smtClean="0"/>
              <a:t>Dribbling </a:t>
            </a:r>
            <a:r>
              <a:rPr lang="en-US" sz="2400" dirty="0"/>
              <a:t>with hands		</a:t>
            </a:r>
            <a:r>
              <a:rPr lang="en-US" sz="2400" dirty="0" smtClean="0"/>
              <a:t>	Fitness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Dribbling with feet       		Personal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77E60D8B90E4886D4ECB284F1173E" ma:contentTypeVersion="4" ma:contentTypeDescription="Create a new document." ma:contentTypeScope="" ma:versionID="164582938b3378cddfda73dbfe02da69">
  <xsd:schema xmlns:xsd="http://www.w3.org/2001/XMLSchema" xmlns:xs="http://www.w3.org/2001/XMLSchema" xmlns:p="http://schemas.microsoft.com/office/2006/metadata/properties" xmlns:ns2="2067e6e8-08aa-4148-ba8d-68793e2e1319" xmlns:ns3="da5eab67-5189-4400-8412-aa0d70baa1fc" targetNamespace="http://schemas.microsoft.com/office/2006/metadata/properties" ma:root="true" ma:fieldsID="34117cc8e91291afacb848e237169ed8" ns2:_="" ns3:_="">
    <xsd:import namespace="2067e6e8-08aa-4148-ba8d-68793e2e1319"/>
    <xsd:import namespace="da5eab67-5189-4400-8412-aa0d70baa1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e6e8-08aa-4148-ba8d-68793e2e1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eab67-5189-4400-8412-aa0d70baa1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00A83A-8C14-489A-A227-C555CB44FB68}"/>
</file>

<file path=customXml/itemProps2.xml><?xml version="1.0" encoding="utf-8"?>
<ds:datastoreItem xmlns:ds="http://schemas.openxmlformats.org/officeDocument/2006/customXml" ds:itemID="{55199E0F-AF0B-44D4-A6AC-C373B3BA0D21}"/>
</file>

<file path=customXml/itemProps3.xml><?xml version="1.0" encoding="utf-8"?>
<ds:datastoreItem xmlns:ds="http://schemas.openxmlformats.org/officeDocument/2006/customXml" ds:itemID="{A3DC361A-8BC5-487C-889E-3A542369176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</TotalTime>
  <Words>323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Ion</vt:lpstr>
      <vt:lpstr>TN State Standards K-5 Physical Education</vt:lpstr>
      <vt:lpstr>Contributing Authors</vt:lpstr>
      <vt:lpstr>Reviewers</vt:lpstr>
      <vt:lpstr>PowerPoint Presentation</vt:lpstr>
      <vt:lpstr>Elementary Physical Education</vt:lpstr>
      <vt:lpstr>TN Physical Education Standards</vt:lpstr>
      <vt:lpstr>Elementary Standards Focus</vt:lpstr>
      <vt:lpstr>How much time do you have?</vt:lpstr>
      <vt:lpstr>36, 72, or 108 days to teach children everything they should know &amp; be able to do…</vt:lpstr>
      <vt:lpstr>Formatting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Documents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 State Standards</dc:title>
  <dc:creator>hallt</dc:creator>
  <cp:lastModifiedBy>Jenna Stitzel</cp:lastModifiedBy>
  <cp:revision>36</cp:revision>
  <dcterms:created xsi:type="dcterms:W3CDTF">2016-06-13T20:53:17Z</dcterms:created>
  <dcterms:modified xsi:type="dcterms:W3CDTF">2017-05-10T14:41:08Z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0x01010086177E60D8B90E4886D4ECB284F1173E</vt:lpwstr>
  </property>
</Properties>
</file>