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 id="2147483661" r:id="rId2"/>
  </p:sldMasterIdLst>
  <p:notesMasterIdLst>
    <p:notesMasterId r:id="rId6"/>
  </p:notesMasterIdLst>
  <p:sldIdLst>
    <p:sldId id="256" r:id="rId3"/>
    <p:sldId id="259" r:id="rId4"/>
    <p:sldId id="260" r:id="rId5"/>
  </p:sldIdLst>
  <p:sldSz cx="9144000" cy="5143500" type="screen16x9"/>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409"/>
    <a:srgbClr val="9EFF29"/>
    <a:srgbClr val="C33A1F"/>
    <a:srgbClr val="003635"/>
    <a:srgbClr val="D6370C"/>
    <a:srgbClr val="0000CC"/>
    <a:srgbClr val="1D3A00"/>
    <a:srgbClr val="FF856D"/>
    <a:srgbClr val="FF2549"/>
    <a:srgbClr val="00585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3" d="100"/>
          <a:sy n="53" d="100"/>
        </p:scale>
        <p:origin x="72" y="77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tags" Target="tags/tag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D18E60-4300-4729-A0D7-6AB984C3922D}" type="datetimeFigureOut">
              <a:rPr lang="en-US" smtClean="0"/>
              <a:pPr/>
              <a:t>9/9/2020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533E96-F078-4B3D-A8F4-F1AF21EBC35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F533E96-F078-4B3D-A8F4-F1AF21EBC357}" type="slidenum">
              <a:rPr lang="en-US" smtClean="0"/>
              <a:pPr/>
              <a:t>1</a:t>
            </a:fld>
            <a:endParaRPr lang="en-US"/>
          </a:p>
        </p:txBody>
      </p:sp>
    </p:spTree>
    <p:extLst>
      <p:ext uri="{BB962C8B-B14F-4D97-AF65-F5344CB8AC3E}">
        <p14:creationId xmlns:p14="http://schemas.microsoft.com/office/powerpoint/2010/main" val="33297662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F533E96-F078-4B3D-A8F4-F1AF21EBC357}" type="slidenum">
              <a:rPr lang="en-US" smtClean="0"/>
              <a:pPr/>
              <a:t>2</a:t>
            </a:fld>
            <a:endParaRPr lang="en-US"/>
          </a:p>
        </p:txBody>
      </p:sp>
    </p:spTree>
    <p:extLst>
      <p:ext uri="{BB962C8B-B14F-4D97-AF65-F5344CB8AC3E}">
        <p14:creationId xmlns:p14="http://schemas.microsoft.com/office/powerpoint/2010/main" val="3193355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42450" y="3229897"/>
            <a:ext cx="4535131" cy="1541207"/>
          </a:xfrm>
          <a:noFill/>
          <a:effectLst>
            <a:outerShdw blurRad="50800" dist="38100" dir="2700000" algn="tl" rotWithShape="0">
              <a:prstClr val="black">
                <a:alpha val="40000"/>
              </a:prstClr>
            </a:outerShdw>
          </a:effectLst>
        </p:spPr>
        <p:txBody>
          <a:bodyPr>
            <a:normAutofit/>
          </a:bodyPr>
          <a:lstStyle>
            <a:lvl1pPr algn="l">
              <a:defRPr sz="3600">
                <a:solidFill>
                  <a:schemeClr val="bg1"/>
                </a:solidFill>
              </a:defRPr>
            </a:lvl1pPr>
          </a:lstStyle>
          <a:p>
            <a:r>
              <a:rPr lang="en-US" dirty="0"/>
              <a:t>Click to edit </a:t>
            </a:r>
            <a:br>
              <a:rPr lang="en-US" dirty="0"/>
            </a:br>
            <a:r>
              <a:rPr lang="en-US" dirty="0"/>
              <a:t>Master title style</a:t>
            </a:r>
          </a:p>
        </p:txBody>
      </p:sp>
      <p:sp>
        <p:nvSpPr>
          <p:cNvPr id="3" name="Subtitle 2"/>
          <p:cNvSpPr>
            <a:spLocks noGrp="1"/>
          </p:cNvSpPr>
          <p:nvPr>
            <p:ph type="subTitle" idx="1" hasCustomPrompt="1"/>
          </p:nvPr>
        </p:nvSpPr>
        <p:spPr>
          <a:xfrm>
            <a:off x="715297" y="3576484"/>
            <a:ext cx="8082115" cy="1172497"/>
          </a:xfrm>
        </p:spPr>
        <p:txBody>
          <a:bodyPr>
            <a:normAutofit/>
          </a:bodyPr>
          <a:lstStyle>
            <a:lvl1pPr marL="0" indent="0" algn="r">
              <a:buNone/>
              <a:defRPr sz="2800" b="0" i="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a:t>
            </a:r>
          </a:p>
          <a:p>
            <a:r>
              <a:rPr lang="en-US" dirty="0"/>
              <a:t>Master subtitle style</a:t>
            </a:r>
          </a:p>
        </p:txBody>
      </p:sp>
      <p:sp>
        <p:nvSpPr>
          <p:cNvPr id="4" name="Date Placeholder 3"/>
          <p:cNvSpPr>
            <a:spLocks noGrp="1"/>
          </p:cNvSpPr>
          <p:nvPr>
            <p:ph type="dt" sz="half" idx="10"/>
          </p:nvPr>
        </p:nvSpPr>
        <p:spPr/>
        <p:txBody>
          <a:bodyPr/>
          <a:lstStyle/>
          <a:p>
            <a:fld id="{53074F12-AA26-4AC8-9962-C36BB8F32554}" type="datetimeFigureOut">
              <a:rPr lang="en-US" smtClean="0"/>
              <a:pPr/>
              <a:t>9/9/2020</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9/9/2020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9/9/2020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9/9/2020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pic>
        <p:nvPicPr>
          <p:cNvPr id="7" name="Picture 6" descr="E:\websites\free-power-point-templates\2012\logos.png"/>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3808475" y="2326213"/>
            <a:ext cx="1463784" cy="526961"/>
          </a:xfrm>
          <a:prstGeom prst="rect">
            <a:avLst/>
          </a:prstGeom>
          <a:noFill/>
          <a:ln>
            <a:noFill/>
          </a:ln>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A7EC5-6D81-4A7B-A5D3-1F072E346358}"/>
              </a:ext>
            </a:extLst>
          </p:cNvPr>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4ACEA8A3-41E5-4748-847B-7483CBB349B5}"/>
              </a:ext>
            </a:extLst>
          </p:cNvPr>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DB48B941-6824-4C05-9F28-0E4F7C4957C6}"/>
              </a:ext>
            </a:extLst>
          </p:cNvPr>
          <p:cNvSpPr>
            <a:spLocks noGrp="1"/>
          </p:cNvSpPr>
          <p:nvPr>
            <p:ph type="dt" sz="half" idx="10"/>
          </p:nvPr>
        </p:nvSpPr>
        <p:spPr/>
        <p:txBody>
          <a:bodyPr/>
          <a:lstStyle/>
          <a:p>
            <a:fld id="{53074F12-AA26-4AC8-9962-C36BB8F32554}" type="datetimeFigureOut">
              <a:rPr lang="en-US" smtClean="0"/>
              <a:pPr/>
              <a:t>9/9/2020</a:t>
            </a:fld>
            <a:endParaRPr lang="en-US"/>
          </a:p>
        </p:txBody>
      </p:sp>
      <p:sp>
        <p:nvSpPr>
          <p:cNvPr id="5" name="Footer Placeholder 4">
            <a:extLst>
              <a:ext uri="{FF2B5EF4-FFF2-40B4-BE49-F238E27FC236}">
                <a16:creationId xmlns:a16="http://schemas.microsoft.com/office/drawing/2014/main" id="{E8AE1036-D24C-4B09-B7A4-2568F5E469E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A383DEF-D4F2-40E6-A414-61F0C2C61090}"/>
              </a:ext>
            </a:extLst>
          </p:cNvPr>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6866915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9297F-13FD-4737-B985-83CA9863701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8FBFCDA-226F-43E0-9021-B16CC2E6B99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E54FF1-2DEA-47ED-8EC2-42F0FD9A5BB1}"/>
              </a:ext>
            </a:extLst>
          </p:cNvPr>
          <p:cNvSpPr>
            <a:spLocks noGrp="1"/>
          </p:cNvSpPr>
          <p:nvPr>
            <p:ph type="dt" sz="half" idx="10"/>
          </p:nvPr>
        </p:nvSpPr>
        <p:spPr/>
        <p:txBody>
          <a:bodyPr/>
          <a:lstStyle/>
          <a:p>
            <a:fld id="{53074F12-AA26-4AC8-9962-C36BB8F32554}" type="datetimeFigureOut">
              <a:rPr lang="en-US" smtClean="0"/>
              <a:pPr/>
              <a:t>9/9/2020</a:t>
            </a:fld>
            <a:endParaRPr lang="en-US"/>
          </a:p>
        </p:txBody>
      </p:sp>
      <p:sp>
        <p:nvSpPr>
          <p:cNvPr id="5" name="Footer Placeholder 4">
            <a:extLst>
              <a:ext uri="{FF2B5EF4-FFF2-40B4-BE49-F238E27FC236}">
                <a16:creationId xmlns:a16="http://schemas.microsoft.com/office/drawing/2014/main" id="{17217FE0-E622-4335-A589-48B5E970F5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0E4BAD-2472-4715-8D98-4D262BBEF65F}"/>
              </a:ext>
            </a:extLst>
          </p:cNvPr>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81757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25B09-9275-481F-9230-DAAC5CA13B5B}"/>
              </a:ext>
            </a:extLst>
          </p:cNvPr>
          <p:cNvSpPr>
            <a:spLocks noGrp="1"/>
          </p:cNvSpPr>
          <p:nvPr>
            <p:ph type="title"/>
          </p:nvPr>
        </p:nvSpPr>
        <p:spPr>
          <a:xfrm>
            <a:off x="623888" y="1282304"/>
            <a:ext cx="7886700" cy="2139553"/>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EDE1DD9A-0F72-4D5D-9C9B-87256E39E431}"/>
              </a:ext>
            </a:extLst>
          </p:cNvPr>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A8872BF-E2AF-4291-884B-646AE9DAC2C9}"/>
              </a:ext>
            </a:extLst>
          </p:cNvPr>
          <p:cNvSpPr>
            <a:spLocks noGrp="1"/>
          </p:cNvSpPr>
          <p:nvPr>
            <p:ph type="dt" sz="half" idx="10"/>
          </p:nvPr>
        </p:nvSpPr>
        <p:spPr/>
        <p:txBody>
          <a:bodyPr/>
          <a:lstStyle/>
          <a:p>
            <a:fld id="{53074F12-AA26-4AC8-9962-C36BB8F32554}" type="datetimeFigureOut">
              <a:rPr lang="en-US" smtClean="0"/>
              <a:pPr/>
              <a:t>9/9/2020</a:t>
            </a:fld>
            <a:endParaRPr lang="en-US"/>
          </a:p>
        </p:txBody>
      </p:sp>
      <p:sp>
        <p:nvSpPr>
          <p:cNvPr id="5" name="Footer Placeholder 4">
            <a:extLst>
              <a:ext uri="{FF2B5EF4-FFF2-40B4-BE49-F238E27FC236}">
                <a16:creationId xmlns:a16="http://schemas.microsoft.com/office/drawing/2014/main" id="{BFD45A7B-C604-4CBD-8676-38A87CE3B5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891E9B-D809-4BC3-9AB9-0991EA2AB0B5}"/>
              </a:ext>
            </a:extLst>
          </p:cNvPr>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6841179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EECF9-89D6-4778-BE19-20B91CA940D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5F963D-D467-4F2F-B83D-40C3A6E3AB03}"/>
              </a:ext>
            </a:extLst>
          </p:cNvPr>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C288100-7CBF-460E-ACCA-E5E45A3183FC}"/>
              </a:ext>
            </a:extLst>
          </p:cNvPr>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74ABD7A-5D18-4F87-BDCC-27B1098049F5}"/>
              </a:ext>
            </a:extLst>
          </p:cNvPr>
          <p:cNvSpPr>
            <a:spLocks noGrp="1"/>
          </p:cNvSpPr>
          <p:nvPr>
            <p:ph type="dt" sz="half" idx="10"/>
          </p:nvPr>
        </p:nvSpPr>
        <p:spPr/>
        <p:txBody>
          <a:bodyPr/>
          <a:lstStyle/>
          <a:p>
            <a:fld id="{53074F12-AA26-4AC8-9962-C36BB8F32554}" type="datetimeFigureOut">
              <a:rPr lang="en-US" smtClean="0"/>
              <a:pPr/>
              <a:t>9/9/2020</a:t>
            </a:fld>
            <a:endParaRPr lang="en-US"/>
          </a:p>
        </p:txBody>
      </p:sp>
      <p:sp>
        <p:nvSpPr>
          <p:cNvPr id="6" name="Footer Placeholder 5">
            <a:extLst>
              <a:ext uri="{FF2B5EF4-FFF2-40B4-BE49-F238E27FC236}">
                <a16:creationId xmlns:a16="http://schemas.microsoft.com/office/drawing/2014/main" id="{F7259BDD-EACB-4C3B-89D4-9D67D48CCA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5350C1-D78C-4344-A15B-D0104A35E9E1}"/>
              </a:ext>
            </a:extLst>
          </p:cNvPr>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5902153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F0D72-3580-4891-AD92-987340A90059}"/>
              </a:ext>
            </a:extLst>
          </p:cNvPr>
          <p:cNvSpPr>
            <a:spLocks noGrp="1"/>
          </p:cNvSpPr>
          <p:nvPr>
            <p:ph type="title"/>
          </p:nvPr>
        </p:nvSpPr>
        <p:spPr>
          <a:xfrm>
            <a:off x="629841" y="273844"/>
            <a:ext cx="7886700" cy="994172"/>
          </a:xfrm>
        </p:spPr>
        <p:txBody>
          <a:bodyPr/>
          <a:lstStyle/>
          <a:p>
            <a:r>
              <a:rPr lang="en-US"/>
              <a:t>Click to edit Master title style</a:t>
            </a:r>
          </a:p>
        </p:txBody>
      </p:sp>
      <p:sp>
        <p:nvSpPr>
          <p:cNvPr id="3" name="Text Placeholder 2">
            <a:extLst>
              <a:ext uri="{FF2B5EF4-FFF2-40B4-BE49-F238E27FC236}">
                <a16:creationId xmlns:a16="http://schemas.microsoft.com/office/drawing/2014/main" id="{C8857663-38F4-440E-807A-A0F49A766BA6}"/>
              </a:ext>
            </a:extLst>
          </p:cNvPr>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272FDC0B-AB97-4881-A4D7-F17D56926C8E}"/>
              </a:ext>
            </a:extLst>
          </p:cNvPr>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FF9ACB5-A4C9-4D4D-BA2C-136FF174350F}"/>
              </a:ext>
            </a:extLst>
          </p:cNvPr>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EE665DD6-DC4A-43E7-A2AB-F735F410EB76}"/>
              </a:ext>
            </a:extLst>
          </p:cNvPr>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427B2AA-0C24-4074-97DD-F4584EAEC94B}"/>
              </a:ext>
            </a:extLst>
          </p:cNvPr>
          <p:cNvSpPr>
            <a:spLocks noGrp="1"/>
          </p:cNvSpPr>
          <p:nvPr>
            <p:ph type="dt" sz="half" idx="10"/>
          </p:nvPr>
        </p:nvSpPr>
        <p:spPr/>
        <p:txBody>
          <a:bodyPr/>
          <a:lstStyle/>
          <a:p>
            <a:fld id="{53074F12-AA26-4AC8-9962-C36BB8F32554}" type="datetimeFigureOut">
              <a:rPr lang="en-US" smtClean="0"/>
              <a:pPr/>
              <a:t>9/9/2020</a:t>
            </a:fld>
            <a:endParaRPr lang="en-US"/>
          </a:p>
        </p:txBody>
      </p:sp>
      <p:sp>
        <p:nvSpPr>
          <p:cNvPr id="8" name="Footer Placeholder 7">
            <a:extLst>
              <a:ext uri="{FF2B5EF4-FFF2-40B4-BE49-F238E27FC236}">
                <a16:creationId xmlns:a16="http://schemas.microsoft.com/office/drawing/2014/main" id="{3105D62A-4A9B-4778-89E9-71CD356FFC6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5DA6C32-98AF-4179-B5C3-82D7A7EF289D}"/>
              </a:ext>
            </a:extLst>
          </p:cNvPr>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7403083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E9B79-A8C5-4EAB-BD5B-C0A041F2C8F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47B4B7-A093-4199-AC05-8472ED9D8021}"/>
              </a:ext>
            </a:extLst>
          </p:cNvPr>
          <p:cNvSpPr>
            <a:spLocks noGrp="1"/>
          </p:cNvSpPr>
          <p:nvPr>
            <p:ph type="dt" sz="half" idx="10"/>
          </p:nvPr>
        </p:nvSpPr>
        <p:spPr/>
        <p:txBody>
          <a:bodyPr/>
          <a:lstStyle/>
          <a:p>
            <a:fld id="{53074F12-AA26-4AC8-9962-C36BB8F32554}" type="datetimeFigureOut">
              <a:rPr lang="en-US" smtClean="0"/>
              <a:pPr/>
              <a:t>9/9/2020</a:t>
            </a:fld>
            <a:endParaRPr lang="en-US"/>
          </a:p>
        </p:txBody>
      </p:sp>
      <p:sp>
        <p:nvSpPr>
          <p:cNvPr id="4" name="Footer Placeholder 3">
            <a:extLst>
              <a:ext uri="{FF2B5EF4-FFF2-40B4-BE49-F238E27FC236}">
                <a16:creationId xmlns:a16="http://schemas.microsoft.com/office/drawing/2014/main" id="{0632F322-8217-4BAA-A616-2A8F293ED9E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5942BC1-3038-4A08-9607-1AC25F0609DC}"/>
              </a:ext>
            </a:extLst>
          </p:cNvPr>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7740152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0778201-A6D8-47C0-9CF9-DBB1DDE593D8}"/>
              </a:ext>
            </a:extLst>
          </p:cNvPr>
          <p:cNvSpPr>
            <a:spLocks noGrp="1"/>
          </p:cNvSpPr>
          <p:nvPr>
            <p:ph type="dt" sz="half" idx="10"/>
          </p:nvPr>
        </p:nvSpPr>
        <p:spPr/>
        <p:txBody>
          <a:bodyPr/>
          <a:lstStyle/>
          <a:p>
            <a:fld id="{53074F12-AA26-4AC8-9962-C36BB8F32554}" type="datetimeFigureOut">
              <a:rPr lang="en-US" smtClean="0"/>
              <a:pPr/>
              <a:t>9/9/2020</a:t>
            </a:fld>
            <a:endParaRPr lang="en-US"/>
          </a:p>
        </p:txBody>
      </p:sp>
      <p:sp>
        <p:nvSpPr>
          <p:cNvPr id="3" name="Footer Placeholder 2">
            <a:extLst>
              <a:ext uri="{FF2B5EF4-FFF2-40B4-BE49-F238E27FC236}">
                <a16:creationId xmlns:a16="http://schemas.microsoft.com/office/drawing/2014/main" id="{C97355F0-7A48-440B-9FA4-0D41AAF9F50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FD1708-49DC-4B8D-903A-E5D88268D185}"/>
              </a:ext>
            </a:extLst>
          </p:cNvPr>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097489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2452" y="511930"/>
            <a:ext cx="8259098" cy="763526"/>
          </a:xfrm>
        </p:spPr>
        <p:txBody>
          <a:bodyPr>
            <a:normAutofit/>
          </a:bodyPr>
          <a:lstStyle>
            <a:lvl1pPr algn="l">
              <a:defRPr sz="3600" baseline="0">
                <a:solidFill>
                  <a:schemeClr val="bg1"/>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448966" y="1423219"/>
            <a:ext cx="8246070" cy="3439103"/>
          </a:xfrm>
        </p:spPr>
        <p:txBody>
          <a:bodyPr/>
          <a:lstStyle>
            <a:lvl1pPr algn="l">
              <a:defRPr sz="2800">
                <a:solidFill>
                  <a:schemeClr val="bg1"/>
                </a:solidFill>
              </a:defRPr>
            </a:lvl1pPr>
            <a:lvl2pPr algn="l">
              <a:defRPr>
                <a:solidFill>
                  <a:schemeClr val="bg1"/>
                </a:solidFill>
              </a:defRPr>
            </a:lvl2pPr>
            <a:lvl3pPr algn="l">
              <a:defRPr>
                <a:solidFill>
                  <a:schemeClr val="bg1"/>
                </a:solidFill>
              </a:defRPr>
            </a:lvl3pPr>
            <a:lvl4pPr algn="l">
              <a:defRPr>
                <a:solidFill>
                  <a:schemeClr val="bg1"/>
                </a:solidFill>
              </a:defRPr>
            </a:lvl4pPr>
            <a:lvl5pPr algn="l">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9/9/2020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82A640-4893-453C-A886-0160B27CF70D}"/>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DE1E228A-DBAB-45D4-AF4A-463AF2EC34F8}"/>
              </a:ext>
            </a:extLst>
          </p:cNvPr>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E4718B4-C0AD-4223-B2FF-1F8924E1E9BC}"/>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0645ED1F-2ADF-4D13-87BE-BC5F8B6FC6AC}"/>
              </a:ext>
            </a:extLst>
          </p:cNvPr>
          <p:cNvSpPr>
            <a:spLocks noGrp="1"/>
          </p:cNvSpPr>
          <p:nvPr>
            <p:ph type="dt" sz="half" idx="10"/>
          </p:nvPr>
        </p:nvSpPr>
        <p:spPr/>
        <p:txBody>
          <a:bodyPr/>
          <a:lstStyle/>
          <a:p>
            <a:fld id="{53074F12-AA26-4AC8-9962-C36BB8F32554}" type="datetimeFigureOut">
              <a:rPr lang="en-US" smtClean="0"/>
              <a:pPr/>
              <a:t>9/9/2020</a:t>
            </a:fld>
            <a:endParaRPr lang="en-US"/>
          </a:p>
        </p:txBody>
      </p:sp>
      <p:sp>
        <p:nvSpPr>
          <p:cNvPr id="6" name="Footer Placeholder 5">
            <a:extLst>
              <a:ext uri="{FF2B5EF4-FFF2-40B4-BE49-F238E27FC236}">
                <a16:creationId xmlns:a16="http://schemas.microsoft.com/office/drawing/2014/main" id="{EC9518EB-86C2-4308-912B-DBDC9A55B92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035FD7-4B18-47CA-96EE-C961E9B6DAED}"/>
              </a:ext>
            </a:extLst>
          </p:cNvPr>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5336640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CFADB-2F8F-4AEE-A5F6-43F960520356}"/>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DA63B05C-A4AC-4500-BA1A-69E82D0EE5E6}"/>
              </a:ext>
            </a:extLst>
          </p:cNvPr>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a:extLst>
              <a:ext uri="{FF2B5EF4-FFF2-40B4-BE49-F238E27FC236}">
                <a16:creationId xmlns:a16="http://schemas.microsoft.com/office/drawing/2014/main" id="{5CDD5F0F-7EED-4B7A-8A32-4EE33D913983}"/>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77899E7A-ED2A-4BCB-8581-0DA6C12CF261}"/>
              </a:ext>
            </a:extLst>
          </p:cNvPr>
          <p:cNvSpPr>
            <a:spLocks noGrp="1"/>
          </p:cNvSpPr>
          <p:nvPr>
            <p:ph type="dt" sz="half" idx="10"/>
          </p:nvPr>
        </p:nvSpPr>
        <p:spPr/>
        <p:txBody>
          <a:bodyPr/>
          <a:lstStyle/>
          <a:p>
            <a:fld id="{53074F12-AA26-4AC8-9962-C36BB8F32554}" type="datetimeFigureOut">
              <a:rPr lang="en-US" smtClean="0"/>
              <a:pPr/>
              <a:t>9/9/2020</a:t>
            </a:fld>
            <a:endParaRPr lang="en-US"/>
          </a:p>
        </p:txBody>
      </p:sp>
      <p:sp>
        <p:nvSpPr>
          <p:cNvPr id="6" name="Footer Placeholder 5">
            <a:extLst>
              <a:ext uri="{FF2B5EF4-FFF2-40B4-BE49-F238E27FC236}">
                <a16:creationId xmlns:a16="http://schemas.microsoft.com/office/drawing/2014/main" id="{33581423-2019-4B52-822D-100E6D89C9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865D702-FCDC-421C-9EFC-302C8DA45322}"/>
              </a:ext>
            </a:extLst>
          </p:cNvPr>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167362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EC2496-DD39-49C8-BB97-8A448D55593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09C1EB8-E96C-4569-86EE-FCAA67F3188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EF5774-E23B-46DF-BB52-0F14076CEA3D}"/>
              </a:ext>
            </a:extLst>
          </p:cNvPr>
          <p:cNvSpPr>
            <a:spLocks noGrp="1"/>
          </p:cNvSpPr>
          <p:nvPr>
            <p:ph type="dt" sz="half" idx="10"/>
          </p:nvPr>
        </p:nvSpPr>
        <p:spPr/>
        <p:txBody>
          <a:bodyPr/>
          <a:lstStyle/>
          <a:p>
            <a:fld id="{53074F12-AA26-4AC8-9962-C36BB8F32554}" type="datetimeFigureOut">
              <a:rPr lang="en-US" smtClean="0"/>
              <a:pPr/>
              <a:t>9/9/2020</a:t>
            </a:fld>
            <a:endParaRPr lang="en-US"/>
          </a:p>
        </p:txBody>
      </p:sp>
      <p:sp>
        <p:nvSpPr>
          <p:cNvPr id="5" name="Footer Placeholder 4">
            <a:extLst>
              <a:ext uri="{FF2B5EF4-FFF2-40B4-BE49-F238E27FC236}">
                <a16:creationId xmlns:a16="http://schemas.microsoft.com/office/drawing/2014/main" id="{F4396FC6-EF3F-4429-AFAB-8CD81BAB7F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A2FA3C-62AB-4AFC-AF99-99EFD3F2F8DE}"/>
              </a:ext>
            </a:extLst>
          </p:cNvPr>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33053282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A315F31-4871-431B-834C-A6BDC539E507}"/>
              </a:ext>
            </a:extLst>
          </p:cNvPr>
          <p:cNvSpPr>
            <a:spLocks noGrp="1"/>
          </p:cNvSpPr>
          <p:nvPr>
            <p:ph type="title" orient="vert"/>
          </p:nvPr>
        </p:nvSpPr>
        <p:spPr>
          <a:xfrm>
            <a:off x="6543675" y="273844"/>
            <a:ext cx="1971675" cy="4358879"/>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A721BBE-C73E-4EF7-BB24-A9FA2A462E5F}"/>
              </a:ext>
            </a:extLst>
          </p:cNvPr>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E3741F-EAAE-4162-8BBF-3B4F5DB9C394}"/>
              </a:ext>
            </a:extLst>
          </p:cNvPr>
          <p:cNvSpPr>
            <a:spLocks noGrp="1"/>
          </p:cNvSpPr>
          <p:nvPr>
            <p:ph type="dt" sz="half" idx="10"/>
          </p:nvPr>
        </p:nvSpPr>
        <p:spPr/>
        <p:txBody>
          <a:bodyPr/>
          <a:lstStyle/>
          <a:p>
            <a:fld id="{53074F12-AA26-4AC8-9962-C36BB8F32554}" type="datetimeFigureOut">
              <a:rPr lang="en-US" smtClean="0"/>
              <a:pPr/>
              <a:t>9/9/2020</a:t>
            </a:fld>
            <a:endParaRPr lang="en-US"/>
          </a:p>
        </p:txBody>
      </p:sp>
      <p:sp>
        <p:nvSpPr>
          <p:cNvPr id="5" name="Footer Placeholder 4">
            <a:extLst>
              <a:ext uri="{FF2B5EF4-FFF2-40B4-BE49-F238E27FC236}">
                <a16:creationId xmlns:a16="http://schemas.microsoft.com/office/drawing/2014/main" id="{45DAFC50-F884-445B-9E61-E5A2CAD050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58FF67-DD84-4A58-89BE-EA5053842B53}"/>
              </a:ext>
            </a:extLst>
          </p:cNvPr>
          <p:cNvSpPr>
            <a:spLocks noGrp="1"/>
          </p:cNvSpPr>
          <p:nvPr>
            <p:ph type="sldNum" sz="quarter" idx="12"/>
          </p:nvPr>
        </p:nvSpPr>
        <p:spPr/>
        <p:txBody>
          <a:bodyPr/>
          <a:lstStyle/>
          <a:p>
            <a:fld id="{B82CCC60-E8CD-4174-8B1A-7DF615B22EEF}" type="slidenum">
              <a:rPr lang="en-US" smtClean="0"/>
              <a:pPr/>
              <a:t>‹#›</a:t>
            </a:fld>
            <a:endParaRPr lang="en-US"/>
          </a:p>
        </p:txBody>
      </p:sp>
      <p:pic>
        <p:nvPicPr>
          <p:cNvPr id="7" name="Picture 6" descr="E:\websites\free-power-point-templates\2012\logos.png">
            <a:extLst>
              <a:ext uri="{FF2B5EF4-FFF2-40B4-BE49-F238E27FC236}">
                <a16:creationId xmlns:a16="http://schemas.microsoft.com/office/drawing/2014/main" id="{D5EB36F5-0390-4AA4-973B-6D2EDD6EC22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3808475" y="2326213"/>
            <a:ext cx="1463784" cy="526961"/>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1215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92566" y="443407"/>
            <a:ext cx="6571913" cy="725349"/>
          </a:xfrm>
        </p:spPr>
        <p:txBody>
          <a:bodyPr>
            <a:normAutofit/>
          </a:bodyPr>
          <a:lstStyle>
            <a:lvl1pPr algn="l">
              <a:defRPr sz="3600">
                <a:solidFill>
                  <a:srgbClr val="FF8409"/>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485192" y="1177436"/>
            <a:ext cx="6594035" cy="3511061"/>
          </a:xfrm>
        </p:spPr>
        <p:txBody>
          <a:bodyPr/>
          <a:lstStyle>
            <a:lvl1pPr>
              <a:defRPr sz="2800">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9/9/2020</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9/9/2020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074F12-AA26-4AC8-9962-C36BB8F32554}" type="datetimeFigureOut">
              <a:rPr lang="en-US" smtClean="0"/>
              <a:pPr/>
              <a:t>9/9/2020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195" y="470750"/>
            <a:ext cx="8093365" cy="763525"/>
          </a:xfrm>
        </p:spPr>
        <p:txBody>
          <a:bodyPr>
            <a:normAutofit/>
          </a:bodyPr>
          <a:lstStyle>
            <a:lvl1pPr algn="l">
              <a:defRPr sz="3600" baseline="0">
                <a:solidFill>
                  <a:schemeClr val="bg1"/>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Text Placeholder 2"/>
          <p:cNvSpPr>
            <a:spLocks noGrp="1"/>
          </p:cNvSpPr>
          <p:nvPr>
            <p:ph type="body" idx="1"/>
          </p:nvPr>
        </p:nvSpPr>
        <p:spPr>
          <a:xfrm>
            <a:off x="536879" y="1670265"/>
            <a:ext cx="4040188" cy="479822"/>
          </a:xfrm>
        </p:spPr>
        <p:txBody>
          <a:bodyPr anchor="b"/>
          <a:lstStyle>
            <a:lvl1pPr marL="0" indent="0" algn="ctr">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36879" y="2142662"/>
            <a:ext cx="4040188" cy="2276294"/>
          </a:xfrm>
        </p:spPr>
        <p:txBody>
          <a:bodyPr/>
          <a:lstStyle>
            <a:lvl1pPr algn="ctr">
              <a:defRPr sz="2400">
                <a:solidFill>
                  <a:schemeClr val="bg1"/>
                </a:solidFill>
              </a:defRPr>
            </a:lvl1pPr>
            <a:lvl2pPr algn="ctr">
              <a:defRPr sz="2000">
                <a:solidFill>
                  <a:schemeClr val="bg1"/>
                </a:solidFill>
              </a:defRPr>
            </a:lvl2pPr>
            <a:lvl3pPr algn="ctr">
              <a:defRPr sz="1800">
                <a:solidFill>
                  <a:schemeClr val="bg1"/>
                </a:solidFill>
              </a:defRPr>
            </a:lvl3pPr>
            <a:lvl4pPr algn="ctr">
              <a:defRPr sz="1600">
                <a:solidFill>
                  <a:schemeClr val="bg1"/>
                </a:solidFill>
              </a:defRPr>
            </a:lvl4pPr>
            <a:lvl5pPr algn="ctr">
              <a:defRPr sz="1600">
                <a:solidFill>
                  <a:schemeClr val="bg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572000" y="1670265"/>
            <a:ext cx="4041775" cy="479822"/>
          </a:xfrm>
        </p:spPr>
        <p:txBody>
          <a:bodyPr anchor="b"/>
          <a:lstStyle>
            <a:lvl1pPr marL="0" indent="0" algn="ctr">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572000" y="2142662"/>
            <a:ext cx="4041775" cy="2276294"/>
          </a:xfrm>
        </p:spPr>
        <p:txBody>
          <a:bodyPr/>
          <a:lstStyle>
            <a:lvl1pPr algn="ctr">
              <a:defRPr sz="2400">
                <a:solidFill>
                  <a:schemeClr val="bg1"/>
                </a:solidFill>
              </a:defRPr>
            </a:lvl1pPr>
            <a:lvl2pPr algn="ctr">
              <a:defRPr sz="2000">
                <a:solidFill>
                  <a:schemeClr val="bg1"/>
                </a:solidFill>
              </a:defRPr>
            </a:lvl2pPr>
            <a:lvl3pPr algn="ctr">
              <a:defRPr sz="1800">
                <a:solidFill>
                  <a:schemeClr val="bg1"/>
                </a:solidFill>
              </a:defRPr>
            </a:lvl3pPr>
            <a:lvl4pPr algn="ctr">
              <a:defRPr sz="1600">
                <a:solidFill>
                  <a:schemeClr val="bg1"/>
                </a:solidFill>
              </a:defRPr>
            </a:lvl4pPr>
            <a:lvl5pPr algn="ctr">
              <a:defRPr sz="1600">
                <a:solidFill>
                  <a:schemeClr val="bg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074F12-AA26-4AC8-9962-C36BB8F32554}" type="datetimeFigureOut">
              <a:rPr lang="en-US" smtClean="0"/>
              <a:pPr/>
              <a:t>9/9/2020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074F12-AA26-4AC8-9962-C36BB8F32554}" type="datetimeFigureOut">
              <a:rPr lang="en-US" smtClean="0"/>
              <a:pPr/>
              <a:t>9/9/2020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9/9/2020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9/9/2020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9/9/2020</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
        <p:nvSpPr>
          <p:cNvPr id="7" name="TextBox 6"/>
          <p:cNvSpPr txBox="1"/>
          <p:nvPr userDrawn="1"/>
        </p:nvSpPr>
        <p:spPr>
          <a:xfrm>
            <a:off x="-9150" y="5213747"/>
            <a:ext cx="8389625" cy="523220"/>
          </a:xfrm>
          <a:prstGeom prst="rect">
            <a:avLst/>
          </a:prstGeom>
          <a:noFill/>
        </p:spPr>
        <p:txBody>
          <a:bodyPr wrap="square" rtlCol="0">
            <a:spAutoFit/>
          </a:bodyPr>
          <a:lstStyle/>
          <a:p>
            <a:r>
              <a:rPr lang="en-US" sz="1400" dirty="0">
                <a:solidFill>
                  <a:schemeClr val="bg1">
                    <a:lumMod val="65000"/>
                  </a:schemeClr>
                </a:solidFill>
              </a:rPr>
              <a:t>This presentation uses a free template provided by FPPT.com</a:t>
            </a:r>
          </a:p>
          <a:p>
            <a:r>
              <a:rPr lang="en-US" sz="1400" dirty="0">
                <a:solidFill>
                  <a:schemeClr val="bg1">
                    <a:lumMod val="65000"/>
                  </a:schemeClr>
                </a:solidFill>
              </a:rPr>
              <a:t>www.free-power-point-templates.com</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mc:Choice xmlns:p14="http://schemas.microsoft.com/office/powerpoint/2010/main" Requires="p14">
      <p:transition spd="slow" p14:dur="2000">
        <p:sndAc>
          <p:endSnd/>
        </p:sndAc>
      </p:transition>
    </mc:Choice>
    <mc:Fallback>
      <p:transition spd="slow">
        <p:sndAc>
          <p:endSnd/>
        </p:sndAc>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3616376-0473-4C1B-B6EC-33DDB5A5A730}"/>
              </a:ext>
            </a:extLst>
          </p:cNvPr>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A8B121D-5C03-483D-BBBF-63E7E3DD97F9}"/>
              </a:ext>
            </a:extLst>
          </p:cNvPr>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B57886-FA3E-46D7-99D3-C81CDDE235DE}"/>
              </a:ext>
            </a:extLst>
          </p:cNvPr>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53074F12-AA26-4AC8-9962-C36BB8F32554}" type="datetimeFigureOut">
              <a:rPr lang="en-US" smtClean="0"/>
              <a:pPr/>
              <a:t>9/9/2020</a:t>
            </a:fld>
            <a:endParaRPr lang="en-US"/>
          </a:p>
        </p:txBody>
      </p:sp>
      <p:sp>
        <p:nvSpPr>
          <p:cNvPr id="5" name="Footer Placeholder 4">
            <a:extLst>
              <a:ext uri="{FF2B5EF4-FFF2-40B4-BE49-F238E27FC236}">
                <a16:creationId xmlns:a16="http://schemas.microsoft.com/office/drawing/2014/main" id="{E21D4242-F4C5-4247-8D80-33E4B38786EA}"/>
              </a:ext>
            </a:extLst>
          </p:cNvPr>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62A0FAE-A205-4A6D-8EA2-A9DD5C44F019}"/>
              </a:ext>
            </a:extLst>
          </p:cNvPr>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B82CCC60-E8CD-4174-8B1A-7DF615B22EEF}" type="slidenum">
              <a:rPr lang="en-US" smtClean="0"/>
              <a:pPr/>
              <a:t>‹#›</a:t>
            </a:fld>
            <a:endParaRPr lang="en-US"/>
          </a:p>
        </p:txBody>
      </p:sp>
      <p:sp>
        <p:nvSpPr>
          <p:cNvPr id="7" name="TextBox 6">
            <a:extLst>
              <a:ext uri="{FF2B5EF4-FFF2-40B4-BE49-F238E27FC236}">
                <a16:creationId xmlns:a16="http://schemas.microsoft.com/office/drawing/2014/main" id="{73C9F663-B136-4985-B0F7-9243EF88989F}"/>
              </a:ext>
            </a:extLst>
          </p:cNvPr>
          <p:cNvSpPr txBox="1"/>
          <p:nvPr userDrawn="1"/>
        </p:nvSpPr>
        <p:spPr>
          <a:xfrm>
            <a:off x="-9150" y="5213747"/>
            <a:ext cx="8389625" cy="523220"/>
          </a:xfrm>
          <a:prstGeom prst="rect">
            <a:avLst/>
          </a:prstGeom>
          <a:noFill/>
        </p:spPr>
        <p:txBody>
          <a:bodyPr wrap="square" rtlCol="0">
            <a:spAutoFit/>
          </a:bodyPr>
          <a:lstStyle/>
          <a:p>
            <a:r>
              <a:rPr lang="en-US" sz="1400" dirty="0">
                <a:solidFill>
                  <a:schemeClr val="bg1">
                    <a:lumMod val="65000"/>
                  </a:schemeClr>
                </a:solidFill>
              </a:rPr>
              <a:t>This presentation uses a free template provided by FPPT.com</a:t>
            </a:r>
          </a:p>
          <a:p>
            <a:r>
              <a:rPr lang="en-US" sz="1400" dirty="0">
                <a:solidFill>
                  <a:schemeClr val="bg1">
                    <a:lumMod val="65000"/>
                  </a:schemeClr>
                </a:solidFill>
              </a:rPr>
              <a:t>www.free-power-point-templates.com</a:t>
            </a:r>
          </a:p>
        </p:txBody>
      </p:sp>
    </p:spTree>
    <p:extLst>
      <p:ext uri="{BB962C8B-B14F-4D97-AF65-F5344CB8AC3E}">
        <p14:creationId xmlns:p14="http://schemas.microsoft.com/office/powerpoint/2010/main" val="64459995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mc:AlternateContent xmlns:mc="http://schemas.openxmlformats.org/markup-compatibility/2006">
    <mc:Choice xmlns:p14="http://schemas.microsoft.com/office/powerpoint/2010/main" Requires="p14">
      <p:transition spd="slow" p14:dur="2000">
        <p:sndAc>
          <p:endSnd/>
        </p:sndAc>
      </p:transition>
    </mc:Choice>
    <mc:Fallback>
      <p:transition spd="slow">
        <p:sndAc>
          <p:endSnd/>
        </p:sndAc>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https://www.powershow.com/view0/90cc27-MTM0Z/Stay_Fit_Active_with_Healthy_Food_Eating_Fit/?p=ppt-tr" TargetMode="Externa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Text Box 99"/>
          <p:cNvSpPr txBox="1"/>
          <p:nvPr/>
        </p:nvSpPr>
        <p:spPr>
          <a:xfrm>
            <a:off x="27940" y="3610610"/>
            <a:ext cx="3184525" cy="1198880"/>
          </a:xfrm>
          <a:prstGeom prst="rect">
            <a:avLst/>
          </a:prstGeom>
          <a:noFill/>
          <a:ln w="9525">
            <a:noFill/>
          </a:ln>
        </p:spPr>
        <p:txBody>
          <a:bodyPr wrap="square">
            <a:spAutoFit/>
          </a:bodyPr>
          <a:lstStyle/>
          <a:p>
            <a:pPr indent="0" algn="ctr"/>
            <a:r>
              <a:rPr lang="en-US" sz="2400" b="1">
                <a:solidFill>
                  <a:schemeClr val="bg1"/>
                </a:solidFill>
                <a:latin typeface="Cambria" panose="02040503050406030204" charset="0"/>
                <a:ea typeface="SimSun" panose="02010600030101010101" pitchFamily="2" charset="-122"/>
              </a:rPr>
              <a:t>Stay Fit &amp; Active with Healthy Food | Eating Fit</a:t>
            </a:r>
          </a:p>
        </p:txBody>
      </p:sp>
      <p:pic>
        <p:nvPicPr>
          <p:cNvPr id="6" name="Picture 5" descr="logo_web3"/>
          <p:cNvPicPr>
            <a:picLocks noChangeAspect="1"/>
          </p:cNvPicPr>
          <p:nvPr/>
        </p:nvPicPr>
        <p:blipFill>
          <a:blip r:embed="rId3"/>
          <a:stretch>
            <a:fillRect/>
          </a:stretch>
        </p:blipFill>
        <p:spPr>
          <a:xfrm>
            <a:off x="7146925" y="4125595"/>
            <a:ext cx="1864360" cy="617855"/>
          </a:xfrm>
          <a:prstGeom prst="rect">
            <a:avLst/>
          </a:prstGeom>
        </p:spPr>
      </p:pic>
      <p:sp>
        <p:nvSpPr>
          <p:cNvPr id="7" name="Text Box 6"/>
          <p:cNvSpPr txBox="1"/>
          <p:nvPr/>
        </p:nvSpPr>
        <p:spPr>
          <a:xfrm>
            <a:off x="2838450" y="4743450"/>
            <a:ext cx="1479550" cy="368300"/>
          </a:xfrm>
          <a:prstGeom prst="rect">
            <a:avLst/>
          </a:prstGeom>
          <a:noFill/>
        </p:spPr>
        <p:txBody>
          <a:bodyPr wrap="square" rtlCol="0">
            <a:spAutoFit/>
          </a:bodyPr>
          <a:lstStyle/>
          <a:p>
            <a:r>
              <a:rPr lang="en-US" b="1">
                <a:solidFill>
                  <a:schemeClr val="bg1"/>
                </a:solidFill>
              </a:rPr>
              <a:t>Healthy Food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5"/>
          <p:cNvSpPr txBox="1"/>
          <p:nvPr/>
        </p:nvSpPr>
        <p:spPr>
          <a:xfrm>
            <a:off x="96520" y="198120"/>
            <a:ext cx="7007860" cy="583565"/>
          </a:xfrm>
          <a:prstGeom prst="rect">
            <a:avLst/>
          </a:prstGeom>
          <a:noFill/>
        </p:spPr>
        <p:txBody>
          <a:bodyPr wrap="square" rtlCol="0">
            <a:spAutoFit/>
          </a:bodyPr>
          <a:lstStyle/>
          <a:p>
            <a:pPr algn="ctr"/>
            <a:r>
              <a:rPr lang="en-US" sz="3200" b="1">
                <a:solidFill>
                  <a:schemeClr val="accent3">
                    <a:lumMod val="50000"/>
                  </a:schemeClr>
                </a:solidFill>
                <a:latin typeface="Comic Sans MS" panose="030F0702030302020204" charset="0"/>
                <a:cs typeface="Comic Sans MS" panose="030F0702030302020204" charset="0"/>
              </a:rPr>
              <a:t>Introduction</a:t>
            </a:r>
          </a:p>
        </p:txBody>
      </p:sp>
      <p:sp>
        <p:nvSpPr>
          <p:cNvPr id="7" name="Text Box 6"/>
          <p:cNvSpPr txBox="1"/>
          <p:nvPr/>
        </p:nvSpPr>
        <p:spPr>
          <a:xfrm>
            <a:off x="207010" y="930910"/>
            <a:ext cx="6897370" cy="2461260"/>
          </a:xfrm>
          <a:prstGeom prst="rect">
            <a:avLst/>
          </a:prstGeom>
          <a:noFill/>
        </p:spPr>
        <p:txBody>
          <a:bodyPr wrap="square" rtlCol="0">
            <a:spAutoFit/>
          </a:bodyPr>
          <a:lstStyle/>
          <a:p>
            <a:pPr marL="285750" indent="-285750" algn="just">
              <a:buFont typeface="Arial" panose="020B0604020202020204" pitchFamily="34" charset="0"/>
              <a:buChar char="•"/>
            </a:pPr>
            <a:r>
              <a:rPr lang="en-US" sz="1400">
                <a:latin typeface="Constantia" panose="02030602050306030303" charset="0"/>
                <a:cs typeface="Constantia" panose="02030602050306030303" charset="0"/>
              </a:rPr>
              <a:t>A healthy diet is the backbone of a healthy life, it is all about eating food which has low calorie and has a high nutritional content. The body process will run smoothly to facilitate the proper functioning of the body parts. </a:t>
            </a:r>
          </a:p>
          <a:p>
            <a:pPr marL="285750" indent="-285750" algn="just">
              <a:buFont typeface="Arial" panose="020B0604020202020204" pitchFamily="34" charset="0"/>
              <a:buChar char="•"/>
            </a:pPr>
            <a:endParaRPr lang="en-US" sz="1400">
              <a:latin typeface="Constantia" panose="02030602050306030303" charset="0"/>
              <a:cs typeface="Constantia" panose="02030602050306030303" charset="0"/>
            </a:endParaRPr>
          </a:p>
          <a:p>
            <a:pPr marL="285750" indent="-285750" algn="just">
              <a:buFont typeface="Arial" panose="020B0604020202020204" pitchFamily="34" charset="0"/>
              <a:buChar char="•"/>
            </a:pPr>
            <a:r>
              <a:rPr lang="en-US" sz="1400">
                <a:latin typeface="Constantia" panose="02030602050306030303" charset="0"/>
                <a:cs typeface="Constantia" panose="02030602050306030303" charset="0"/>
              </a:rPr>
              <a:t>Include loads of fresh fruits, vegetables, whole grains, and lean protein to stay healthy and to lose weight. A healthy diet rich in nutrients, vitamins, and proteins is sure to boost up the energy level. </a:t>
            </a:r>
          </a:p>
          <a:p>
            <a:pPr marL="285750" indent="-285750" algn="just">
              <a:buFont typeface="Arial" panose="020B0604020202020204" pitchFamily="34" charset="0"/>
              <a:buChar char="•"/>
            </a:pPr>
            <a:endParaRPr lang="en-US" sz="1400">
              <a:latin typeface="Constantia" panose="02030602050306030303" charset="0"/>
              <a:cs typeface="Constantia" panose="02030602050306030303" charset="0"/>
            </a:endParaRPr>
          </a:p>
          <a:p>
            <a:pPr marL="285750" indent="-285750" algn="just">
              <a:buFont typeface="Arial" panose="020B0604020202020204" pitchFamily="34" charset="0"/>
              <a:buChar char="•"/>
            </a:pPr>
            <a:r>
              <a:rPr lang="en-US" sz="1400">
                <a:latin typeface="Constantia" panose="02030602050306030303" charset="0"/>
                <a:cs typeface="Constantia" panose="02030602050306030303" charset="0"/>
              </a:rPr>
              <a:t>It is very significant to get in touch with the dietitian and get a healthy diet chart. The final diet chart is prepared with keeping in mind all the vital parameter of your body so that the body gets the right food and have good health.</a:t>
            </a:r>
          </a:p>
        </p:txBody>
      </p:sp>
      <p:pic>
        <p:nvPicPr>
          <p:cNvPr id="8" name="Picture 7" descr="diet plan3"/>
          <p:cNvPicPr>
            <a:picLocks noChangeAspect="1"/>
          </p:cNvPicPr>
          <p:nvPr/>
        </p:nvPicPr>
        <p:blipFill>
          <a:blip r:embed="rId3"/>
          <a:stretch>
            <a:fillRect/>
          </a:stretch>
        </p:blipFill>
        <p:spPr>
          <a:xfrm>
            <a:off x="3602990" y="3392170"/>
            <a:ext cx="3192145" cy="160083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AC69169-3D54-4E41-81C3-E56CB08C062B}"/>
              </a:ext>
            </a:extLst>
          </p:cNvPr>
          <p:cNvSpPr>
            <a:spLocks noGrp="1"/>
          </p:cNvSpPr>
          <p:nvPr>
            <p:ph type="title"/>
          </p:nvPr>
        </p:nvSpPr>
        <p:spPr>
          <a:xfrm>
            <a:off x="623888" y="1582616"/>
            <a:ext cx="7886700" cy="1125140"/>
          </a:xfrm>
        </p:spPr>
        <p:txBody>
          <a:bodyPr/>
          <a:lstStyle/>
          <a:p>
            <a:pPr algn="ctr"/>
            <a:r>
              <a:rPr lang="en-US" dirty="0"/>
              <a:t>Interesting, right?</a:t>
            </a:r>
          </a:p>
        </p:txBody>
      </p:sp>
      <p:sp>
        <p:nvSpPr>
          <p:cNvPr id="5" name="Text Placeholder 4">
            <a:extLst>
              <a:ext uri="{FF2B5EF4-FFF2-40B4-BE49-F238E27FC236}">
                <a16:creationId xmlns:a16="http://schemas.microsoft.com/office/drawing/2014/main" id="{E6421781-E17A-42C3-A6A2-40EB54C22B11}"/>
              </a:ext>
            </a:extLst>
          </p:cNvPr>
          <p:cNvSpPr>
            <a:spLocks noGrp="1"/>
          </p:cNvSpPr>
          <p:nvPr>
            <p:ph type="body" idx="1"/>
          </p:nvPr>
        </p:nvSpPr>
        <p:spPr>
          <a:xfrm>
            <a:off x="565220" y="2879527"/>
            <a:ext cx="7945367" cy="1125140"/>
          </a:xfrm>
        </p:spPr>
        <p:txBody>
          <a:bodyPr>
            <a:normAutofit/>
          </a:bodyPr>
          <a:lstStyle/>
          <a:p>
            <a:r>
              <a:rPr lang="en-US" dirty="0"/>
              <a:t>This is just a sneak preview of the full presentation. We hope you like it! To see the rest of it, just </a:t>
            </a:r>
            <a:r>
              <a:rPr lang="en-US" u="sng" dirty="0">
                <a:hlinkClick r:id="rId2"/>
              </a:rPr>
              <a:t>click here to view it in full on PowerShow.com</a:t>
            </a:r>
            <a:r>
              <a:rPr lang="en-US" u="sng" dirty="0"/>
              <a:t>.</a:t>
            </a:r>
            <a:r>
              <a:rPr lang="en-US" dirty="0"/>
              <a:t> Then, if you’d like, you can also log in to PowerShow.com to download the entire presentation for free. </a:t>
            </a:r>
          </a:p>
        </p:txBody>
      </p:sp>
    </p:spTree>
    <p:extLst>
      <p:ext uri="{BB962C8B-B14F-4D97-AF65-F5344CB8AC3E}">
        <p14:creationId xmlns:p14="http://schemas.microsoft.com/office/powerpoint/2010/main" val="2719701277"/>
      </p:ext>
    </p:extLst>
  </p:cSld>
  <p:clrMapOvr>
    <a:masterClrMapping/>
  </p:clrMapOvr>
  <mc:AlternateContent xmlns:mc="http://schemas.openxmlformats.org/markup-compatibility/2006">
    <mc:Choice xmlns:p14="http://schemas.microsoft.com/office/powerpoint/2010/main" Requires="p14">
      <p:transition spd="slow" p14:dur="2000">
        <p:sndAc>
          <p:endSnd/>
        </p:sndAc>
      </p:transition>
    </mc:Choice>
    <mc:Fallback>
      <p:transition spd="slow">
        <p:sndAc>
          <p:endSnd/>
        </p:sndAc>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PLAYERS_CUSTOMIZATION_2" val="UEsDBBQAAgAIAJMGl1BrXzME1QIAAPcHAAAPAAAAbm9uZS9wbGF5ZXIueG1spVVbb9owFH6mUv9D5PfaMLStQqHVVAntYa0qdbe3yCQm8erYnu2Qsl+/Y+cCSYFtGhLIOTnfd26fD/HtSymiLTOWK7lEMzxFEZOpyrjMl+jL59XVNbq9ubyItaA7ZiKeLZFUkqEoYzY1XDvAPVJXLNGBAQMpirThynC3A9op0PZB5lN0eTEBF2mXqHBOLwip6xpzCwiZWyUqT2JxqkqiDbNMOmZIkwGKOuzC/RkN31JJ4naa2QOkdv8euCXpOV4sH5DUc6xMTt5MpzPy/f7TU1qwkl5xaR2VKfQLmjgJXVzT9PleZZVg1tsmcZPkE3POJxFsk9gt+OxaRtakS9Q4JCWzlubMYiFzRHq/jrMjaDCdNaEySyTd8pz62hLbeoUR7UlsoYxLK9ein9lurajJkt5+4B+TIxnHG0Ft0fLZQS2B/5m3xQS/xD8fzSVUVK0FtwW8OoTsrceLIMOocRl6HBT7AIpdeRIUGfaz4oZl4fFrr/vpDDWxZCVEyA7bOgUbnFY0dcrs7gABgm3Fgnt94EYfOIA8PBwe4PDYTWZPgroqN4y6yrCuRZN4yzOmHqgxYU43Gyosi8nI2oLJEB2TptZ2OvtJxIUrxdu/GIr3G83khz03kgD4z4l8BI6+H1xm7GXF4bVjJXTUMWi1t2GnBfbh9unYal0eXKCBaa9+GAnUEDlqcgb3PaOOkr2dnIKujaot6KLSGqT/muL1+z4vMk5sNJh+GjE5sgjitLJOlfxXGPVgQ7hFmOkZ8V5eRKc+HeiD5j3k/fQcorkIMKFkkFJ3LTbnsHAttpzVTx3FVWvAGpbWkd3mT6OF5k2P/nZ128gbEt1YxnuLuUo3Xp18Kz3yydiGVsLdHdYyXJYBOqr1+J48xvUNdKrqJ/6LRTXP/F/hbA4NjgrG8wJk8+56fsAgVErFMHwwnYq4UbLrA8YkPDW/YRLdRm4V0ojrhJDiVv5w/A1QSwMEFAACAAgAVg4pUVytsfihAwAA7wwAABgAAABub25lL2NvbW1vbl9tZXNzYWdlcy5sbmetV11zmzoQfe9M/4OGmb7dpr1v98Ehg0HJ1RgjCjhO+qJRQHE0BeQicOr76+9KOK7dNoM/8sIYydo9u+fsrhhd/ahKtBKNlqq+dP6++OwgUeeqkPXi0pll1x//cZBueV3wUtXi0qmVg67c9+9GJa8XHV8I+P3+HUKjSmgNr9o1bz/fkSwunXjMPN/HaUrGIWbeLCCURV6SeBmhEQu9MQ4d1+sKqVDNm4a3AGb0aWNh2GAcevc4YamPwagxTTOWzuKYJhkOHDd7EkjLqiutXSQ1qlWLdLdcqqYVBZI1auEvPM/Bg3yQpWzXqFKFOAJCOiERA/c2vs0yCUl2z6Y0wI6La/5QAoy8EaJGjeCFaM7xEdFk6oUb44HU51u/JQH+Ayu3shCnsTL3Mgwgk0kP3E8wLARsTrJ/HdcHkCb3z7J9QjJdNqA3JFa87HqSNooccjf2/AnLKPPimI1nWfYT95jn34ZO+zTKEhqy2ItwyCJ8lzmueR53Lk7wreOa5+C5WZLgCLQZQq4ZSa1QfTqNQ2yFeq869MRXArUKraR4trIUdSsb4LYEIsxGrmCh7gapDejUg7QnOM0S4htKHTdVTbP+q1d71z6pBtxpVPTyKaxPw4PZXzZCg+ueDWUqBOqmUBWX9cWQa4gRyjH20nROk8CIvwU9crTkWj+rptiLb9fRkGES+RRS6Gc7xk11bw0DRgndq2lE3g4bA5SezcyGkTmJAjpnmRWCIaPqdAsJr5alaIVFK00oPLdZeRCPCpgpBV/1WQPvlqbBBE2hRrwbzMb0DjQAoqPHnKATx6WTY07c4xQCwunQmci7JTd9+YM6X6TzIs2cGyWU602nNMytpOo0rBg2QUA2en1xnJsUf5mBYogXvlIBvdWXNr2QK+hxQLZoBh1BUfo4INEN+zIjX9m1R0LbgX6lma/tSODFite5AGJz3mmB1rBXyMLuGYlZ/987+R/i7aYgP2xqOQrw3Ydj8eyV/yvq420rqmU75NokbAP/FBSmnF6FcEjop/nfTuw3YWZnxp/Nz95d4hiOBkGcmanD2XpTJFYpB3dJK5TT2+POzNprYxnJQrjuRGBwsb3LlbKScJM4wOZsik1GU2g2ffPZi2SuurKwwirlN9uAYDB1lfh9Gj42qrKrJdcvie0b4NU5KPrgkt5pfMRU3GrjYH52pHE6S+lsbDGnjF5fw0R6fBw6kRGI/U0uJLwvtkpVsPQL0u2btp8mo087Xyr/A1BLAwQUAAIACABWDilRtrL3yKUAAACCAQAAKQAAAG5vbmUvcGxheWJhY2tfYW5kX25hdmlnYXRpb25fc2V0dGluZ3MueG1sdZDBCoMwEETvfoV/UOg5BHoubYX6AyuOEoiJZFfBv28iakubHnfezC47iiFiXM+6KEtFk/inUBAtYYI6vedEmWZcnBlIjHdRFvDmy5GUsN6PVQDDyYp0R5aj/0ffj1eWlmMR7/YMyQdqM0Cfc4GVpJCj2fSrVi8jdBcQD3yJyQdHjcUVS+MptPfDsH38F6ds/GwacPMtNKf2HjOCOn2oRaxs7/0FUEsDBBQAAgAIAFYOKVFmijtBLQMAAMcOAAAiAAAAbm9uZS9mbGFzaF9wdWJsaXNoaW5nX3NldHRpbmdzLnhtbOWXbU/bMBCAv/dXWJn4uAakTZpQWsT6IlWDgkhh8Am5sduccOzML+3Kr985bkvZyhbeJLZVqprYd8+d787nOjn4Xggy49qAkq1or7kbES4zxUBOW9H5qP/+U0SMpZJRoSRvRVJF5KDdSEo3FmDylFuLooYgRpr90rai3NpyP47n83kTTKn9rBLOIt80M1XEpeaGS8t1XAq6wB+7KLmJloQaAPwWSi7V2o0GIUkgHSvmBCfAWtEQne0LavIoDhJjmt1MtXKSdZRQmujpuBW9260+K5lA6ULBpQ+HaeOgH7b7lDHwDlCRwi0nOYdpjp5isObAbO6fYi+dxL8yKnJYM/WMjsLFS7uE44RyOuNLYzhCraVZjvrWtCdUGJ7Em0MrMfAhpJmFGXp2px78nTghUleWStu21Q4RPw2uKPEDmGSiNowt38lYCYxt5RSWSTHmbEgLHqKd3oDso9BeRCa0ALFoRScllySlEpMLlgrI1rrGjY0FWyW1v5Q+1EAFOZeA1cfJcRrdWQ+LynKqDd/0ajVjfGSz9lflBCML5YiAG06sIhhdV+BTzslmCshEq6IaxRKxxAhAizPgc84OqlAtgQ8ZukIThUNNLMVScBssfHNwS8Z8ojRyOZ1h4eI4mMBvPgpcUmPuoHTl4056NOj2rgfDbu9yxy+QshmV2SPhWE68KO2r8OmCSGVXehiOjDrDq6QwYNVcnbU1n56GdUVjnl8oG/f4Bgon6Evi1wHZQL9iyl/HymMS/0cPapvN6aza6H7zVmjc4oApCUycyLAlgVx2wBrAjEqipFgQmmFTNr5tzEA5gyOhQQS0ebqHQR/LtHqbwgybpNKM698j2UJio8z6Shc+mYz4868VdTsjjNmod3bYGQ0uBqOr61HvchROo7V6vLV7JrFv6tt7vD803mKLPz3rXdSJ/BCDUCtDvbQW7qSO1MmXOlJn4Uw63TiParmAPWYa9gx2GQEFYBG8oYp5zr+CUG0vXDF/zYb5B1b/9v4S1l5/2jsefD456v7vu+C5cQhvqztTfO9ek8RbL0B+pgAJBV6r/KG4vjW1P37YTeLtU40G0u5fPtuNH1BLAwQUAAIACABWDilRfqYJshUBAADUAgAAHAAAAG5vbmUvZmxhc2hfc2tpbl9zZXR0aW5ncy54bWyNktFOgzAUhu99CoL3oItGTVgT5+KNUZdsL3CAA2lWekh7IOHt7QobqCNbr9r//z8OPaeJ3UsdtGisJL0M70NxEwRJRorMFpmlLu1BOWqBzJdh2jCTjjLSjJojTaYCFYrbd7+S2CcvUeRqXssUkOFY5nHxvFpfhQw1HlZP67eXOaCGEqMUsn1pqNG5y9/5NckP22lDEvu7O9AwbRkMCzYNJvF47n0LLb5qWQG7PjuD0Q7Jc07PKKJ6Y9C6dnlTFKCsI/7p4y9sFHSnj9kjcMaZQ3ayQrE4h3inxzS0svTqrqtRFAZdkT9in0QNqcIP7FICk3+dIsPdZ+2edndsKvykHIU99PLbzTOJJ6qfzTgJt3evWfwAUEsDBBQAAgAIAFYOKVF3Y7XsJwMAAG8OAAAhAAAAbm9uZS9odG1sX3B1Ymxpc2hpbmdfc2V0dGluZ3MueG1s3VdtT9swEP7eX2Fl4uMa9m1CbRHri1ZtFEQKg0/Ijd3mhGNnfklXfv3OcVsKKywwKtAqVU3OvufOz50f163DX7kgJdcGlGxHn5r7EeEyVQzkrB2djwcfP0fEWCoZFUrydiRVRA47jVbhJgJMlnBrcaohCCPNQWHbUWZtcRDH8/m8CabQflQJZxHfNFOVx4XmhkvLdVwIusAfuyi4iZYINQDwmyu5dOs0GoS0AtKxYk5wAqwdjTDZrzYXURwmTGh6M9PKSdZVQmmiZ5N29GG/+qzmBJAe5Fx6NkwHjd5sDyhj4ONTkcAtJxmHWYaJIldzYDbzT7Gf3Yr/xKiQw5Kpx+gqXLu0S3AcUE6nfBkMLdRammbob01nSoXhrXjTtJoGnkGaWigxszv3kO/UCZG4olDadqx2CPHAuEKJH4FpTdVGsOU7mSiB1FZJYZfkE85GNMeeOB3IiExpDmLRjk4KLklCJVYULBWQrj2MmxgLtqrkYDn7SAMV5FwCthwnx0l0FzMsJc2oNnwzl9WI8XymnR/KCUYWyhEBN5xYRZBTl+NTxskm8WSqVV5ZBTWWGAEYsQQ+5+ywImgJ+FigKwyRO/TE/isEtyHCTwe3ZMKnSiMupyV2K9rBBPzms4ALaswdKF3luJd8H/b618NRr3+55xdIWUll+kxwbCKeF3Yn+HRBpLIrP6Qjpc7wqigMWDVWZ23Nl5dh3cdY51eqxj18A7kT9DXh14RsQO+w5LuJ8pzC/zWD2mEzWlYb3W/eChq3OGBJAiYOpKhWIJe6VwMwpZIoKRaEpijFxstGCcoZtASBCNDm5RkGf2zT6m0GJYqk0ozrpyHZQqJQpgOlc19MRvyh14563TFyNu6fHXXHw4vh+Op63L8chzNo7R5vVc9W7KV8u7L7o+KhsE/eTtlPz/oXdQgf4dprFaaf1II7qTPr5FudWWfhKDrdOIZqpYDSMgtbBcVFQA5Y+3fUKFv/AsCTnRJ665Ub5R1sj/9+1VtrbbbJAkl4Dt5p1/pQm4Ckfzz8cvK9t1MmoB4Vb9sK/8pEeFtdieJ715ZWvPV+00D7/Utip/EbUEsDBBQAAgAIAFYOKVF83j/HZwAAAOUAAAAaAAAAbm9uZS9odG1sX3NraW5fc2V0dGluZ3MuanOr5lIAAqUcJQUrhWowG8xPKi0pyc/TS87PK0nNK9HLyy/KTQSrUVJ2AwMlHZyK88tSiwgoTUtMTkUx1NTIwskFp0qEiSZO5i7OlsjqChLTU/WSEpOz04vyS/NSIMoMwEAJrKqWqxYAUEsDBBQAAgAIAFYOKVG8fTX3SgAAAEkAAAAXAAAAbm9uZS9sb2NhbF9zZXR0aW5ncy54bWyzsa/IzVEoSy0qzszPs1Uy1DNQUkjNS85PycxLt1UKDXHTtVBSKC5JzEtJzMnPS7VVystXUrC347LJyU9OzAlOLSkBKizWt+MCAFBLAQIAABQAAgAIAJMGl1BrXzME1QIAAPcHAAAPAAAAAAAAAAEAAAAAAAAAAABub25lL3BsYXllci54bWxQSwECAAAUAAIACABWDilRXK2x+KEDAADvDAAAGAAAAAAAAAABAAAAAAACAwAAbm9uZS9jb21tb25fbWVzc2FnZXMubG5nUEsBAgAAFAACAAgAVg4pUbay98ilAAAAggEAACkAAAAAAAAAAQAAAAAA2QYAAG5vbmUvcGxheWJhY2tfYW5kX25hdmlnYXRpb25fc2V0dGluZ3MueG1sUEsBAgAAFAACAAgAVg4pUWaKO0EtAwAAxw4AACIAAAAAAAAAAQAAAAAAxQcAAG5vbmUvZmxhc2hfcHVibGlzaGluZ19zZXR0aW5ncy54bWxQSwECAAAUAAIACABWDilRfqYJshUBAADUAgAAHAAAAAAAAAABAAAAAAAyCwAAbm9uZS9mbGFzaF9za2luX3NldHRpbmdzLnhtbFBLAQIAABQAAgAIAFYOKVF3Y7XsJwMAAG8OAAAhAAAAAAAAAAEAAAAAAIEMAABub25lL2h0bWxfcHVibGlzaGluZ19zZXR0aW5ncy54bWxQSwECAAAUAAIACABWDilRfN4/x2cAAADlAAAAGgAAAAAAAAABAAAAAADnDwAAbm9uZS9odG1sX3NraW5fc2V0dGluZ3MuanNQSwECAAAUAAIACABWDilRvH0190oAAABJAAAAFwAAAAAAAAABAAAAAACGEAAAbm9uZS9sb2NhbF9zZXR0aW5ncy54bWxQSwUGAAAAAAgACABQAgAABREAAAAA"/>
  <p:tag name="ISPRING_LMS_API_VERSION" val="SCORM 2004 (2nd edition)"/>
  <p:tag name="ISPRING_ULTRA_SCORM_COURCE_TITLE" val="9489447"/>
  <p:tag name="ISPRING_ULTRA_SCORM_COURSE_ID" val="EDD7D62B-5DB0-42C8-89F1-1AC4A99DA3AE"/>
  <p:tag name="ISPRING_CMI5_LAUNCH_METHOD" val="any window"/>
  <p:tag name="ISPRING_SCORM_ENDPOINT" val="&lt;endpoint&gt;&lt;enable&gt;0&lt;/enable&gt;&lt;lrs&gt;http://&lt;/lrs&gt;&lt;auth&gt;0&lt;/auth&gt;&lt;login&gt;&lt;/login&gt;&lt;password&gt;&lt;/password&gt;&lt;key&gt;&lt;/key&gt;&lt;name&gt;&lt;/name&gt;&lt;email&gt;&lt;/email&gt;&lt;/endpoint&gt;&#10;"/>
  <p:tag name="ISPRINGCLOUDFOLDERID" val="1"/>
  <p:tag name="ISPRINGONLINEFOLDERID" val="1"/>
  <p:tag name="ISPRING_OUTPUT_FOLDER" val="[[&quot;\uFFFDC\uFFFD\uFFFD{933E314C-AC01-41FE-82DB-8CC702BF6D15}&quot;,&quot;C:\\Program Files (x86)\\PowerPlugs\\PreProcessor\\Presentations\\9489447&quot;]]"/>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none&quot;},&quot;advancedSettings&quot;:{&quot;enableTextAllocation&quot;:&quot;T_TRUE&quot;,&quot;viewingFromLocalDrive&quot;:&quot;T_TRUE&quot;,&quot;contentScale&quot;:75,&quot;contentScaleMode&quot;:&quot;ORIGINAL_SIZE&quot;},&quot;accessibilitySettings&quot;:{&quot;enabled&quot;:&quot;T_FALSE&quot;},&quot;compressionSettings&quot;:{&quot;imageSettings&quot;:{&quot;jpegQuality&quot;:70,&quot;optimizeImageForResolution&quot;:&quot;T_FALSE&quot;},&quot;audioQuality&quot;:70,&quot;videoQuality&quot;:65},&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1&quot;},&quot;cloudSettings&quot;:{&quot;onlineDestinationFolderId&quot;:&quot;1&quot;},&quot;wordSettings&quot;:{&quot;printCopies&quot;:1}}"/>
  <p:tag name="ISPRING_SCORM_RATE_SLIDES" val="0"/>
  <p:tag name="ISPRING_SCORM_RATE_QUIZZES" val="0"/>
  <p:tag name="ISPRING_SCORM_PASSING_SCORE" val="0.000000"/>
  <p:tag name="ISPRING_CURRENT_PLAYER_ID" val="none"/>
  <p:tag name="ISPRING_PRESENTATION_TITLE" val="9489447"/>
  <p:tag name="ISPRING_FIRST_PUBLI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runcatedFinal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213</Words>
  <Application>Microsoft Office PowerPoint</Application>
  <PresentationFormat>On-screen Show (16:9)</PresentationFormat>
  <Paragraphs>12</Paragraphs>
  <Slides>3</Slides>
  <Notes>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vt:i4>
      </vt:variant>
    </vt:vector>
  </HeadingPairs>
  <TitlesOfParts>
    <vt:vector size="11" baseType="lpstr">
      <vt:lpstr>Arial</vt:lpstr>
      <vt:lpstr>Calibri</vt:lpstr>
      <vt:lpstr>Calibri Light</vt:lpstr>
      <vt:lpstr>Cambria</vt:lpstr>
      <vt:lpstr>Comic Sans MS</vt:lpstr>
      <vt:lpstr>Constantia</vt:lpstr>
      <vt:lpstr>Office Theme</vt:lpstr>
      <vt:lpstr>TruncatedFinalSlide</vt:lpstr>
      <vt:lpstr>PowerPoint Presentation</vt:lpstr>
      <vt:lpstr>PowerPoint Presentation</vt:lpstr>
      <vt:lpstr>Interesting, right?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9489447</dc:title>
  <dc:creator/>
  <cp:lastModifiedBy/>
  <cp:revision>5</cp:revision>
  <dcterms:created xsi:type="dcterms:W3CDTF">2017-08-01T15:40:00Z</dcterms:created>
  <dcterms:modified xsi:type="dcterms:W3CDTF">2020-09-09T08:51:01Z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1033-10.2.0.7646</vt:lpwstr>
  </property>
</Properties>
</file>