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1" r:id="rId3"/>
    <p:sldId id="262" r:id="rId4"/>
    <p:sldId id="263" r:id="rId5"/>
    <p:sldId id="258" r:id="rId6"/>
    <p:sldId id="264"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728"/>
  </p:normalViewPr>
  <p:slideViewPr>
    <p:cSldViewPr snapToGrid="0" snapToObjects="1">
      <p:cViewPr varScale="1">
        <p:scale>
          <a:sx n="90" d="100"/>
          <a:sy n="90" d="100"/>
        </p:scale>
        <p:origin x="232" y="6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_rels/data6.xml.rels><?xml version="1.0" encoding="UTF-8" standalone="yes"?>
<Relationships xmlns="http://schemas.openxmlformats.org/package/2006/relationships"><Relationship Id="rId1" Type="http://schemas.openxmlformats.org/officeDocument/2006/relationships/hyperlink" Target="https://www.understood.org/en/school-learning/learning-at-home/homework-study-skills/download-graphic-organizers-to-help-kids-with-math" TargetMode="External"/></Relationships>
</file>

<file path=ppt/diagrams/_rels/drawing6.xml.rels><?xml version="1.0" encoding="UTF-8" standalone="yes"?>
<Relationships xmlns="http://schemas.openxmlformats.org/package/2006/relationships"><Relationship Id="rId1" Type="http://schemas.openxmlformats.org/officeDocument/2006/relationships/hyperlink" Target="https://www.understood.org/en/school-learning/learning-at-home/homework-study-skills/download-graphic-organizers-to-help-kids-with-math"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0AB7F1-F1AB-7A42-BC5B-929BAA3DE170}" type="doc">
      <dgm:prSet loTypeId="urn:microsoft.com/office/officeart/2005/8/layout/orgChart1" loCatId="" qsTypeId="urn:microsoft.com/office/officeart/2005/8/quickstyle/simple1" qsCatId="simple" csTypeId="urn:microsoft.com/office/officeart/2005/8/colors/accent1_2" csCatId="accent1" phldr="1"/>
      <dgm:spPr/>
      <dgm:t>
        <a:bodyPr/>
        <a:lstStyle/>
        <a:p>
          <a:endParaRPr lang="en-GB"/>
        </a:p>
      </dgm:t>
    </dgm:pt>
    <dgm:pt modelId="{E5A62FA1-E660-D349-9BB9-1D112D5C7A6C}">
      <dgm:prSet phldrT="[Text]" custT="1"/>
      <dgm:spPr>
        <a:solidFill>
          <a:schemeClr val="accent6">
            <a:lumMod val="20000"/>
            <a:lumOff val="80000"/>
          </a:schemeClr>
        </a:solidFill>
        <a:ln>
          <a:noFill/>
        </a:ln>
      </dgm:spPr>
      <dgm:t>
        <a:bodyPr/>
        <a:lstStyle/>
        <a:p>
          <a:r>
            <a:rPr lang="en-GB" sz="2000" b="1" noProof="0" dirty="0">
              <a:solidFill>
                <a:schemeClr val="tx1"/>
              </a:solidFill>
            </a:rPr>
            <a:t>ASC</a:t>
          </a:r>
        </a:p>
        <a:p>
          <a:r>
            <a:rPr lang="en-GB" sz="1400" noProof="0" dirty="0">
              <a:solidFill>
                <a:schemeClr val="tx1"/>
              </a:solidFill>
            </a:rPr>
            <a:t>(Autistic Spectrum Condition)</a:t>
          </a:r>
        </a:p>
      </dgm:t>
    </dgm:pt>
    <dgm:pt modelId="{3BFFBB2E-58D0-A74A-AB37-F0ECBECBDD7E}" type="parTrans" cxnId="{D7F3FC6F-E366-5844-B537-FB5BAED060CA}">
      <dgm:prSet/>
      <dgm:spPr/>
      <dgm:t>
        <a:bodyPr/>
        <a:lstStyle/>
        <a:p>
          <a:endParaRPr lang="en-GB" noProof="0"/>
        </a:p>
      </dgm:t>
    </dgm:pt>
    <dgm:pt modelId="{AC8265F3-49A3-2846-8E99-A6F8BBD9F73C}" type="sibTrans" cxnId="{D7F3FC6F-E366-5844-B537-FB5BAED060CA}">
      <dgm:prSet/>
      <dgm:spPr/>
      <dgm:t>
        <a:bodyPr/>
        <a:lstStyle/>
        <a:p>
          <a:endParaRPr lang="en-GB" noProof="0"/>
        </a:p>
      </dgm:t>
    </dgm:pt>
    <dgm:pt modelId="{D0711EF2-3CFB-4B4D-8A2E-19BB066BBA4D}">
      <dgm:prSet phldrT="[Text]" custT="1"/>
      <dgm:spPr>
        <a:solidFill>
          <a:schemeClr val="accent6">
            <a:lumMod val="20000"/>
            <a:lumOff val="80000"/>
          </a:schemeClr>
        </a:solidFill>
      </dgm:spPr>
      <dgm:t>
        <a:bodyPr/>
        <a:lstStyle/>
        <a:p>
          <a:pPr algn="ctr"/>
          <a:r>
            <a:rPr lang="en-GB" sz="1400" b="1" u="sng" noProof="0" dirty="0">
              <a:solidFill>
                <a:schemeClr val="tx1"/>
              </a:solidFill>
            </a:rPr>
            <a:t>Definition:</a:t>
          </a:r>
        </a:p>
        <a:p>
          <a:pPr algn="ctr"/>
          <a:r>
            <a:rPr lang="en-US" sz="1200" noProof="0" dirty="0">
              <a:solidFill>
                <a:schemeClr val="tx1"/>
              </a:solidFill>
              <a:latin typeface="Calibri Light" panose="020F0302020204030204" pitchFamily="34" charset="0"/>
              <a:cs typeface="Calibri Light" panose="020F0302020204030204" pitchFamily="34" charset="0"/>
            </a:rPr>
            <a:t>A lifelong condition that affects how someone sees the world; processes information &amp; relates to other people.</a:t>
          </a:r>
          <a:endParaRPr lang="en-GB" sz="1200" b="1" u="sng" noProof="0" dirty="0">
            <a:solidFill>
              <a:schemeClr val="tx1"/>
            </a:solidFill>
          </a:endParaRPr>
        </a:p>
      </dgm:t>
    </dgm:pt>
    <dgm:pt modelId="{46CD6902-1413-154E-802A-C241C14F44C0}" type="parTrans" cxnId="{98516C2D-5D91-AE47-A111-8417D77A4AC9}">
      <dgm:prSet/>
      <dgm:spPr>
        <a:ln>
          <a:solidFill>
            <a:schemeClr val="accent6">
              <a:lumMod val="50000"/>
            </a:schemeClr>
          </a:solidFill>
        </a:ln>
      </dgm:spPr>
      <dgm:t>
        <a:bodyPr/>
        <a:lstStyle/>
        <a:p>
          <a:endParaRPr lang="en-GB" noProof="0"/>
        </a:p>
      </dgm:t>
    </dgm:pt>
    <dgm:pt modelId="{314848A8-A519-EA47-9993-E9C930EBD35A}" type="sibTrans" cxnId="{98516C2D-5D91-AE47-A111-8417D77A4AC9}">
      <dgm:prSet/>
      <dgm:spPr/>
      <dgm:t>
        <a:bodyPr/>
        <a:lstStyle/>
        <a:p>
          <a:endParaRPr lang="en-GB" noProof="0"/>
        </a:p>
      </dgm:t>
    </dgm:pt>
    <dgm:pt modelId="{7DA66080-298E-2D4D-B411-E82AAACDF2F0}">
      <dgm:prSet phldrT="[Text]" custT="1"/>
      <dgm:spPr>
        <a:solidFill>
          <a:schemeClr val="accent6">
            <a:lumMod val="20000"/>
            <a:lumOff val="80000"/>
          </a:schemeClr>
        </a:solidFill>
      </dgm:spPr>
      <dgm:t>
        <a:bodyPr/>
        <a:lstStyle/>
        <a:p>
          <a:pPr algn="ctr">
            <a:buFont typeface="Arial" panose="020B0604020202020204" pitchFamily="34" charset="0"/>
            <a:buNone/>
          </a:pPr>
          <a:r>
            <a:rPr lang="en-US" sz="1400" b="1" u="sng" dirty="0">
              <a:solidFill>
                <a:schemeClr val="tx1"/>
              </a:solidFill>
              <a:latin typeface="Calibri Light" panose="020F0302020204030204" pitchFamily="34" charset="0"/>
              <a:cs typeface="Calibri Light" panose="020F0302020204030204" pitchFamily="34" charset="0"/>
            </a:rPr>
            <a:t>Traits:</a:t>
          </a:r>
        </a:p>
        <a:p>
          <a:pPr algn="ctr">
            <a:buFont typeface="Arial" panose="020B0604020202020204" pitchFamily="34" charset="0"/>
            <a:buNone/>
          </a:pPr>
          <a:r>
            <a:rPr lang="en-US" sz="1200" dirty="0">
              <a:solidFill>
                <a:schemeClr val="tx1"/>
              </a:solidFill>
              <a:latin typeface="Calibri Light" panose="020F0302020204030204" pitchFamily="34" charset="0"/>
              <a:cs typeface="Calibri Light" panose="020F0302020204030204" pitchFamily="34" charset="0"/>
            </a:rPr>
            <a:t>- Limited proactive social communication, Interaction</a:t>
          </a:r>
        </a:p>
        <a:p>
          <a:pPr algn="ctr">
            <a:buFont typeface="Courier New" panose="02070309020205020404" pitchFamily="49" charset="0"/>
            <a:buChar char="o"/>
          </a:pPr>
          <a:r>
            <a:rPr lang="en-US" sz="1200" dirty="0">
              <a:solidFill>
                <a:schemeClr val="tx1"/>
              </a:solidFill>
              <a:latin typeface="Calibri Light" panose="020F0302020204030204" pitchFamily="34" charset="0"/>
              <a:cs typeface="Calibri Light" panose="020F0302020204030204" pitchFamily="34" charset="0"/>
            </a:rPr>
            <a:t>&amp; Imagination</a:t>
          </a:r>
        </a:p>
        <a:p>
          <a:pPr algn="ctr">
            <a:buFont typeface="Courier New" panose="02070309020205020404" pitchFamily="49" charset="0"/>
            <a:buChar char="o"/>
          </a:pPr>
          <a:r>
            <a:rPr lang="en-US" sz="1200" dirty="0">
              <a:solidFill>
                <a:schemeClr val="tx1"/>
              </a:solidFill>
              <a:latin typeface="Calibri Light" panose="020F0302020204030204" pitchFamily="34" charset="0"/>
              <a:cs typeface="Calibri Light" panose="020F0302020204030204" pitchFamily="34" charset="0"/>
            </a:rPr>
            <a:t>- Sensory Issues</a:t>
          </a:r>
        </a:p>
        <a:p>
          <a:pPr algn="ctr">
            <a:buFont typeface="Courier New" panose="02070309020205020404" pitchFamily="49" charset="0"/>
            <a:buChar char="o"/>
          </a:pPr>
          <a:r>
            <a:rPr lang="en-US" sz="1200" dirty="0">
              <a:solidFill>
                <a:schemeClr val="tx1"/>
              </a:solidFill>
              <a:latin typeface="Calibri Light" panose="020F0302020204030204" pitchFamily="34" charset="0"/>
              <a:cs typeface="Calibri Light" panose="020F0302020204030204" pitchFamily="34" charset="0"/>
            </a:rPr>
            <a:t>- Obsessive Interests</a:t>
          </a:r>
        </a:p>
        <a:p>
          <a:pPr algn="ctr">
            <a:buFont typeface="Courier New" panose="02070309020205020404" pitchFamily="49" charset="0"/>
            <a:buChar char="o"/>
          </a:pPr>
          <a:r>
            <a:rPr lang="en-US" sz="1200" noProof="0" dirty="0">
              <a:solidFill>
                <a:schemeClr val="tx1"/>
              </a:solidFill>
              <a:latin typeface="Calibri Light" panose="020F0302020204030204" pitchFamily="34" charset="0"/>
              <a:cs typeface="Calibri Light" panose="020F0302020204030204" pitchFamily="34" charset="0"/>
            </a:rPr>
            <a:t>- Repetitive Behaviors </a:t>
          </a:r>
        </a:p>
        <a:p>
          <a:pPr algn="ctr">
            <a:buFont typeface="Courier New" panose="02070309020205020404" pitchFamily="49" charset="0"/>
            <a:buChar char="o"/>
          </a:pPr>
          <a:r>
            <a:rPr lang="en-US" sz="1200" noProof="0" dirty="0">
              <a:solidFill>
                <a:schemeClr val="tx1"/>
              </a:solidFill>
              <a:latin typeface="Calibri Light" panose="020F0302020204030204" pitchFamily="34" charset="0"/>
              <a:cs typeface="Calibri Light" panose="020F0302020204030204" pitchFamily="34" charset="0"/>
            </a:rPr>
            <a:t>- Love of Routine</a:t>
          </a:r>
        </a:p>
        <a:p>
          <a:pPr algn="ctr">
            <a:buFont typeface="Courier New" panose="02070309020205020404" pitchFamily="49" charset="0"/>
            <a:buChar char="o"/>
          </a:pPr>
          <a:r>
            <a:rPr lang="en-GB" sz="1200" noProof="0" dirty="0">
              <a:solidFill>
                <a:schemeClr val="tx1"/>
              </a:solidFill>
            </a:rPr>
            <a:t>- </a:t>
          </a:r>
          <a:r>
            <a:rPr lang="en-GB" sz="1200" b="0" noProof="0" dirty="0">
              <a:solidFill>
                <a:schemeClr val="tx1"/>
              </a:solidFill>
              <a:latin typeface="+mj-lt"/>
            </a:rPr>
            <a:t>Self stimulating</a:t>
          </a:r>
        </a:p>
        <a:p>
          <a:pPr algn="ctr">
            <a:buFont typeface="Courier New" panose="02070309020205020404" pitchFamily="49" charset="0"/>
            <a:buChar char="o"/>
          </a:pPr>
          <a:r>
            <a:rPr lang="en-GB" sz="1200" b="0" noProof="0" dirty="0">
              <a:solidFill>
                <a:schemeClr val="tx1"/>
              </a:solidFill>
              <a:latin typeface="+mj-lt"/>
            </a:rPr>
            <a:t>- L</a:t>
          </a:r>
          <a:r>
            <a:rPr lang="en-GB" sz="1200" b="0" i="0" u="none" dirty="0">
              <a:solidFill>
                <a:schemeClr val="tx1"/>
              </a:solidFill>
              <a:latin typeface="+mj-lt"/>
            </a:rPr>
            <a:t>ack of understanding from the perspective of others</a:t>
          </a:r>
          <a:endParaRPr lang="en-GB" sz="1200" b="0" noProof="0" dirty="0">
            <a:solidFill>
              <a:schemeClr val="tx1"/>
            </a:solidFill>
            <a:latin typeface="+mj-lt"/>
          </a:endParaRPr>
        </a:p>
      </dgm:t>
    </dgm:pt>
    <dgm:pt modelId="{75124E81-B1C0-5E42-91FF-5ACAD50D9AE1}" type="parTrans" cxnId="{230D969D-B962-454C-A026-9CCBFBDAAB28}">
      <dgm:prSet/>
      <dgm:spPr>
        <a:ln>
          <a:solidFill>
            <a:schemeClr val="accent6">
              <a:lumMod val="50000"/>
            </a:schemeClr>
          </a:solidFill>
        </a:ln>
      </dgm:spPr>
      <dgm:t>
        <a:bodyPr/>
        <a:lstStyle/>
        <a:p>
          <a:endParaRPr lang="en-GB" noProof="0"/>
        </a:p>
      </dgm:t>
    </dgm:pt>
    <dgm:pt modelId="{8C7F413E-EF77-0D40-B70A-5419F28D9315}" type="sibTrans" cxnId="{230D969D-B962-454C-A026-9CCBFBDAAB28}">
      <dgm:prSet/>
      <dgm:spPr/>
      <dgm:t>
        <a:bodyPr/>
        <a:lstStyle/>
        <a:p>
          <a:endParaRPr lang="en-GB" noProof="0"/>
        </a:p>
      </dgm:t>
    </dgm:pt>
    <dgm:pt modelId="{83707BBB-88E1-8040-9C8A-687DA1370B74}">
      <dgm:prSet phldrT="[Text]" custT="1"/>
      <dgm:spPr>
        <a:solidFill>
          <a:schemeClr val="accent6">
            <a:lumMod val="20000"/>
            <a:lumOff val="80000"/>
          </a:schemeClr>
        </a:solidFill>
        <a:ln>
          <a:noFill/>
        </a:ln>
      </dgm:spPr>
      <dgm:t>
        <a:bodyPr/>
        <a:lstStyle/>
        <a:p>
          <a:r>
            <a:rPr lang="en-GB" sz="1400" b="1" u="sng" noProof="0" dirty="0">
              <a:solidFill>
                <a:schemeClr val="tx1"/>
              </a:solidFill>
            </a:rPr>
            <a:t>Strategies:</a:t>
          </a:r>
        </a:p>
        <a:p>
          <a:r>
            <a:rPr lang="en-GB" sz="1200" dirty="0">
              <a:solidFill>
                <a:schemeClr val="tx1"/>
              </a:solidFill>
              <a:latin typeface="Calibri Light" panose="020F0302020204030204" pitchFamily="34" charset="0"/>
              <a:cs typeface="Calibri Light" panose="020F0302020204030204" pitchFamily="34" charset="0"/>
            </a:rPr>
            <a:t>- Allow extra processing time before requesting a response</a:t>
          </a:r>
        </a:p>
        <a:p>
          <a:pPr>
            <a:buFont typeface="Arial" panose="020B0604020202020204" pitchFamily="34" charset="0"/>
            <a:buChar char="•"/>
          </a:pPr>
          <a:r>
            <a:rPr lang="en-GB" sz="1200" dirty="0">
              <a:solidFill>
                <a:schemeClr val="tx1"/>
              </a:solidFill>
              <a:latin typeface="Calibri Light" panose="020F0302020204030204" pitchFamily="34" charset="0"/>
              <a:cs typeface="Calibri Light" panose="020F0302020204030204" pitchFamily="34" charset="0"/>
            </a:rPr>
            <a:t>- Low stimulating activities</a:t>
          </a:r>
        </a:p>
        <a:p>
          <a:pPr>
            <a:buFont typeface="Arial" panose="020B0604020202020204" pitchFamily="34" charset="0"/>
            <a:buChar char="•"/>
          </a:pPr>
          <a:r>
            <a:rPr lang="en-GB" sz="1200" dirty="0">
              <a:solidFill>
                <a:schemeClr val="tx1"/>
              </a:solidFill>
              <a:latin typeface="Calibri Light" panose="020F0302020204030204" pitchFamily="34" charset="0"/>
              <a:cs typeface="Calibri Light" panose="020F0302020204030204" pitchFamily="34" charset="0"/>
            </a:rPr>
            <a:t>- Prepare for change</a:t>
          </a:r>
        </a:p>
        <a:p>
          <a:pPr>
            <a:buFont typeface="Arial" panose="020B0604020202020204" pitchFamily="34" charset="0"/>
            <a:buChar char="•"/>
          </a:pPr>
          <a:r>
            <a:rPr lang="en-GB" sz="1200" dirty="0">
              <a:solidFill>
                <a:schemeClr val="tx1"/>
              </a:solidFill>
              <a:latin typeface="Calibri Light" panose="020F0302020204030204" pitchFamily="34" charset="0"/>
              <a:cs typeface="Calibri Light" panose="020F0302020204030204" pitchFamily="34" charset="0"/>
            </a:rPr>
            <a:t>- Visual cues, e.g. Timetable, Tactile Symbols/objects of reference to routine, structure of day etc.</a:t>
          </a:r>
        </a:p>
        <a:p>
          <a:pPr>
            <a:buFont typeface="Arial" panose="020B0604020202020204" pitchFamily="34" charset="0"/>
            <a:buChar char="•"/>
          </a:pPr>
          <a:r>
            <a:rPr lang="en-GB" sz="1200" dirty="0">
              <a:solidFill>
                <a:schemeClr val="tx1"/>
              </a:solidFill>
              <a:latin typeface="Calibri Light" panose="020F0302020204030204" pitchFamily="34" charset="0"/>
              <a:cs typeface="Calibri Light" panose="020F0302020204030204" pitchFamily="34" charset="0"/>
            </a:rPr>
            <a:t>- Short, Clear &amp; Simple Instructions</a:t>
          </a:r>
        </a:p>
        <a:p>
          <a:pPr>
            <a:buFont typeface="Arial" panose="020B0604020202020204" pitchFamily="34" charset="0"/>
            <a:buChar char="•"/>
          </a:pPr>
          <a:r>
            <a:rPr lang="en-GB" sz="1200" dirty="0">
              <a:solidFill>
                <a:schemeClr val="tx1"/>
              </a:solidFill>
              <a:latin typeface="Calibri Light" panose="020F0302020204030204" pitchFamily="34" charset="0"/>
              <a:cs typeface="Calibri Light" panose="020F0302020204030204" pitchFamily="34" charset="0"/>
            </a:rPr>
            <a:t>- Use first name before instructions</a:t>
          </a:r>
        </a:p>
        <a:p>
          <a:pPr>
            <a:buFont typeface="Arial" panose="020B0604020202020204" pitchFamily="34" charset="0"/>
            <a:buChar char="•"/>
          </a:pPr>
          <a:r>
            <a:rPr lang="en-GB" sz="1200" dirty="0">
              <a:solidFill>
                <a:schemeClr val="tx1"/>
              </a:solidFill>
              <a:latin typeface="Calibri Light" panose="020F0302020204030204" pitchFamily="34" charset="0"/>
              <a:cs typeface="Calibri Light" panose="020F0302020204030204" pitchFamily="34" charset="0"/>
            </a:rPr>
            <a:t>-Say what you mean as an autistic learner may take what you say literally</a:t>
          </a:r>
          <a:endParaRPr lang="en-GB" sz="1400" b="0" u="none" noProof="0" dirty="0">
            <a:solidFill>
              <a:schemeClr val="tx1"/>
            </a:solidFill>
            <a:latin typeface="+mj-lt"/>
          </a:endParaRPr>
        </a:p>
      </dgm:t>
    </dgm:pt>
    <dgm:pt modelId="{103207EC-5CAF-DC4E-8879-41AA95904AD7}" type="parTrans" cxnId="{8DAA9E74-176A-584E-821E-6B18B589AD5D}">
      <dgm:prSet/>
      <dgm:spPr>
        <a:ln>
          <a:solidFill>
            <a:schemeClr val="accent6">
              <a:lumMod val="75000"/>
            </a:schemeClr>
          </a:solidFill>
        </a:ln>
      </dgm:spPr>
      <dgm:t>
        <a:bodyPr/>
        <a:lstStyle/>
        <a:p>
          <a:endParaRPr lang="en-GB" noProof="0"/>
        </a:p>
      </dgm:t>
    </dgm:pt>
    <dgm:pt modelId="{E4DFA25A-795D-D148-A4DC-DFC7979E7A3A}" type="sibTrans" cxnId="{8DAA9E74-176A-584E-821E-6B18B589AD5D}">
      <dgm:prSet/>
      <dgm:spPr/>
      <dgm:t>
        <a:bodyPr/>
        <a:lstStyle/>
        <a:p>
          <a:endParaRPr lang="en-GB" noProof="0"/>
        </a:p>
      </dgm:t>
    </dgm:pt>
    <dgm:pt modelId="{5E097CC0-3593-9445-AB0E-0907A15CFC48}" type="pres">
      <dgm:prSet presAssocID="{F70AB7F1-F1AB-7A42-BC5B-929BAA3DE170}" presName="hierChild1" presStyleCnt="0">
        <dgm:presLayoutVars>
          <dgm:orgChart val="1"/>
          <dgm:chPref val="1"/>
          <dgm:dir/>
          <dgm:animOne val="branch"/>
          <dgm:animLvl val="lvl"/>
          <dgm:resizeHandles/>
        </dgm:presLayoutVars>
      </dgm:prSet>
      <dgm:spPr/>
    </dgm:pt>
    <dgm:pt modelId="{1BC6C100-2F60-EC42-99A6-496F95247CE0}" type="pres">
      <dgm:prSet presAssocID="{E5A62FA1-E660-D349-9BB9-1D112D5C7A6C}" presName="hierRoot1" presStyleCnt="0">
        <dgm:presLayoutVars>
          <dgm:hierBranch val="init"/>
        </dgm:presLayoutVars>
      </dgm:prSet>
      <dgm:spPr/>
    </dgm:pt>
    <dgm:pt modelId="{157930B8-F5E8-B241-9B55-1F612334D361}" type="pres">
      <dgm:prSet presAssocID="{E5A62FA1-E660-D349-9BB9-1D112D5C7A6C}" presName="rootComposite1" presStyleCnt="0"/>
      <dgm:spPr/>
    </dgm:pt>
    <dgm:pt modelId="{736680BB-76E9-7A4D-B920-52B6AAE931FC}" type="pres">
      <dgm:prSet presAssocID="{E5A62FA1-E660-D349-9BB9-1D112D5C7A6C}" presName="rootText1" presStyleLbl="node0" presStyleIdx="0" presStyleCnt="1" custScaleX="101907" custScaleY="103017">
        <dgm:presLayoutVars>
          <dgm:chPref val="3"/>
        </dgm:presLayoutVars>
      </dgm:prSet>
      <dgm:spPr/>
    </dgm:pt>
    <dgm:pt modelId="{E3E126AA-6814-D64E-8000-839F32CC89E0}" type="pres">
      <dgm:prSet presAssocID="{E5A62FA1-E660-D349-9BB9-1D112D5C7A6C}" presName="rootConnector1" presStyleLbl="node1" presStyleIdx="0" presStyleCnt="0"/>
      <dgm:spPr/>
    </dgm:pt>
    <dgm:pt modelId="{3EBC2943-78EA-9847-ACAC-AA5D9D359E82}" type="pres">
      <dgm:prSet presAssocID="{E5A62FA1-E660-D349-9BB9-1D112D5C7A6C}" presName="hierChild2" presStyleCnt="0"/>
      <dgm:spPr/>
    </dgm:pt>
    <dgm:pt modelId="{86B0DD26-D998-A44C-89DB-23E227808195}" type="pres">
      <dgm:prSet presAssocID="{46CD6902-1413-154E-802A-C241C14F44C0}" presName="Name37" presStyleLbl="parChTrans1D2" presStyleIdx="0" presStyleCnt="3"/>
      <dgm:spPr/>
    </dgm:pt>
    <dgm:pt modelId="{F41FE1D7-7F1D-1E4A-8350-34842A358B6A}" type="pres">
      <dgm:prSet presAssocID="{D0711EF2-3CFB-4B4D-8A2E-19BB066BBA4D}" presName="hierRoot2" presStyleCnt="0">
        <dgm:presLayoutVars>
          <dgm:hierBranch val="init"/>
        </dgm:presLayoutVars>
      </dgm:prSet>
      <dgm:spPr/>
    </dgm:pt>
    <dgm:pt modelId="{1F18D61C-8226-A14A-859A-59769269D8F0}" type="pres">
      <dgm:prSet presAssocID="{D0711EF2-3CFB-4B4D-8A2E-19BB066BBA4D}" presName="rootComposite" presStyleCnt="0"/>
      <dgm:spPr/>
    </dgm:pt>
    <dgm:pt modelId="{138CE2CF-EC7A-CE48-85FB-6438F886F0D1}" type="pres">
      <dgm:prSet presAssocID="{D0711EF2-3CFB-4B4D-8A2E-19BB066BBA4D}" presName="rootText" presStyleLbl="node2" presStyleIdx="0" presStyleCnt="3" custScaleY="150585">
        <dgm:presLayoutVars>
          <dgm:chPref val="3"/>
        </dgm:presLayoutVars>
      </dgm:prSet>
      <dgm:spPr/>
    </dgm:pt>
    <dgm:pt modelId="{57B58618-32A8-014D-95C5-FA80ABC2C022}" type="pres">
      <dgm:prSet presAssocID="{D0711EF2-3CFB-4B4D-8A2E-19BB066BBA4D}" presName="rootConnector" presStyleLbl="node2" presStyleIdx="0" presStyleCnt="3"/>
      <dgm:spPr/>
    </dgm:pt>
    <dgm:pt modelId="{AC483A7E-3D18-BE43-87F8-E44D203A7CE6}" type="pres">
      <dgm:prSet presAssocID="{D0711EF2-3CFB-4B4D-8A2E-19BB066BBA4D}" presName="hierChild4" presStyleCnt="0"/>
      <dgm:spPr/>
    </dgm:pt>
    <dgm:pt modelId="{3A2C4497-77F3-4749-83ED-256E1E1F4C76}" type="pres">
      <dgm:prSet presAssocID="{D0711EF2-3CFB-4B4D-8A2E-19BB066BBA4D}" presName="hierChild5" presStyleCnt="0"/>
      <dgm:spPr/>
    </dgm:pt>
    <dgm:pt modelId="{05A17811-5F7A-2B4D-94B0-C91B1D67D5BD}" type="pres">
      <dgm:prSet presAssocID="{75124E81-B1C0-5E42-91FF-5ACAD50D9AE1}" presName="Name37" presStyleLbl="parChTrans1D2" presStyleIdx="1" presStyleCnt="3"/>
      <dgm:spPr/>
    </dgm:pt>
    <dgm:pt modelId="{D2FB6A2D-5754-F443-BF5A-5453711DF2C2}" type="pres">
      <dgm:prSet presAssocID="{7DA66080-298E-2D4D-B411-E82AAACDF2F0}" presName="hierRoot2" presStyleCnt="0">
        <dgm:presLayoutVars>
          <dgm:hierBranch val="init"/>
        </dgm:presLayoutVars>
      </dgm:prSet>
      <dgm:spPr/>
    </dgm:pt>
    <dgm:pt modelId="{2B9B17F5-8DDA-CD4C-9EEB-4CE5B351C427}" type="pres">
      <dgm:prSet presAssocID="{7DA66080-298E-2D4D-B411-E82AAACDF2F0}" presName="rootComposite" presStyleCnt="0"/>
      <dgm:spPr/>
    </dgm:pt>
    <dgm:pt modelId="{8917787A-89BA-6B4E-9A73-761AF22BA734}" type="pres">
      <dgm:prSet presAssocID="{7DA66080-298E-2D4D-B411-E82AAACDF2F0}" presName="rootText" presStyleLbl="node2" presStyleIdx="1" presStyleCnt="3" custScaleX="98985" custScaleY="202819">
        <dgm:presLayoutVars>
          <dgm:chPref val="3"/>
        </dgm:presLayoutVars>
      </dgm:prSet>
      <dgm:spPr/>
    </dgm:pt>
    <dgm:pt modelId="{E55E2E2C-D0C9-E84C-B0F0-8A9F058E7AD5}" type="pres">
      <dgm:prSet presAssocID="{7DA66080-298E-2D4D-B411-E82AAACDF2F0}" presName="rootConnector" presStyleLbl="node2" presStyleIdx="1" presStyleCnt="3"/>
      <dgm:spPr/>
    </dgm:pt>
    <dgm:pt modelId="{D72A7702-5106-2C48-9E6A-27CF57EC768F}" type="pres">
      <dgm:prSet presAssocID="{7DA66080-298E-2D4D-B411-E82AAACDF2F0}" presName="hierChild4" presStyleCnt="0"/>
      <dgm:spPr/>
    </dgm:pt>
    <dgm:pt modelId="{1B0F984A-7B83-BC49-97CA-801359C0CFEA}" type="pres">
      <dgm:prSet presAssocID="{7DA66080-298E-2D4D-B411-E82AAACDF2F0}" presName="hierChild5" presStyleCnt="0"/>
      <dgm:spPr/>
    </dgm:pt>
    <dgm:pt modelId="{B9D4C243-370B-A94E-B9C7-C9D568947633}" type="pres">
      <dgm:prSet presAssocID="{103207EC-5CAF-DC4E-8879-41AA95904AD7}" presName="Name37" presStyleLbl="parChTrans1D2" presStyleIdx="2" presStyleCnt="3"/>
      <dgm:spPr/>
    </dgm:pt>
    <dgm:pt modelId="{CC682800-6872-5B4B-AD96-758B3DBA2329}" type="pres">
      <dgm:prSet presAssocID="{83707BBB-88E1-8040-9C8A-687DA1370B74}" presName="hierRoot2" presStyleCnt="0">
        <dgm:presLayoutVars>
          <dgm:hierBranch val="init"/>
        </dgm:presLayoutVars>
      </dgm:prSet>
      <dgm:spPr/>
    </dgm:pt>
    <dgm:pt modelId="{67167AC7-9509-094D-8359-DFED02F63928}" type="pres">
      <dgm:prSet presAssocID="{83707BBB-88E1-8040-9C8A-687DA1370B74}" presName="rootComposite" presStyleCnt="0"/>
      <dgm:spPr/>
    </dgm:pt>
    <dgm:pt modelId="{A127FEBD-E7BC-7146-A3DD-894A658C55C9}" type="pres">
      <dgm:prSet presAssocID="{83707BBB-88E1-8040-9C8A-687DA1370B74}" presName="rootText" presStyleLbl="node2" presStyleIdx="2" presStyleCnt="3" custScaleY="201069">
        <dgm:presLayoutVars>
          <dgm:chPref val="3"/>
        </dgm:presLayoutVars>
      </dgm:prSet>
      <dgm:spPr/>
    </dgm:pt>
    <dgm:pt modelId="{4EC7A2AB-3621-8040-BE0E-EB36E2066063}" type="pres">
      <dgm:prSet presAssocID="{83707BBB-88E1-8040-9C8A-687DA1370B74}" presName="rootConnector" presStyleLbl="node2" presStyleIdx="2" presStyleCnt="3"/>
      <dgm:spPr/>
    </dgm:pt>
    <dgm:pt modelId="{4E2E4423-7B27-CF42-80EF-A7B43A0DD950}" type="pres">
      <dgm:prSet presAssocID="{83707BBB-88E1-8040-9C8A-687DA1370B74}" presName="hierChild4" presStyleCnt="0"/>
      <dgm:spPr/>
    </dgm:pt>
    <dgm:pt modelId="{4FF1B03E-BBC2-8143-BF7E-011317CF0178}" type="pres">
      <dgm:prSet presAssocID="{83707BBB-88E1-8040-9C8A-687DA1370B74}" presName="hierChild5" presStyleCnt="0"/>
      <dgm:spPr/>
    </dgm:pt>
    <dgm:pt modelId="{67B83816-8423-3E47-A0F9-37D98557E66D}" type="pres">
      <dgm:prSet presAssocID="{E5A62FA1-E660-D349-9BB9-1D112D5C7A6C}" presName="hierChild3" presStyleCnt="0"/>
      <dgm:spPr/>
    </dgm:pt>
  </dgm:ptLst>
  <dgm:cxnLst>
    <dgm:cxn modelId="{A2814B02-A681-5348-9161-75CAADF57B1B}" type="presOf" srcId="{D0711EF2-3CFB-4B4D-8A2E-19BB066BBA4D}" destId="{138CE2CF-EC7A-CE48-85FB-6438F886F0D1}" srcOrd="0" destOrd="0" presId="urn:microsoft.com/office/officeart/2005/8/layout/orgChart1"/>
    <dgm:cxn modelId="{B5A45623-0A87-C846-90F3-B1165CB00DA8}" type="presOf" srcId="{83707BBB-88E1-8040-9C8A-687DA1370B74}" destId="{4EC7A2AB-3621-8040-BE0E-EB36E2066063}" srcOrd="1" destOrd="0" presId="urn:microsoft.com/office/officeart/2005/8/layout/orgChart1"/>
    <dgm:cxn modelId="{904C9D2B-6090-B740-8790-92FC1E943B71}" type="presOf" srcId="{83707BBB-88E1-8040-9C8A-687DA1370B74}" destId="{A127FEBD-E7BC-7146-A3DD-894A658C55C9}" srcOrd="0" destOrd="0" presId="urn:microsoft.com/office/officeart/2005/8/layout/orgChart1"/>
    <dgm:cxn modelId="{98516C2D-5D91-AE47-A111-8417D77A4AC9}" srcId="{E5A62FA1-E660-D349-9BB9-1D112D5C7A6C}" destId="{D0711EF2-3CFB-4B4D-8A2E-19BB066BBA4D}" srcOrd="0" destOrd="0" parTransId="{46CD6902-1413-154E-802A-C241C14F44C0}" sibTransId="{314848A8-A519-EA47-9993-E9C930EBD35A}"/>
    <dgm:cxn modelId="{8EFDE948-9957-F24E-95EC-4DE82A00807A}" type="presOf" srcId="{E5A62FA1-E660-D349-9BB9-1D112D5C7A6C}" destId="{736680BB-76E9-7A4D-B920-52B6AAE931FC}" srcOrd="0" destOrd="0" presId="urn:microsoft.com/office/officeart/2005/8/layout/orgChart1"/>
    <dgm:cxn modelId="{A96BFF57-FCC3-1C4D-B685-94B50C72CFBD}" type="presOf" srcId="{75124E81-B1C0-5E42-91FF-5ACAD50D9AE1}" destId="{05A17811-5F7A-2B4D-94B0-C91B1D67D5BD}" srcOrd="0" destOrd="0" presId="urn:microsoft.com/office/officeart/2005/8/layout/orgChart1"/>
    <dgm:cxn modelId="{30ADAD69-4C41-B54E-84F9-88AFC7185CA0}" type="presOf" srcId="{D0711EF2-3CFB-4B4D-8A2E-19BB066BBA4D}" destId="{57B58618-32A8-014D-95C5-FA80ABC2C022}" srcOrd="1" destOrd="0" presId="urn:microsoft.com/office/officeart/2005/8/layout/orgChart1"/>
    <dgm:cxn modelId="{D7F3FC6F-E366-5844-B537-FB5BAED060CA}" srcId="{F70AB7F1-F1AB-7A42-BC5B-929BAA3DE170}" destId="{E5A62FA1-E660-D349-9BB9-1D112D5C7A6C}" srcOrd="0" destOrd="0" parTransId="{3BFFBB2E-58D0-A74A-AB37-F0ECBECBDD7E}" sibTransId="{AC8265F3-49A3-2846-8E99-A6F8BBD9F73C}"/>
    <dgm:cxn modelId="{8DAA9E74-176A-584E-821E-6B18B589AD5D}" srcId="{E5A62FA1-E660-D349-9BB9-1D112D5C7A6C}" destId="{83707BBB-88E1-8040-9C8A-687DA1370B74}" srcOrd="2" destOrd="0" parTransId="{103207EC-5CAF-DC4E-8879-41AA95904AD7}" sibTransId="{E4DFA25A-795D-D148-A4DC-DFC7979E7A3A}"/>
    <dgm:cxn modelId="{C995F97D-B185-234A-9877-19842A595273}" type="presOf" srcId="{E5A62FA1-E660-D349-9BB9-1D112D5C7A6C}" destId="{E3E126AA-6814-D64E-8000-839F32CC89E0}" srcOrd="1" destOrd="0" presId="urn:microsoft.com/office/officeart/2005/8/layout/orgChart1"/>
    <dgm:cxn modelId="{FE76EF80-9DF5-4848-91EE-2C34143FC041}" type="presOf" srcId="{7DA66080-298E-2D4D-B411-E82AAACDF2F0}" destId="{8917787A-89BA-6B4E-9A73-761AF22BA734}" srcOrd="0" destOrd="0" presId="urn:microsoft.com/office/officeart/2005/8/layout/orgChart1"/>
    <dgm:cxn modelId="{230D969D-B962-454C-A026-9CCBFBDAAB28}" srcId="{E5A62FA1-E660-D349-9BB9-1D112D5C7A6C}" destId="{7DA66080-298E-2D4D-B411-E82AAACDF2F0}" srcOrd="1" destOrd="0" parTransId="{75124E81-B1C0-5E42-91FF-5ACAD50D9AE1}" sibTransId="{8C7F413E-EF77-0D40-B70A-5419F28D9315}"/>
    <dgm:cxn modelId="{E01BBCA8-9017-6F40-9E51-88BD35A63D57}" type="presOf" srcId="{46CD6902-1413-154E-802A-C241C14F44C0}" destId="{86B0DD26-D998-A44C-89DB-23E227808195}" srcOrd="0" destOrd="0" presId="urn:microsoft.com/office/officeart/2005/8/layout/orgChart1"/>
    <dgm:cxn modelId="{88D87EC1-B503-ED4A-B511-3D7C3772A110}" type="presOf" srcId="{F70AB7F1-F1AB-7A42-BC5B-929BAA3DE170}" destId="{5E097CC0-3593-9445-AB0E-0907A15CFC48}" srcOrd="0" destOrd="0" presId="urn:microsoft.com/office/officeart/2005/8/layout/orgChart1"/>
    <dgm:cxn modelId="{C80D6BD2-560C-8446-A3C8-9DB416D586CC}" type="presOf" srcId="{7DA66080-298E-2D4D-B411-E82AAACDF2F0}" destId="{E55E2E2C-D0C9-E84C-B0F0-8A9F058E7AD5}" srcOrd="1" destOrd="0" presId="urn:microsoft.com/office/officeart/2005/8/layout/orgChart1"/>
    <dgm:cxn modelId="{E43665F0-AAE5-7A46-A6DE-089713128038}" type="presOf" srcId="{103207EC-5CAF-DC4E-8879-41AA95904AD7}" destId="{B9D4C243-370B-A94E-B9C7-C9D568947633}" srcOrd="0" destOrd="0" presId="urn:microsoft.com/office/officeart/2005/8/layout/orgChart1"/>
    <dgm:cxn modelId="{BE8407DB-618D-E64C-A409-B520C69EEFE1}" type="presParOf" srcId="{5E097CC0-3593-9445-AB0E-0907A15CFC48}" destId="{1BC6C100-2F60-EC42-99A6-496F95247CE0}" srcOrd="0" destOrd="0" presId="urn:microsoft.com/office/officeart/2005/8/layout/orgChart1"/>
    <dgm:cxn modelId="{4A72170D-3BD3-8E47-BEF9-DAAEAEF67765}" type="presParOf" srcId="{1BC6C100-2F60-EC42-99A6-496F95247CE0}" destId="{157930B8-F5E8-B241-9B55-1F612334D361}" srcOrd="0" destOrd="0" presId="urn:microsoft.com/office/officeart/2005/8/layout/orgChart1"/>
    <dgm:cxn modelId="{7AC77728-6509-C842-B20F-76A3C994AE07}" type="presParOf" srcId="{157930B8-F5E8-B241-9B55-1F612334D361}" destId="{736680BB-76E9-7A4D-B920-52B6AAE931FC}" srcOrd="0" destOrd="0" presId="urn:microsoft.com/office/officeart/2005/8/layout/orgChart1"/>
    <dgm:cxn modelId="{5A9C48CC-8450-D540-A5DC-E6F6BB7AA780}" type="presParOf" srcId="{157930B8-F5E8-B241-9B55-1F612334D361}" destId="{E3E126AA-6814-D64E-8000-839F32CC89E0}" srcOrd="1" destOrd="0" presId="urn:microsoft.com/office/officeart/2005/8/layout/orgChart1"/>
    <dgm:cxn modelId="{A3CF9B70-3191-AB4B-9156-B239BD786778}" type="presParOf" srcId="{1BC6C100-2F60-EC42-99A6-496F95247CE0}" destId="{3EBC2943-78EA-9847-ACAC-AA5D9D359E82}" srcOrd="1" destOrd="0" presId="urn:microsoft.com/office/officeart/2005/8/layout/orgChart1"/>
    <dgm:cxn modelId="{AD55C06E-EA26-3B42-90FE-BB74BACDB1F6}" type="presParOf" srcId="{3EBC2943-78EA-9847-ACAC-AA5D9D359E82}" destId="{86B0DD26-D998-A44C-89DB-23E227808195}" srcOrd="0" destOrd="0" presId="urn:microsoft.com/office/officeart/2005/8/layout/orgChart1"/>
    <dgm:cxn modelId="{F0A80865-4662-C547-962D-581E7BB860A5}" type="presParOf" srcId="{3EBC2943-78EA-9847-ACAC-AA5D9D359E82}" destId="{F41FE1D7-7F1D-1E4A-8350-34842A358B6A}" srcOrd="1" destOrd="0" presId="urn:microsoft.com/office/officeart/2005/8/layout/orgChart1"/>
    <dgm:cxn modelId="{EC5261D7-3355-E64A-AF1E-DE682ADC10F8}" type="presParOf" srcId="{F41FE1D7-7F1D-1E4A-8350-34842A358B6A}" destId="{1F18D61C-8226-A14A-859A-59769269D8F0}" srcOrd="0" destOrd="0" presId="urn:microsoft.com/office/officeart/2005/8/layout/orgChart1"/>
    <dgm:cxn modelId="{34706F6A-AFA4-E54B-9295-454CEB2268C9}" type="presParOf" srcId="{1F18D61C-8226-A14A-859A-59769269D8F0}" destId="{138CE2CF-EC7A-CE48-85FB-6438F886F0D1}" srcOrd="0" destOrd="0" presId="urn:microsoft.com/office/officeart/2005/8/layout/orgChart1"/>
    <dgm:cxn modelId="{A586CD00-6366-684D-B834-9B02CF21B4A4}" type="presParOf" srcId="{1F18D61C-8226-A14A-859A-59769269D8F0}" destId="{57B58618-32A8-014D-95C5-FA80ABC2C022}" srcOrd="1" destOrd="0" presId="urn:microsoft.com/office/officeart/2005/8/layout/orgChart1"/>
    <dgm:cxn modelId="{5D40DE39-7035-CE4F-A3B3-766F0FCB470D}" type="presParOf" srcId="{F41FE1D7-7F1D-1E4A-8350-34842A358B6A}" destId="{AC483A7E-3D18-BE43-87F8-E44D203A7CE6}" srcOrd="1" destOrd="0" presId="urn:microsoft.com/office/officeart/2005/8/layout/orgChart1"/>
    <dgm:cxn modelId="{7D62E42C-71CE-5F49-91E8-3CE856EB68CB}" type="presParOf" srcId="{F41FE1D7-7F1D-1E4A-8350-34842A358B6A}" destId="{3A2C4497-77F3-4749-83ED-256E1E1F4C76}" srcOrd="2" destOrd="0" presId="urn:microsoft.com/office/officeart/2005/8/layout/orgChart1"/>
    <dgm:cxn modelId="{7EED4EFF-9876-0544-A798-ECFF00C426AA}" type="presParOf" srcId="{3EBC2943-78EA-9847-ACAC-AA5D9D359E82}" destId="{05A17811-5F7A-2B4D-94B0-C91B1D67D5BD}" srcOrd="2" destOrd="0" presId="urn:microsoft.com/office/officeart/2005/8/layout/orgChart1"/>
    <dgm:cxn modelId="{85B4BB32-D859-B64A-BF04-B6CA25E62F8A}" type="presParOf" srcId="{3EBC2943-78EA-9847-ACAC-AA5D9D359E82}" destId="{D2FB6A2D-5754-F443-BF5A-5453711DF2C2}" srcOrd="3" destOrd="0" presId="urn:microsoft.com/office/officeart/2005/8/layout/orgChart1"/>
    <dgm:cxn modelId="{F18FB483-9160-954F-8D84-5EA449581B5F}" type="presParOf" srcId="{D2FB6A2D-5754-F443-BF5A-5453711DF2C2}" destId="{2B9B17F5-8DDA-CD4C-9EEB-4CE5B351C427}" srcOrd="0" destOrd="0" presId="urn:microsoft.com/office/officeart/2005/8/layout/orgChart1"/>
    <dgm:cxn modelId="{0437D1DF-6CD1-B64C-B63A-9E77E78333BE}" type="presParOf" srcId="{2B9B17F5-8DDA-CD4C-9EEB-4CE5B351C427}" destId="{8917787A-89BA-6B4E-9A73-761AF22BA734}" srcOrd="0" destOrd="0" presId="urn:microsoft.com/office/officeart/2005/8/layout/orgChart1"/>
    <dgm:cxn modelId="{4C20B52A-280E-6848-8CF9-B4127B60A6FE}" type="presParOf" srcId="{2B9B17F5-8DDA-CD4C-9EEB-4CE5B351C427}" destId="{E55E2E2C-D0C9-E84C-B0F0-8A9F058E7AD5}" srcOrd="1" destOrd="0" presId="urn:microsoft.com/office/officeart/2005/8/layout/orgChart1"/>
    <dgm:cxn modelId="{76B005AB-68C8-CE41-B8DB-3D747678E009}" type="presParOf" srcId="{D2FB6A2D-5754-F443-BF5A-5453711DF2C2}" destId="{D72A7702-5106-2C48-9E6A-27CF57EC768F}" srcOrd="1" destOrd="0" presId="urn:microsoft.com/office/officeart/2005/8/layout/orgChart1"/>
    <dgm:cxn modelId="{89C820BB-9213-C646-AE22-4B7EB088044C}" type="presParOf" srcId="{D2FB6A2D-5754-F443-BF5A-5453711DF2C2}" destId="{1B0F984A-7B83-BC49-97CA-801359C0CFEA}" srcOrd="2" destOrd="0" presId="urn:microsoft.com/office/officeart/2005/8/layout/orgChart1"/>
    <dgm:cxn modelId="{F9E90BA4-132A-C746-9992-967AA19B3AC9}" type="presParOf" srcId="{3EBC2943-78EA-9847-ACAC-AA5D9D359E82}" destId="{B9D4C243-370B-A94E-B9C7-C9D568947633}" srcOrd="4" destOrd="0" presId="urn:microsoft.com/office/officeart/2005/8/layout/orgChart1"/>
    <dgm:cxn modelId="{580AD999-A2D8-B24D-9CA3-FA21317B8079}" type="presParOf" srcId="{3EBC2943-78EA-9847-ACAC-AA5D9D359E82}" destId="{CC682800-6872-5B4B-AD96-758B3DBA2329}" srcOrd="5" destOrd="0" presId="urn:microsoft.com/office/officeart/2005/8/layout/orgChart1"/>
    <dgm:cxn modelId="{065F2A5B-EB0C-3C46-8D41-C8A9861C70F8}" type="presParOf" srcId="{CC682800-6872-5B4B-AD96-758B3DBA2329}" destId="{67167AC7-9509-094D-8359-DFED02F63928}" srcOrd="0" destOrd="0" presId="urn:microsoft.com/office/officeart/2005/8/layout/orgChart1"/>
    <dgm:cxn modelId="{1B71BC4A-B320-4E4A-B600-7AF1729FC9CC}" type="presParOf" srcId="{67167AC7-9509-094D-8359-DFED02F63928}" destId="{A127FEBD-E7BC-7146-A3DD-894A658C55C9}" srcOrd="0" destOrd="0" presId="urn:microsoft.com/office/officeart/2005/8/layout/orgChart1"/>
    <dgm:cxn modelId="{FD2273D1-B506-4545-B94C-848055D581C7}" type="presParOf" srcId="{67167AC7-9509-094D-8359-DFED02F63928}" destId="{4EC7A2AB-3621-8040-BE0E-EB36E2066063}" srcOrd="1" destOrd="0" presId="urn:microsoft.com/office/officeart/2005/8/layout/orgChart1"/>
    <dgm:cxn modelId="{ACEDBB4A-A69B-4A4D-989B-A1A3DBFB71E0}" type="presParOf" srcId="{CC682800-6872-5B4B-AD96-758B3DBA2329}" destId="{4E2E4423-7B27-CF42-80EF-A7B43A0DD950}" srcOrd="1" destOrd="0" presId="urn:microsoft.com/office/officeart/2005/8/layout/orgChart1"/>
    <dgm:cxn modelId="{235C4C64-9917-0A45-9FD9-0F03847E6CB6}" type="presParOf" srcId="{CC682800-6872-5B4B-AD96-758B3DBA2329}" destId="{4FF1B03E-BBC2-8143-BF7E-011317CF0178}" srcOrd="2" destOrd="0" presId="urn:microsoft.com/office/officeart/2005/8/layout/orgChart1"/>
    <dgm:cxn modelId="{7598C44D-9DE2-2746-8093-4F75DEB14DA4}" type="presParOf" srcId="{1BC6C100-2F60-EC42-99A6-496F95247CE0}" destId="{67B83816-8423-3E47-A0F9-37D98557E66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0AB7F1-F1AB-7A42-BC5B-929BAA3DE170}" type="doc">
      <dgm:prSet loTypeId="urn:microsoft.com/office/officeart/2005/8/layout/orgChart1" loCatId="" qsTypeId="urn:microsoft.com/office/officeart/2005/8/quickstyle/simple1" qsCatId="simple" csTypeId="urn:microsoft.com/office/officeart/2005/8/colors/accent1_2" csCatId="accent1" phldr="1"/>
      <dgm:spPr/>
      <dgm:t>
        <a:bodyPr/>
        <a:lstStyle/>
        <a:p>
          <a:endParaRPr lang="en-GB"/>
        </a:p>
      </dgm:t>
    </dgm:pt>
    <dgm:pt modelId="{E5A62FA1-E660-D349-9BB9-1D112D5C7A6C}">
      <dgm:prSet phldrT="[Text]" custT="1"/>
      <dgm:spPr>
        <a:solidFill>
          <a:schemeClr val="accent3">
            <a:lumMod val="20000"/>
            <a:lumOff val="80000"/>
          </a:schemeClr>
        </a:solidFill>
      </dgm:spPr>
      <dgm:t>
        <a:bodyPr/>
        <a:lstStyle/>
        <a:p>
          <a:r>
            <a:rPr lang="en-GB" sz="2000" b="1" dirty="0">
              <a:solidFill>
                <a:schemeClr val="tx1"/>
              </a:solidFill>
            </a:rPr>
            <a:t>ADHD</a:t>
          </a:r>
        </a:p>
        <a:p>
          <a:r>
            <a:rPr lang="en-GB" sz="1400" dirty="0">
              <a:solidFill>
                <a:schemeClr val="tx1"/>
              </a:solidFill>
            </a:rPr>
            <a:t>(Attention Deficit Hyperactivity Disorder</a:t>
          </a:r>
          <a:r>
            <a:rPr lang="en-GB" sz="1300" dirty="0">
              <a:solidFill>
                <a:schemeClr val="tx1"/>
              </a:solidFill>
            </a:rPr>
            <a:t>)</a:t>
          </a:r>
        </a:p>
      </dgm:t>
    </dgm:pt>
    <dgm:pt modelId="{3BFFBB2E-58D0-A74A-AB37-F0ECBECBDD7E}" type="parTrans" cxnId="{D7F3FC6F-E366-5844-B537-FB5BAED060CA}">
      <dgm:prSet/>
      <dgm:spPr/>
      <dgm:t>
        <a:bodyPr/>
        <a:lstStyle/>
        <a:p>
          <a:endParaRPr lang="en-GB"/>
        </a:p>
      </dgm:t>
    </dgm:pt>
    <dgm:pt modelId="{AC8265F3-49A3-2846-8E99-A6F8BBD9F73C}" type="sibTrans" cxnId="{D7F3FC6F-E366-5844-B537-FB5BAED060CA}">
      <dgm:prSet/>
      <dgm:spPr/>
      <dgm:t>
        <a:bodyPr/>
        <a:lstStyle/>
        <a:p>
          <a:endParaRPr lang="en-GB"/>
        </a:p>
      </dgm:t>
    </dgm:pt>
    <dgm:pt modelId="{D0711EF2-3CFB-4B4D-8A2E-19BB066BBA4D}">
      <dgm:prSet phldrT="[Text]" custT="1"/>
      <dgm:spPr>
        <a:solidFill>
          <a:schemeClr val="accent3">
            <a:lumMod val="20000"/>
            <a:lumOff val="80000"/>
          </a:schemeClr>
        </a:solidFill>
      </dgm:spPr>
      <dgm:t>
        <a:bodyPr/>
        <a:lstStyle/>
        <a:p>
          <a:r>
            <a:rPr lang="en-GB" sz="1400" b="1" u="sng" dirty="0">
              <a:solidFill>
                <a:schemeClr val="tx1"/>
              </a:solidFill>
              <a:latin typeface="+mn-lt"/>
            </a:rPr>
            <a:t>Definition:</a:t>
          </a:r>
        </a:p>
        <a:p>
          <a:r>
            <a:rPr lang="en-US" sz="1200" dirty="0">
              <a:solidFill>
                <a:schemeClr val="tx1"/>
              </a:solidFill>
              <a:latin typeface="+mj-lt"/>
              <a:cs typeface="Calibri Light" panose="020F0302020204030204" pitchFamily="34" charset="0"/>
            </a:rPr>
            <a:t>A group of behaviors that affect a person’s ability to concentrate &amp; control impulsivity.</a:t>
          </a:r>
          <a:endParaRPr lang="en-GB" sz="1200" b="1" u="sng" dirty="0">
            <a:solidFill>
              <a:schemeClr val="tx1"/>
            </a:solidFill>
            <a:latin typeface="+mj-lt"/>
          </a:endParaRPr>
        </a:p>
      </dgm:t>
    </dgm:pt>
    <dgm:pt modelId="{46CD6902-1413-154E-802A-C241C14F44C0}" type="parTrans" cxnId="{98516C2D-5D91-AE47-A111-8417D77A4AC9}">
      <dgm:prSet/>
      <dgm:spPr>
        <a:ln>
          <a:solidFill>
            <a:schemeClr val="tx1">
              <a:lumMod val="95000"/>
              <a:lumOff val="5000"/>
            </a:schemeClr>
          </a:solidFill>
        </a:ln>
      </dgm:spPr>
      <dgm:t>
        <a:bodyPr/>
        <a:lstStyle/>
        <a:p>
          <a:endParaRPr lang="en-GB"/>
        </a:p>
      </dgm:t>
    </dgm:pt>
    <dgm:pt modelId="{314848A8-A519-EA47-9993-E9C930EBD35A}" type="sibTrans" cxnId="{98516C2D-5D91-AE47-A111-8417D77A4AC9}">
      <dgm:prSet/>
      <dgm:spPr/>
      <dgm:t>
        <a:bodyPr/>
        <a:lstStyle/>
        <a:p>
          <a:endParaRPr lang="en-GB"/>
        </a:p>
      </dgm:t>
    </dgm:pt>
    <dgm:pt modelId="{7DA66080-298E-2D4D-B411-E82AAACDF2F0}">
      <dgm:prSet phldrT="[Text]" custT="1"/>
      <dgm:spPr>
        <a:solidFill>
          <a:schemeClr val="accent3">
            <a:lumMod val="20000"/>
            <a:lumOff val="80000"/>
          </a:schemeClr>
        </a:solidFill>
      </dgm:spPr>
      <dgm:t>
        <a:bodyPr/>
        <a:lstStyle/>
        <a:p>
          <a:pPr>
            <a:buFont typeface="Arial" panose="020B0604020202020204" pitchFamily="34" charset="0"/>
            <a:buNone/>
          </a:pPr>
          <a:r>
            <a:rPr lang="en-US" sz="1400" b="1" u="sng" dirty="0">
              <a:solidFill>
                <a:schemeClr val="tx1"/>
              </a:solidFill>
              <a:latin typeface="Calibri Light" panose="020F0302020204030204" pitchFamily="34" charset="0"/>
              <a:cs typeface="Calibri Light" panose="020F0302020204030204" pitchFamily="34" charset="0"/>
            </a:rPr>
            <a:t>Traits:</a:t>
          </a:r>
        </a:p>
        <a:p>
          <a:pPr>
            <a:buFont typeface="Arial" panose="020B0604020202020204" pitchFamily="34" charset="0"/>
            <a:buNone/>
          </a:pPr>
          <a:r>
            <a:rPr lang="en-US" sz="1200" dirty="0">
              <a:solidFill>
                <a:schemeClr val="tx1"/>
              </a:solidFill>
              <a:latin typeface="Calibri Light" panose="020F0302020204030204" pitchFamily="34" charset="0"/>
              <a:cs typeface="Calibri Light" panose="020F0302020204030204" pitchFamily="34" charset="0"/>
            </a:rPr>
            <a:t>- Inattentiveness</a:t>
          </a:r>
        </a:p>
        <a:p>
          <a:pPr>
            <a:buFont typeface="Arial" panose="020B0604020202020204" pitchFamily="34" charset="0"/>
            <a:buChar char="•"/>
          </a:pPr>
          <a:r>
            <a:rPr lang="en-US" sz="1200" dirty="0">
              <a:solidFill>
                <a:schemeClr val="tx1"/>
              </a:solidFill>
              <a:latin typeface="Calibri Light" panose="020F0302020204030204" pitchFamily="34" charset="0"/>
              <a:cs typeface="Calibri Light" panose="020F0302020204030204" pitchFamily="34" charset="0"/>
            </a:rPr>
            <a:t>- Hyperactivity</a:t>
          </a:r>
        </a:p>
        <a:p>
          <a:pPr>
            <a:buFont typeface="Arial" panose="020B0604020202020204" pitchFamily="34" charset="0"/>
            <a:buChar char="•"/>
          </a:pPr>
          <a:r>
            <a:rPr lang="en-US" sz="1200" dirty="0">
              <a:solidFill>
                <a:schemeClr val="tx1"/>
              </a:solidFill>
              <a:latin typeface="Calibri Light" panose="020F0302020204030204" pitchFamily="34" charset="0"/>
              <a:cs typeface="Calibri Light" panose="020F0302020204030204" pitchFamily="34" charset="0"/>
            </a:rPr>
            <a:t>- Impulsiveness</a:t>
          </a:r>
        </a:p>
        <a:p>
          <a:pPr>
            <a:buFont typeface="Arial" panose="020B0604020202020204" pitchFamily="34" charset="0"/>
            <a:buChar char="•"/>
          </a:pPr>
          <a:r>
            <a:rPr lang="en-US" sz="1200" dirty="0">
              <a:solidFill>
                <a:schemeClr val="tx1"/>
              </a:solidFill>
              <a:latin typeface="Calibri Light" panose="020F0302020204030204" pitchFamily="34" charset="0"/>
              <a:cs typeface="Calibri Light" panose="020F0302020204030204" pitchFamily="34" charset="0"/>
            </a:rPr>
            <a:t>- Struggle to regulate emotion</a:t>
          </a:r>
        </a:p>
        <a:p>
          <a:pPr>
            <a:buFont typeface="Arial" panose="020B0604020202020204" pitchFamily="34" charset="0"/>
            <a:buChar char="•"/>
          </a:pPr>
          <a:r>
            <a:rPr lang="en-US" sz="1200" dirty="0">
              <a:solidFill>
                <a:schemeClr val="tx1"/>
              </a:solidFill>
              <a:latin typeface="Calibri Light" panose="020F0302020204030204" pitchFamily="34" charset="0"/>
              <a:cs typeface="Calibri Light" panose="020F0302020204030204" pitchFamily="34" charset="0"/>
            </a:rPr>
            <a:t>- Do not tend to think before saying or doing something</a:t>
          </a:r>
        </a:p>
        <a:p>
          <a:pPr>
            <a:buFont typeface="Arial" panose="020B0604020202020204" pitchFamily="34" charset="0"/>
            <a:buChar char="•"/>
          </a:pPr>
          <a:r>
            <a:rPr lang="en-US" sz="1200" dirty="0">
              <a:solidFill>
                <a:schemeClr val="tx1"/>
              </a:solidFill>
              <a:latin typeface="Calibri Light" panose="020F0302020204030204" pitchFamily="34" charset="0"/>
              <a:cs typeface="Calibri Light" panose="020F0302020204030204" pitchFamily="34" charset="0"/>
            </a:rPr>
            <a:t>- Low focus</a:t>
          </a:r>
          <a:endParaRPr lang="en-GB" sz="1200" dirty="0">
            <a:solidFill>
              <a:schemeClr val="tx1"/>
            </a:solidFill>
          </a:endParaRPr>
        </a:p>
      </dgm:t>
    </dgm:pt>
    <dgm:pt modelId="{75124E81-B1C0-5E42-91FF-5ACAD50D9AE1}" type="parTrans" cxnId="{230D969D-B962-454C-A026-9CCBFBDAAB28}">
      <dgm:prSet/>
      <dgm:spPr>
        <a:ln>
          <a:solidFill>
            <a:schemeClr val="tx1">
              <a:lumMod val="95000"/>
              <a:lumOff val="5000"/>
            </a:schemeClr>
          </a:solidFill>
        </a:ln>
      </dgm:spPr>
      <dgm:t>
        <a:bodyPr/>
        <a:lstStyle/>
        <a:p>
          <a:endParaRPr lang="en-GB"/>
        </a:p>
      </dgm:t>
    </dgm:pt>
    <dgm:pt modelId="{8C7F413E-EF77-0D40-B70A-5419F28D9315}" type="sibTrans" cxnId="{230D969D-B962-454C-A026-9CCBFBDAAB28}">
      <dgm:prSet/>
      <dgm:spPr/>
      <dgm:t>
        <a:bodyPr/>
        <a:lstStyle/>
        <a:p>
          <a:endParaRPr lang="en-GB"/>
        </a:p>
      </dgm:t>
    </dgm:pt>
    <dgm:pt modelId="{83707BBB-88E1-8040-9C8A-687DA1370B74}">
      <dgm:prSet phldrT="[Text]" custT="1"/>
      <dgm:spPr>
        <a:solidFill>
          <a:schemeClr val="accent3">
            <a:lumMod val="20000"/>
            <a:lumOff val="80000"/>
          </a:schemeClr>
        </a:solidFill>
      </dgm:spPr>
      <dgm:t>
        <a:bodyPr/>
        <a:lstStyle/>
        <a:p>
          <a:r>
            <a:rPr lang="en-GB" sz="1400" b="1" u="sng" dirty="0">
              <a:solidFill>
                <a:schemeClr val="tx1"/>
              </a:solidFill>
            </a:rPr>
            <a:t>Strategies:</a:t>
          </a:r>
        </a:p>
        <a:p>
          <a:r>
            <a:rPr lang="en-US" sz="1200" dirty="0">
              <a:solidFill>
                <a:schemeClr val="tx1"/>
              </a:solidFill>
              <a:latin typeface="Calibri Light" panose="020F0302020204030204" pitchFamily="34" charset="0"/>
              <a:cs typeface="Calibri Light" panose="020F0302020204030204" pitchFamily="34" charset="0"/>
            </a:rPr>
            <a:t>- Clear, concise and  consistent rules &amp; expectations</a:t>
          </a:r>
        </a:p>
        <a:p>
          <a:pPr>
            <a:buFont typeface="Arial" panose="020B0604020202020204" pitchFamily="34" charset="0"/>
            <a:buChar char="•"/>
          </a:pPr>
          <a:r>
            <a:rPr lang="en-US" sz="1200" dirty="0">
              <a:solidFill>
                <a:schemeClr val="tx1"/>
              </a:solidFill>
              <a:latin typeface="Calibri Light" panose="020F0302020204030204" pitchFamily="34" charset="0"/>
              <a:cs typeface="Calibri Light" panose="020F0302020204030204" pitchFamily="34" charset="0"/>
            </a:rPr>
            <a:t>- Reward positive behavior</a:t>
          </a:r>
        </a:p>
        <a:p>
          <a:pPr>
            <a:buFont typeface="Arial" panose="020B0604020202020204" pitchFamily="34" charset="0"/>
            <a:buChar char="•"/>
          </a:pPr>
          <a:r>
            <a:rPr lang="en-US" sz="1200" dirty="0">
              <a:solidFill>
                <a:schemeClr val="tx1"/>
              </a:solidFill>
              <a:latin typeface="Calibri Light" panose="020F0302020204030204" pitchFamily="34" charset="0"/>
              <a:cs typeface="Calibri Light" panose="020F0302020204030204" pitchFamily="34" charset="0"/>
            </a:rPr>
            <a:t>- Frequent Feedback</a:t>
          </a:r>
        </a:p>
        <a:p>
          <a:pPr>
            <a:buFont typeface="Arial" panose="020B0604020202020204" pitchFamily="34" charset="0"/>
            <a:buChar char="•"/>
          </a:pPr>
          <a:r>
            <a:rPr lang="en-US" sz="1200" dirty="0">
              <a:solidFill>
                <a:schemeClr val="tx1"/>
              </a:solidFill>
              <a:latin typeface="Calibri Light" panose="020F0302020204030204" pitchFamily="34" charset="0"/>
              <a:cs typeface="Calibri Light" panose="020F0302020204030204" pitchFamily="34" charset="0"/>
            </a:rPr>
            <a:t>- Short term rewards</a:t>
          </a:r>
        </a:p>
        <a:p>
          <a:pPr>
            <a:buFont typeface="Arial" panose="020B0604020202020204" pitchFamily="34" charset="0"/>
            <a:buChar char="•"/>
          </a:pPr>
          <a:r>
            <a:rPr lang="en-US" sz="1200" dirty="0">
              <a:solidFill>
                <a:schemeClr val="tx1"/>
              </a:solidFill>
              <a:latin typeface="Calibri Light" panose="020F0302020204030204" pitchFamily="34" charset="0"/>
              <a:cs typeface="Calibri Light" panose="020F0302020204030204" pitchFamily="34" charset="0"/>
            </a:rPr>
            <a:t>- Small Breaks</a:t>
          </a:r>
        </a:p>
        <a:p>
          <a:pPr>
            <a:buFont typeface="Arial" panose="020B0604020202020204" pitchFamily="34" charset="0"/>
            <a:buChar char="•"/>
          </a:pPr>
          <a:r>
            <a:rPr lang="en-US" sz="1200" dirty="0">
              <a:solidFill>
                <a:schemeClr val="tx1"/>
              </a:solidFill>
              <a:latin typeface="Calibri Light" panose="020F0302020204030204" pitchFamily="34" charset="0"/>
              <a:cs typeface="Calibri Light" panose="020F0302020204030204" pitchFamily="34" charset="0"/>
            </a:rPr>
            <a:t>- Use tools and flexible rules</a:t>
          </a:r>
        </a:p>
        <a:p>
          <a:pPr>
            <a:buFont typeface="Arial" panose="020B0604020202020204" pitchFamily="34" charset="0"/>
            <a:buChar char="•"/>
          </a:pPr>
          <a:r>
            <a:rPr lang="en-US" sz="1200" dirty="0">
              <a:solidFill>
                <a:schemeClr val="tx1"/>
              </a:solidFill>
              <a:latin typeface="Calibri Light" panose="020F0302020204030204" pitchFamily="34" charset="0"/>
              <a:cs typeface="Calibri Light" panose="020F0302020204030204" pitchFamily="34" charset="0"/>
            </a:rPr>
            <a:t>-Established routines</a:t>
          </a:r>
        </a:p>
        <a:p>
          <a:pPr>
            <a:buFont typeface="Arial" panose="020B0604020202020204" pitchFamily="34" charset="0"/>
            <a:buChar char="•"/>
          </a:pPr>
          <a:r>
            <a:rPr lang="en-US" sz="1200" dirty="0">
              <a:solidFill>
                <a:schemeClr val="tx1"/>
              </a:solidFill>
              <a:latin typeface="Calibri Light" panose="020F0302020204030204" pitchFamily="34" charset="0"/>
              <a:cs typeface="Calibri Light" panose="020F0302020204030204" pitchFamily="34" charset="0"/>
            </a:rPr>
            <a:t>- Checklists during plans</a:t>
          </a:r>
        </a:p>
        <a:p>
          <a:pPr>
            <a:buFont typeface="Arial" panose="020B0604020202020204" pitchFamily="34" charset="0"/>
            <a:buChar char="•"/>
          </a:pPr>
          <a:endParaRPr lang="en-US" sz="1200" dirty="0">
            <a:solidFill>
              <a:schemeClr val="tx1"/>
            </a:solidFill>
            <a:latin typeface="Calibri Light" panose="020F0302020204030204" pitchFamily="34" charset="0"/>
            <a:cs typeface="Calibri Light" panose="020F0302020204030204" pitchFamily="34" charset="0"/>
          </a:endParaRPr>
        </a:p>
      </dgm:t>
    </dgm:pt>
    <dgm:pt modelId="{103207EC-5CAF-DC4E-8879-41AA95904AD7}" type="parTrans" cxnId="{8DAA9E74-176A-584E-821E-6B18B589AD5D}">
      <dgm:prSet/>
      <dgm:spPr>
        <a:ln>
          <a:solidFill>
            <a:schemeClr val="tx1">
              <a:lumMod val="95000"/>
              <a:lumOff val="5000"/>
            </a:schemeClr>
          </a:solidFill>
        </a:ln>
      </dgm:spPr>
      <dgm:t>
        <a:bodyPr/>
        <a:lstStyle/>
        <a:p>
          <a:endParaRPr lang="en-GB"/>
        </a:p>
      </dgm:t>
    </dgm:pt>
    <dgm:pt modelId="{E4DFA25A-795D-D148-A4DC-DFC7979E7A3A}" type="sibTrans" cxnId="{8DAA9E74-176A-584E-821E-6B18B589AD5D}">
      <dgm:prSet/>
      <dgm:spPr/>
      <dgm:t>
        <a:bodyPr/>
        <a:lstStyle/>
        <a:p>
          <a:endParaRPr lang="en-GB"/>
        </a:p>
      </dgm:t>
    </dgm:pt>
    <dgm:pt modelId="{5E097CC0-3593-9445-AB0E-0907A15CFC48}" type="pres">
      <dgm:prSet presAssocID="{F70AB7F1-F1AB-7A42-BC5B-929BAA3DE170}" presName="hierChild1" presStyleCnt="0">
        <dgm:presLayoutVars>
          <dgm:orgChart val="1"/>
          <dgm:chPref val="1"/>
          <dgm:dir/>
          <dgm:animOne val="branch"/>
          <dgm:animLvl val="lvl"/>
          <dgm:resizeHandles/>
        </dgm:presLayoutVars>
      </dgm:prSet>
      <dgm:spPr/>
    </dgm:pt>
    <dgm:pt modelId="{1BC6C100-2F60-EC42-99A6-496F95247CE0}" type="pres">
      <dgm:prSet presAssocID="{E5A62FA1-E660-D349-9BB9-1D112D5C7A6C}" presName="hierRoot1" presStyleCnt="0">
        <dgm:presLayoutVars>
          <dgm:hierBranch val="init"/>
        </dgm:presLayoutVars>
      </dgm:prSet>
      <dgm:spPr/>
    </dgm:pt>
    <dgm:pt modelId="{157930B8-F5E8-B241-9B55-1F612334D361}" type="pres">
      <dgm:prSet presAssocID="{E5A62FA1-E660-D349-9BB9-1D112D5C7A6C}" presName="rootComposite1" presStyleCnt="0"/>
      <dgm:spPr/>
    </dgm:pt>
    <dgm:pt modelId="{736680BB-76E9-7A4D-B920-52B6AAE931FC}" type="pres">
      <dgm:prSet presAssocID="{E5A62FA1-E660-D349-9BB9-1D112D5C7A6C}" presName="rootText1" presStyleLbl="node0" presStyleIdx="0" presStyleCnt="1" custScaleX="103403" custScaleY="103830">
        <dgm:presLayoutVars>
          <dgm:chPref val="3"/>
        </dgm:presLayoutVars>
      </dgm:prSet>
      <dgm:spPr/>
    </dgm:pt>
    <dgm:pt modelId="{E3E126AA-6814-D64E-8000-839F32CC89E0}" type="pres">
      <dgm:prSet presAssocID="{E5A62FA1-E660-D349-9BB9-1D112D5C7A6C}" presName="rootConnector1" presStyleLbl="node1" presStyleIdx="0" presStyleCnt="0"/>
      <dgm:spPr/>
    </dgm:pt>
    <dgm:pt modelId="{3EBC2943-78EA-9847-ACAC-AA5D9D359E82}" type="pres">
      <dgm:prSet presAssocID="{E5A62FA1-E660-D349-9BB9-1D112D5C7A6C}" presName="hierChild2" presStyleCnt="0"/>
      <dgm:spPr/>
    </dgm:pt>
    <dgm:pt modelId="{86B0DD26-D998-A44C-89DB-23E227808195}" type="pres">
      <dgm:prSet presAssocID="{46CD6902-1413-154E-802A-C241C14F44C0}" presName="Name37" presStyleLbl="parChTrans1D2" presStyleIdx="0" presStyleCnt="3"/>
      <dgm:spPr/>
    </dgm:pt>
    <dgm:pt modelId="{F41FE1D7-7F1D-1E4A-8350-34842A358B6A}" type="pres">
      <dgm:prSet presAssocID="{D0711EF2-3CFB-4B4D-8A2E-19BB066BBA4D}" presName="hierRoot2" presStyleCnt="0">
        <dgm:presLayoutVars>
          <dgm:hierBranch val="init"/>
        </dgm:presLayoutVars>
      </dgm:prSet>
      <dgm:spPr/>
    </dgm:pt>
    <dgm:pt modelId="{1F18D61C-8226-A14A-859A-59769269D8F0}" type="pres">
      <dgm:prSet presAssocID="{D0711EF2-3CFB-4B4D-8A2E-19BB066BBA4D}" presName="rootComposite" presStyleCnt="0"/>
      <dgm:spPr/>
    </dgm:pt>
    <dgm:pt modelId="{138CE2CF-EC7A-CE48-85FB-6438F886F0D1}" type="pres">
      <dgm:prSet presAssocID="{D0711EF2-3CFB-4B4D-8A2E-19BB066BBA4D}" presName="rootText" presStyleLbl="node2" presStyleIdx="0" presStyleCnt="3" custScaleY="88589">
        <dgm:presLayoutVars>
          <dgm:chPref val="3"/>
        </dgm:presLayoutVars>
      </dgm:prSet>
      <dgm:spPr/>
    </dgm:pt>
    <dgm:pt modelId="{57B58618-32A8-014D-95C5-FA80ABC2C022}" type="pres">
      <dgm:prSet presAssocID="{D0711EF2-3CFB-4B4D-8A2E-19BB066BBA4D}" presName="rootConnector" presStyleLbl="node2" presStyleIdx="0" presStyleCnt="3"/>
      <dgm:spPr/>
    </dgm:pt>
    <dgm:pt modelId="{AC483A7E-3D18-BE43-87F8-E44D203A7CE6}" type="pres">
      <dgm:prSet presAssocID="{D0711EF2-3CFB-4B4D-8A2E-19BB066BBA4D}" presName="hierChild4" presStyleCnt="0"/>
      <dgm:spPr/>
    </dgm:pt>
    <dgm:pt modelId="{3A2C4497-77F3-4749-83ED-256E1E1F4C76}" type="pres">
      <dgm:prSet presAssocID="{D0711EF2-3CFB-4B4D-8A2E-19BB066BBA4D}" presName="hierChild5" presStyleCnt="0"/>
      <dgm:spPr/>
    </dgm:pt>
    <dgm:pt modelId="{05A17811-5F7A-2B4D-94B0-C91B1D67D5BD}" type="pres">
      <dgm:prSet presAssocID="{75124E81-B1C0-5E42-91FF-5ACAD50D9AE1}" presName="Name37" presStyleLbl="parChTrans1D2" presStyleIdx="1" presStyleCnt="3"/>
      <dgm:spPr/>
    </dgm:pt>
    <dgm:pt modelId="{D2FB6A2D-5754-F443-BF5A-5453711DF2C2}" type="pres">
      <dgm:prSet presAssocID="{7DA66080-298E-2D4D-B411-E82AAACDF2F0}" presName="hierRoot2" presStyleCnt="0">
        <dgm:presLayoutVars>
          <dgm:hierBranch val="init"/>
        </dgm:presLayoutVars>
      </dgm:prSet>
      <dgm:spPr/>
    </dgm:pt>
    <dgm:pt modelId="{2B9B17F5-8DDA-CD4C-9EEB-4CE5B351C427}" type="pres">
      <dgm:prSet presAssocID="{7DA66080-298E-2D4D-B411-E82AAACDF2F0}" presName="rootComposite" presStyleCnt="0"/>
      <dgm:spPr/>
    </dgm:pt>
    <dgm:pt modelId="{8917787A-89BA-6B4E-9A73-761AF22BA734}" type="pres">
      <dgm:prSet presAssocID="{7DA66080-298E-2D4D-B411-E82AAACDF2F0}" presName="rootText" presStyleLbl="node2" presStyleIdx="1" presStyleCnt="3" custScaleY="173109">
        <dgm:presLayoutVars>
          <dgm:chPref val="3"/>
        </dgm:presLayoutVars>
      </dgm:prSet>
      <dgm:spPr/>
    </dgm:pt>
    <dgm:pt modelId="{E55E2E2C-D0C9-E84C-B0F0-8A9F058E7AD5}" type="pres">
      <dgm:prSet presAssocID="{7DA66080-298E-2D4D-B411-E82AAACDF2F0}" presName="rootConnector" presStyleLbl="node2" presStyleIdx="1" presStyleCnt="3"/>
      <dgm:spPr/>
    </dgm:pt>
    <dgm:pt modelId="{D72A7702-5106-2C48-9E6A-27CF57EC768F}" type="pres">
      <dgm:prSet presAssocID="{7DA66080-298E-2D4D-B411-E82AAACDF2F0}" presName="hierChild4" presStyleCnt="0"/>
      <dgm:spPr/>
    </dgm:pt>
    <dgm:pt modelId="{1B0F984A-7B83-BC49-97CA-801359C0CFEA}" type="pres">
      <dgm:prSet presAssocID="{7DA66080-298E-2D4D-B411-E82AAACDF2F0}" presName="hierChild5" presStyleCnt="0"/>
      <dgm:spPr/>
    </dgm:pt>
    <dgm:pt modelId="{B9D4C243-370B-A94E-B9C7-C9D568947633}" type="pres">
      <dgm:prSet presAssocID="{103207EC-5CAF-DC4E-8879-41AA95904AD7}" presName="Name37" presStyleLbl="parChTrans1D2" presStyleIdx="2" presStyleCnt="3"/>
      <dgm:spPr/>
    </dgm:pt>
    <dgm:pt modelId="{CC682800-6872-5B4B-AD96-758B3DBA2329}" type="pres">
      <dgm:prSet presAssocID="{83707BBB-88E1-8040-9C8A-687DA1370B74}" presName="hierRoot2" presStyleCnt="0">
        <dgm:presLayoutVars>
          <dgm:hierBranch val="init"/>
        </dgm:presLayoutVars>
      </dgm:prSet>
      <dgm:spPr/>
    </dgm:pt>
    <dgm:pt modelId="{67167AC7-9509-094D-8359-DFED02F63928}" type="pres">
      <dgm:prSet presAssocID="{83707BBB-88E1-8040-9C8A-687DA1370B74}" presName="rootComposite" presStyleCnt="0"/>
      <dgm:spPr/>
    </dgm:pt>
    <dgm:pt modelId="{A127FEBD-E7BC-7146-A3DD-894A658C55C9}" type="pres">
      <dgm:prSet presAssocID="{83707BBB-88E1-8040-9C8A-687DA1370B74}" presName="rootText" presStyleLbl="node2" presStyleIdx="2" presStyleCnt="3" custScaleY="191285">
        <dgm:presLayoutVars>
          <dgm:chPref val="3"/>
        </dgm:presLayoutVars>
      </dgm:prSet>
      <dgm:spPr/>
    </dgm:pt>
    <dgm:pt modelId="{4EC7A2AB-3621-8040-BE0E-EB36E2066063}" type="pres">
      <dgm:prSet presAssocID="{83707BBB-88E1-8040-9C8A-687DA1370B74}" presName="rootConnector" presStyleLbl="node2" presStyleIdx="2" presStyleCnt="3"/>
      <dgm:spPr/>
    </dgm:pt>
    <dgm:pt modelId="{4E2E4423-7B27-CF42-80EF-A7B43A0DD950}" type="pres">
      <dgm:prSet presAssocID="{83707BBB-88E1-8040-9C8A-687DA1370B74}" presName="hierChild4" presStyleCnt="0"/>
      <dgm:spPr/>
    </dgm:pt>
    <dgm:pt modelId="{4FF1B03E-BBC2-8143-BF7E-011317CF0178}" type="pres">
      <dgm:prSet presAssocID="{83707BBB-88E1-8040-9C8A-687DA1370B74}" presName="hierChild5" presStyleCnt="0"/>
      <dgm:spPr/>
    </dgm:pt>
    <dgm:pt modelId="{67B83816-8423-3E47-A0F9-37D98557E66D}" type="pres">
      <dgm:prSet presAssocID="{E5A62FA1-E660-D349-9BB9-1D112D5C7A6C}" presName="hierChild3" presStyleCnt="0"/>
      <dgm:spPr/>
    </dgm:pt>
  </dgm:ptLst>
  <dgm:cxnLst>
    <dgm:cxn modelId="{A2814B02-A681-5348-9161-75CAADF57B1B}" type="presOf" srcId="{D0711EF2-3CFB-4B4D-8A2E-19BB066BBA4D}" destId="{138CE2CF-EC7A-CE48-85FB-6438F886F0D1}" srcOrd="0" destOrd="0" presId="urn:microsoft.com/office/officeart/2005/8/layout/orgChart1"/>
    <dgm:cxn modelId="{B5A45623-0A87-C846-90F3-B1165CB00DA8}" type="presOf" srcId="{83707BBB-88E1-8040-9C8A-687DA1370B74}" destId="{4EC7A2AB-3621-8040-BE0E-EB36E2066063}" srcOrd="1" destOrd="0" presId="urn:microsoft.com/office/officeart/2005/8/layout/orgChart1"/>
    <dgm:cxn modelId="{904C9D2B-6090-B740-8790-92FC1E943B71}" type="presOf" srcId="{83707BBB-88E1-8040-9C8A-687DA1370B74}" destId="{A127FEBD-E7BC-7146-A3DD-894A658C55C9}" srcOrd="0" destOrd="0" presId="urn:microsoft.com/office/officeart/2005/8/layout/orgChart1"/>
    <dgm:cxn modelId="{98516C2D-5D91-AE47-A111-8417D77A4AC9}" srcId="{E5A62FA1-E660-D349-9BB9-1D112D5C7A6C}" destId="{D0711EF2-3CFB-4B4D-8A2E-19BB066BBA4D}" srcOrd="0" destOrd="0" parTransId="{46CD6902-1413-154E-802A-C241C14F44C0}" sibTransId="{314848A8-A519-EA47-9993-E9C930EBD35A}"/>
    <dgm:cxn modelId="{8EFDE948-9957-F24E-95EC-4DE82A00807A}" type="presOf" srcId="{E5A62FA1-E660-D349-9BB9-1D112D5C7A6C}" destId="{736680BB-76E9-7A4D-B920-52B6AAE931FC}" srcOrd="0" destOrd="0" presId="urn:microsoft.com/office/officeart/2005/8/layout/orgChart1"/>
    <dgm:cxn modelId="{A96BFF57-FCC3-1C4D-B685-94B50C72CFBD}" type="presOf" srcId="{75124E81-B1C0-5E42-91FF-5ACAD50D9AE1}" destId="{05A17811-5F7A-2B4D-94B0-C91B1D67D5BD}" srcOrd="0" destOrd="0" presId="urn:microsoft.com/office/officeart/2005/8/layout/orgChart1"/>
    <dgm:cxn modelId="{30ADAD69-4C41-B54E-84F9-88AFC7185CA0}" type="presOf" srcId="{D0711EF2-3CFB-4B4D-8A2E-19BB066BBA4D}" destId="{57B58618-32A8-014D-95C5-FA80ABC2C022}" srcOrd="1" destOrd="0" presId="urn:microsoft.com/office/officeart/2005/8/layout/orgChart1"/>
    <dgm:cxn modelId="{D7F3FC6F-E366-5844-B537-FB5BAED060CA}" srcId="{F70AB7F1-F1AB-7A42-BC5B-929BAA3DE170}" destId="{E5A62FA1-E660-D349-9BB9-1D112D5C7A6C}" srcOrd="0" destOrd="0" parTransId="{3BFFBB2E-58D0-A74A-AB37-F0ECBECBDD7E}" sibTransId="{AC8265F3-49A3-2846-8E99-A6F8BBD9F73C}"/>
    <dgm:cxn modelId="{8DAA9E74-176A-584E-821E-6B18B589AD5D}" srcId="{E5A62FA1-E660-D349-9BB9-1D112D5C7A6C}" destId="{83707BBB-88E1-8040-9C8A-687DA1370B74}" srcOrd="2" destOrd="0" parTransId="{103207EC-5CAF-DC4E-8879-41AA95904AD7}" sibTransId="{E4DFA25A-795D-D148-A4DC-DFC7979E7A3A}"/>
    <dgm:cxn modelId="{C995F97D-B185-234A-9877-19842A595273}" type="presOf" srcId="{E5A62FA1-E660-D349-9BB9-1D112D5C7A6C}" destId="{E3E126AA-6814-D64E-8000-839F32CC89E0}" srcOrd="1" destOrd="0" presId="urn:microsoft.com/office/officeart/2005/8/layout/orgChart1"/>
    <dgm:cxn modelId="{FE76EF80-9DF5-4848-91EE-2C34143FC041}" type="presOf" srcId="{7DA66080-298E-2D4D-B411-E82AAACDF2F0}" destId="{8917787A-89BA-6B4E-9A73-761AF22BA734}" srcOrd="0" destOrd="0" presId="urn:microsoft.com/office/officeart/2005/8/layout/orgChart1"/>
    <dgm:cxn modelId="{230D969D-B962-454C-A026-9CCBFBDAAB28}" srcId="{E5A62FA1-E660-D349-9BB9-1D112D5C7A6C}" destId="{7DA66080-298E-2D4D-B411-E82AAACDF2F0}" srcOrd="1" destOrd="0" parTransId="{75124E81-B1C0-5E42-91FF-5ACAD50D9AE1}" sibTransId="{8C7F413E-EF77-0D40-B70A-5419F28D9315}"/>
    <dgm:cxn modelId="{E01BBCA8-9017-6F40-9E51-88BD35A63D57}" type="presOf" srcId="{46CD6902-1413-154E-802A-C241C14F44C0}" destId="{86B0DD26-D998-A44C-89DB-23E227808195}" srcOrd="0" destOrd="0" presId="urn:microsoft.com/office/officeart/2005/8/layout/orgChart1"/>
    <dgm:cxn modelId="{88D87EC1-B503-ED4A-B511-3D7C3772A110}" type="presOf" srcId="{F70AB7F1-F1AB-7A42-BC5B-929BAA3DE170}" destId="{5E097CC0-3593-9445-AB0E-0907A15CFC48}" srcOrd="0" destOrd="0" presId="urn:microsoft.com/office/officeart/2005/8/layout/orgChart1"/>
    <dgm:cxn modelId="{C80D6BD2-560C-8446-A3C8-9DB416D586CC}" type="presOf" srcId="{7DA66080-298E-2D4D-B411-E82AAACDF2F0}" destId="{E55E2E2C-D0C9-E84C-B0F0-8A9F058E7AD5}" srcOrd="1" destOrd="0" presId="urn:microsoft.com/office/officeart/2005/8/layout/orgChart1"/>
    <dgm:cxn modelId="{E43665F0-AAE5-7A46-A6DE-089713128038}" type="presOf" srcId="{103207EC-5CAF-DC4E-8879-41AA95904AD7}" destId="{B9D4C243-370B-A94E-B9C7-C9D568947633}" srcOrd="0" destOrd="0" presId="urn:microsoft.com/office/officeart/2005/8/layout/orgChart1"/>
    <dgm:cxn modelId="{BE8407DB-618D-E64C-A409-B520C69EEFE1}" type="presParOf" srcId="{5E097CC0-3593-9445-AB0E-0907A15CFC48}" destId="{1BC6C100-2F60-EC42-99A6-496F95247CE0}" srcOrd="0" destOrd="0" presId="urn:microsoft.com/office/officeart/2005/8/layout/orgChart1"/>
    <dgm:cxn modelId="{4A72170D-3BD3-8E47-BEF9-DAAEAEF67765}" type="presParOf" srcId="{1BC6C100-2F60-EC42-99A6-496F95247CE0}" destId="{157930B8-F5E8-B241-9B55-1F612334D361}" srcOrd="0" destOrd="0" presId="urn:microsoft.com/office/officeart/2005/8/layout/orgChart1"/>
    <dgm:cxn modelId="{7AC77728-6509-C842-B20F-76A3C994AE07}" type="presParOf" srcId="{157930B8-F5E8-B241-9B55-1F612334D361}" destId="{736680BB-76E9-7A4D-B920-52B6AAE931FC}" srcOrd="0" destOrd="0" presId="urn:microsoft.com/office/officeart/2005/8/layout/orgChart1"/>
    <dgm:cxn modelId="{5A9C48CC-8450-D540-A5DC-E6F6BB7AA780}" type="presParOf" srcId="{157930B8-F5E8-B241-9B55-1F612334D361}" destId="{E3E126AA-6814-D64E-8000-839F32CC89E0}" srcOrd="1" destOrd="0" presId="urn:microsoft.com/office/officeart/2005/8/layout/orgChart1"/>
    <dgm:cxn modelId="{A3CF9B70-3191-AB4B-9156-B239BD786778}" type="presParOf" srcId="{1BC6C100-2F60-EC42-99A6-496F95247CE0}" destId="{3EBC2943-78EA-9847-ACAC-AA5D9D359E82}" srcOrd="1" destOrd="0" presId="urn:microsoft.com/office/officeart/2005/8/layout/orgChart1"/>
    <dgm:cxn modelId="{AD55C06E-EA26-3B42-90FE-BB74BACDB1F6}" type="presParOf" srcId="{3EBC2943-78EA-9847-ACAC-AA5D9D359E82}" destId="{86B0DD26-D998-A44C-89DB-23E227808195}" srcOrd="0" destOrd="0" presId="urn:microsoft.com/office/officeart/2005/8/layout/orgChart1"/>
    <dgm:cxn modelId="{F0A80865-4662-C547-962D-581E7BB860A5}" type="presParOf" srcId="{3EBC2943-78EA-9847-ACAC-AA5D9D359E82}" destId="{F41FE1D7-7F1D-1E4A-8350-34842A358B6A}" srcOrd="1" destOrd="0" presId="urn:microsoft.com/office/officeart/2005/8/layout/orgChart1"/>
    <dgm:cxn modelId="{EC5261D7-3355-E64A-AF1E-DE682ADC10F8}" type="presParOf" srcId="{F41FE1D7-7F1D-1E4A-8350-34842A358B6A}" destId="{1F18D61C-8226-A14A-859A-59769269D8F0}" srcOrd="0" destOrd="0" presId="urn:microsoft.com/office/officeart/2005/8/layout/orgChart1"/>
    <dgm:cxn modelId="{34706F6A-AFA4-E54B-9295-454CEB2268C9}" type="presParOf" srcId="{1F18D61C-8226-A14A-859A-59769269D8F0}" destId="{138CE2CF-EC7A-CE48-85FB-6438F886F0D1}" srcOrd="0" destOrd="0" presId="urn:microsoft.com/office/officeart/2005/8/layout/orgChart1"/>
    <dgm:cxn modelId="{A586CD00-6366-684D-B834-9B02CF21B4A4}" type="presParOf" srcId="{1F18D61C-8226-A14A-859A-59769269D8F0}" destId="{57B58618-32A8-014D-95C5-FA80ABC2C022}" srcOrd="1" destOrd="0" presId="urn:microsoft.com/office/officeart/2005/8/layout/orgChart1"/>
    <dgm:cxn modelId="{5D40DE39-7035-CE4F-A3B3-766F0FCB470D}" type="presParOf" srcId="{F41FE1D7-7F1D-1E4A-8350-34842A358B6A}" destId="{AC483A7E-3D18-BE43-87F8-E44D203A7CE6}" srcOrd="1" destOrd="0" presId="urn:microsoft.com/office/officeart/2005/8/layout/orgChart1"/>
    <dgm:cxn modelId="{7D62E42C-71CE-5F49-91E8-3CE856EB68CB}" type="presParOf" srcId="{F41FE1D7-7F1D-1E4A-8350-34842A358B6A}" destId="{3A2C4497-77F3-4749-83ED-256E1E1F4C76}" srcOrd="2" destOrd="0" presId="urn:microsoft.com/office/officeart/2005/8/layout/orgChart1"/>
    <dgm:cxn modelId="{7EED4EFF-9876-0544-A798-ECFF00C426AA}" type="presParOf" srcId="{3EBC2943-78EA-9847-ACAC-AA5D9D359E82}" destId="{05A17811-5F7A-2B4D-94B0-C91B1D67D5BD}" srcOrd="2" destOrd="0" presId="urn:microsoft.com/office/officeart/2005/8/layout/orgChart1"/>
    <dgm:cxn modelId="{85B4BB32-D859-B64A-BF04-B6CA25E62F8A}" type="presParOf" srcId="{3EBC2943-78EA-9847-ACAC-AA5D9D359E82}" destId="{D2FB6A2D-5754-F443-BF5A-5453711DF2C2}" srcOrd="3" destOrd="0" presId="urn:microsoft.com/office/officeart/2005/8/layout/orgChart1"/>
    <dgm:cxn modelId="{F18FB483-9160-954F-8D84-5EA449581B5F}" type="presParOf" srcId="{D2FB6A2D-5754-F443-BF5A-5453711DF2C2}" destId="{2B9B17F5-8DDA-CD4C-9EEB-4CE5B351C427}" srcOrd="0" destOrd="0" presId="urn:microsoft.com/office/officeart/2005/8/layout/orgChart1"/>
    <dgm:cxn modelId="{0437D1DF-6CD1-B64C-B63A-9E77E78333BE}" type="presParOf" srcId="{2B9B17F5-8DDA-CD4C-9EEB-4CE5B351C427}" destId="{8917787A-89BA-6B4E-9A73-761AF22BA734}" srcOrd="0" destOrd="0" presId="urn:microsoft.com/office/officeart/2005/8/layout/orgChart1"/>
    <dgm:cxn modelId="{4C20B52A-280E-6848-8CF9-B4127B60A6FE}" type="presParOf" srcId="{2B9B17F5-8DDA-CD4C-9EEB-4CE5B351C427}" destId="{E55E2E2C-D0C9-E84C-B0F0-8A9F058E7AD5}" srcOrd="1" destOrd="0" presId="urn:microsoft.com/office/officeart/2005/8/layout/orgChart1"/>
    <dgm:cxn modelId="{76B005AB-68C8-CE41-B8DB-3D747678E009}" type="presParOf" srcId="{D2FB6A2D-5754-F443-BF5A-5453711DF2C2}" destId="{D72A7702-5106-2C48-9E6A-27CF57EC768F}" srcOrd="1" destOrd="0" presId="urn:microsoft.com/office/officeart/2005/8/layout/orgChart1"/>
    <dgm:cxn modelId="{89C820BB-9213-C646-AE22-4B7EB088044C}" type="presParOf" srcId="{D2FB6A2D-5754-F443-BF5A-5453711DF2C2}" destId="{1B0F984A-7B83-BC49-97CA-801359C0CFEA}" srcOrd="2" destOrd="0" presId="urn:microsoft.com/office/officeart/2005/8/layout/orgChart1"/>
    <dgm:cxn modelId="{F9E90BA4-132A-C746-9992-967AA19B3AC9}" type="presParOf" srcId="{3EBC2943-78EA-9847-ACAC-AA5D9D359E82}" destId="{B9D4C243-370B-A94E-B9C7-C9D568947633}" srcOrd="4" destOrd="0" presId="urn:microsoft.com/office/officeart/2005/8/layout/orgChart1"/>
    <dgm:cxn modelId="{580AD999-A2D8-B24D-9CA3-FA21317B8079}" type="presParOf" srcId="{3EBC2943-78EA-9847-ACAC-AA5D9D359E82}" destId="{CC682800-6872-5B4B-AD96-758B3DBA2329}" srcOrd="5" destOrd="0" presId="urn:microsoft.com/office/officeart/2005/8/layout/orgChart1"/>
    <dgm:cxn modelId="{065F2A5B-EB0C-3C46-8D41-C8A9861C70F8}" type="presParOf" srcId="{CC682800-6872-5B4B-AD96-758B3DBA2329}" destId="{67167AC7-9509-094D-8359-DFED02F63928}" srcOrd="0" destOrd="0" presId="urn:microsoft.com/office/officeart/2005/8/layout/orgChart1"/>
    <dgm:cxn modelId="{1B71BC4A-B320-4E4A-B600-7AF1729FC9CC}" type="presParOf" srcId="{67167AC7-9509-094D-8359-DFED02F63928}" destId="{A127FEBD-E7BC-7146-A3DD-894A658C55C9}" srcOrd="0" destOrd="0" presId="urn:microsoft.com/office/officeart/2005/8/layout/orgChart1"/>
    <dgm:cxn modelId="{FD2273D1-B506-4545-B94C-848055D581C7}" type="presParOf" srcId="{67167AC7-9509-094D-8359-DFED02F63928}" destId="{4EC7A2AB-3621-8040-BE0E-EB36E2066063}" srcOrd="1" destOrd="0" presId="urn:microsoft.com/office/officeart/2005/8/layout/orgChart1"/>
    <dgm:cxn modelId="{ACEDBB4A-A69B-4A4D-989B-A1A3DBFB71E0}" type="presParOf" srcId="{CC682800-6872-5B4B-AD96-758B3DBA2329}" destId="{4E2E4423-7B27-CF42-80EF-A7B43A0DD950}" srcOrd="1" destOrd="0" presId="urn:microsoft.com/office/officeart/2005/8/layout/orgChart1"/>
    <dgm:cxn modelId="{235C4C64-9917-0A45-9FD9-0F03847E6CB6}" type="presParOf" srcId="{CC682800-6872-5B4B-AD96-758B3DBA2329}" destId="{4FF1B03E-BBC2-8143-BF7E-011317CF0178}" srcOrd="2" destOrd="0" presId="urn:microsoft.com/office/officeart/2005/8/layout/orgChart1"/>
    <dgm:cxn modelId="{7598C44D-9DE2-2746-8093-4F75DEB14DA4}" type="presParOf" srcId="{1BC6C100-2F60-EC42-99A6-496F95247CE0}" destId="{67B83816-8423-3E47-A0F9-37D98557E66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70AB7F1-F1AB-7A42-BC5B-929BAA3DE170}" type="doc">
      <dgm:prSet loTypeId="urn:microsoft.com/office/officeart/2005/8/layout/orgChart1" loCatId="" qsTypeId="urn:microsoft.com/office/officeart/2005/8/quickstyle/simple1" qsCatId="simple" csTypeId="urn:microsoft.com/office/officeart/2005/8/colors/accent1_2" csCatId="accent1" phldr="1"/>
      <dgm:spPr/>
      <dgm:t>
        <a:bodyPr/>
        <a:lstStyle/>
        <a:p>
          <a:endParaRPr lang="en-GB"/>
        </a:p>
      </dgm:t>
    </dgm:pt>
    <dgm:pt modelId="{E5A62FA1-E660-D349-9BB9-1D112D5C7A6C}">
      <dgm:prSet phldrT="[Text]" custT="1"/>
      <dgm:spPr>
        <a:solidFill>
          <a:schemeClr val="accent6">
            <a:lumMod val="20000"/>
            <a:lumOff val="80000"/>
          </a:schemeClr>
        </a:solidFill>
        <a:ln>
          <a:noFill/>
        </a:ln>
      </dgm:spPr>
      <dgm:t>
        <a:bodyPr/>
        <a:lstStyle/>
        <a:p>
          <a:r>
            <a:rPr lang="en-US" sz="2000" b="1" dirty="0">
              <a:solidFill>
                <a:schemeClr val="tx1"/>
              </a:solidFill>
            </a:rPr>
            <a:t>SEMH</a:t>
          </a:r>
        </a:p>
        <a:p>
          <a:r>
            <a:rPr lang="en-US" sz="1400" dirty="0">
              <a:solidFill>
                <a:schemeClr val="tx1"/>
              </a:solidFill>
            </a:rPr>
            <a:t>(Social, Emotional &amp; Mental Health Difficulties)</a:t>
          </a:r>
          <a:endParaRPr lang="en-GB" sz="1400" noProof="0" dirty="0">
            <a:solidFill>
              <a:schemeClr val="tx1"/>
            </a:solidFill>
          </a:endParaRPr>
        </a:p>
      </dgm:t>
    </dgm:pt>
    <dgm:pt modelId="{3BFFBB2E-58D0-A74A-AB37-F0ECBECBDD7E}" type="parTrans" cxnId="{D7F3FC6F-E366-5844-B537-FB5BAED060CA}">
      <dgm:prSet/>
      <dgm:spPr/>
      <dgm:t>
        <a:bodyPr/>
        <a:lstStyle/>
        <a:p>
          <a:endParaRPr lang="en-GB" noProof="0"/>
        </a:p>
      </dgm:t>
    </dgm:pt>
    <dgm:pt modelId="{AC8265F3-49A3-2846-8E99-A6F8BBD9F73C}" type="sibTrans" cxnId="{D7F3FC6F-E366-5844-B537-FB5BAED060CA}">
      <dgm:prSet/>
      <dgm:spPr/>
      <dgm:t>
        <a:bodyPr/>
        <a:lstStyle/>
        <a:p>
          <a:endParaRPr lang="en-GB" noProof="0"/>
        </a:p>
      </dgm:t>
    </dgm:pt>
    <dgm:pt modelId="{D0711EF2-3CFB-4B4D-8A2E-19BB066BBA4D}">
      <dgm:prSet phldrT="[Text]" custT="1"/>
      <dgm:spPr>
        <a:solidFill>
          <a:schemeClr val="accent6">
            <a:lumMod val="20000"/>
            <a:lumOff val="80000"/>
          </a:schemeClr>
        </a:solidFill>
      </dgm:spPr>
      <dgm:t>
        <a:bodyPr/>
        <a:lstStyle/>
        <a:p>
          <a:pPr algn="ctr"/>
          <a:r>
            <a:rPr lang="en-GB" sz="1400" b="1" u="sng" noProof="0" dirty="0">
              <a:solidFill>
                <a:schemeClr val="tx1"/>
              </a:solidFill>
            </a:rPr>
            <a:t>Definition:</a:t>
          </a:r>
        </a:p>
        <a:p>
          <a:pPr algn="ctr"/>
          <a:r>
            <a:rPr lang="en-US" sz="1200" dirty="0">
              <a:solidFill>
                <a:schemeClr val="tx1"/>
              </a:solidFill>
              <a:latin typeface="Calibri Light" panose="020F0302020204030204" pitchFamily="34" charset="0"/>
              <a:cs typeface="Calibri Light" panose="020F0302020204030204" pitchFamily="34" charset="0"/>
            </a:rPr>
            <a:t>A SEN in which young people with severe difficulties in managing their emotions and behaviors</a:t>
          </a:r>
          <a:endParaRPr lang="en-GB" sz="1200" b="1" u="sng" noProof="0" dirty="0">
            <a:solidFill>
              <a:schemeClr val="tx1"/>
            </a:solidFill>
          </a:endParaRPr>
        </a:p>
      </dgm:t>
    </dgm:pt>
    <dgm:pt modelId="{46CD6902-1413-154E-802A-C241C14F44C0}" type="parTrans" cxnId="{98516C2D-5D91-AE47-A111-8417D77A4AC9}">
      <dgm:prSet/>
      <dgm:spPr>
        <a:ln>
          <a:solidFill>
            <a:schemeClr val="accent6">
              <a:lumMod val="50000"/>
            </a:schemeClr>
          </a:solidFill>
        </a:ln>
      </dgm:spPr>
      <dgm:t>
        <a:bodyPr/>
        <a:lstStyle/>
        <a:p>
          <a:endParaRPr lang="en-GB" noProof="0"/>
        </a:p>
      </dgm:t>
    </dgm:pt>
    <dgm:pt modelId="{314848A8-A519-EA47-9993-E9C930EBD35A}" type="sibTrans" cxnId="{98516C2D-5D91-AE47-A111-8417D77A4AC9}">
      <dgm:prSet/>
      <dgm:spPr/>
      <dgm:t>
        <a:bodyPr/>
        <a:lstStyle/>
        <a:p>
          <a:endParaRPr lang="en-GB" noProof="0"/>
        </a:p>
      </dgm:t>
    </dgm:pt>
    <dgm:pt modelId="{7DA66080-298E-2D4D-B411-E82AAACDF2F0}">
      <dgm:prSet phldrT="[Text]" custT="1"/>
      <dgm:spPr>
        <a:solidFill>
          <a:schemeClr val="accent6">
            <a:lumMod val="20000"/>
            <a:lumOff val="80000"/>
          </a:schemeClr>
        </a:solidFill>
      </dgm:spPr>
      <dgm:t>
        <a:bodyPr/>
        <a:lstStyle/>
        <a:p>
          <a:pPr algn="ctr">
            <a:buFont typeface="Arial" panose="020B0604020202020204" pitchFamily="34" charset="0"/>
            <a:buNone/>
          </a:pPr>
          <a:r>
            <a:rPr lang="en-US" sz="1400" b="1" u="sng" dirty="0">
              <a:solidFill>
                <a:schemeClr val="tx1"/>
              </a:solidFill>
              <a:latin typeface="Calibri Light" panose="020F0302020204030204" pitchFamily="34" charset="0"/>
              <a:cs typeface="Calibri Light" panose="020F0302020204030204" pitchFamily="34" charset="0"/>
            </a:rPr>
            <a:t>Traits:</a:t>
          </a:r>
        </a:p>
        <a:p>
          <a:pPr algn="ctr">
            <a:buFont typeface="Arial" panose="020B0604020202020204" pitchFamily="34" charset="0"/>
            <a:buNone/>
          </a:pPr>
          <a:r>
            <a:rPr lang="en-US" sz="1200" dirty="0">
              <a:solidFill>
                <a:schemeClr val="tx1"/>
              </a:solidFill>
              <a:latin typeface="Calibri Light" panose="020F0302020204030204" pitchFamily="34" charset="0"/>
              <a:cs typeface="Calibri Light" panose="020F0302020204030204" pitchFamily="34" charset="0"/>
            </a:rPr>
            <a:t>- </a:t>
          </a:r>
          <a:r>
            <a:rPr lang="en-GB" sz="1200" dirty="0">
              <a:solidFill>
                <a:schemeClr val="tx1"/>
              </a:solidFill>
              <a:latin typeface="Calibri Light" panose="020F0302020204030204" pitchFamily="34" charset="0"/>
              <a:cs typeface="Calibri Light" panose="020F0302020204030204" pitchFamily="34" charset="0"/>
            </a:rPr>
            <a:t>Mood Swings</a:t>
          </a:r>
        </a:p>
        <a:p>
          <a:pPr algn="ctr">
            <a:buFont typeface="Arial" panose="020B0604020202020204" pitchFamily="34" charset="0"/>
            <a:buChar char="•"/>
          </a:pPr>
          <a:r>
            <a:rPr lang="en-GB" sz="1200" dirty="0">
              <a:solidFill>
                <a:schemeClr val="tx1"/>
              </a:solidFill>
              <a:latin typeface="Calibri Light" panose="020F0302020204030204" pitchFamily="34" charset="0"/>
              <a:cs typeface="Calibri Light" panose="020F0302020204030204" pitchFamily="34" charset="0"/>
            </a:rPr>
            <a:t>- Frustrations</a:t>
          </a:r>
        </a:p>
        <a:p>
          <a:pPr algn="ctr">
            <a:buFont typeface="Arial" panose="020B0604020202020204" pitchFamily="34" charset="0"/>
            <a:buChar char="•"/>
          </a:pPr>
          <a:r>
            <a:rPr lang="en-GB" sz="1200" dirty="0">
              <a:solidFill>
                <a:schemeClr val="tx1"/>
              </a:solidFill>
              <a:latin typeface="Calibri Light" panose="020F0302020204030204" pitchFamily="34" charset="0"/>
              <a:cs typeface="Calibri Light" panose="020F0302020204030204" pitchFamily="34" charset="0"/>
            </a:rPr>
            <a:t>- Verbal &amp; Physical threats</a:t>
          </a:r>
        </a:p>
        <a:p>
          <a:pPr algn="ctr">
            <a:buFont typeface="Arial" panose="020B0604020202020204" pitchFamily="34" charset="0"/>
            <a:buChar char="•"/>
          </a:pPr>
          <a:r>
            <a:rPr lang="en-GB" sz="1200" dirty="0">
              <a:solidFill>
                <a:schemeClr val="tx1"/>
              </a:solidFill>
              <a:latin typeface="Calibri Light" panose="020F0302020204030204" pitchFamily="34" charset="0"/>
              <a:cs typeface="Calibri Light" panose="020F0302020204030204" pitchFamily="34" charset="0"/>
            </a:rPr>
            <a:t>- </a:t>
          </a:r>
          <a:r>
            <a:rPr lang="en-GB" sz="1200" dirty="0">
              <a:solidFill>
                <a:schemeClr val="tx1"/>
              </a:solidFill>
              <a:latin typeface="+mj-lt"/>
              <a:cs typeface="Calibri Light" panose="020F0302020204030204" pitchFamily="34" charset="0"/>
            </a:rPr>
            <a:t>A</a:t>
          </a:r>
          <a:r>
            <a:rPr lang="en-GB" sz="1200" b="0" i="0" u="none" dirty="0">
              <a:solidFill>
                <a:schemeClr val="tx1"/>
              </a:solidFill>
              <a:latin typeface="+mj-lt"/>
            </a:rPr>
            <a:t>voidance of new tasks</a:t>
          </a:r>
        </a:p>
        <a:p>
          <a:pPr algn="ctr">
            <a:buFont typeface="Arial" panose="020B0604020202020204" pitchFamily="34" charset="0"/>
            <a:buChar char="•"/>
          </a:pPr>
          <a:r>
            <a:rPr lang="en-GB" sz="1200" b="0" i="0" u="none" dirty="0">
              <a:solidFill>
                <a:schemeClr val="tx1"/>
              </a:solidFill>
              <a:latin typeface="+mj-lt"/>
              <a:cs typeface="Calibri Light" panose="020F0302020204030204" pitchFamily="34" charset="0"/>
            </a:rPr>
            <a:t>- N</a:t>
          </a:r>
          <a:r>
            <a:rPr lang="en-GB" sz="1200" b="0" i="0" u="none" dirty="0">
              <a:solidFill>
                <a:schemeClr val="tx1"/>
              </a:solidFill>
              <a:latin typeface="+mj-lt"/>
            </a:rPr>
            <a:t>eed or desire to control situation</a:t>
          </a:r>
        </a:p>
        <a:p>
          <a:pPr algn="ctr">
            <a:buFont typeface="Arial" panose="020B0604020202020204" pitchFamily="34" charset="0"/>
            <a:buChar char="•"/>
          </a:pPr>
          <a:r>
            <a:rPr lang="en-GB" sz="1200" b="0" i="0" u="none" dirty="0">
              <a:solidFill>
                <a:schemeClr val="tx1"/>
              </a:solidFill>
              <a:latin typeface="+mj-lt"/>
              <a:cs typeface="Calibri Light" panose="020F0302020204030204" pitchFamily="34" charset="0"/>
            </a:rPr>
            <a:t>- </a:t>
          </a:r>
          <a:r>
            <a:rPr lang="en-GB" sz="1200" b="0" i="0" u="none" dirty="0">
              <a:solidFill>
                <a:schemeClr val="tx1"/>
              </a:solidFill>
              <a:latin typeface="+mj-lt"/>
            </a:rPr>
            <a:t>Behaviours displayed often are cause by the need avoid potential failure</a:t>
          </a:r>
          <a:endParaRPr lang="en-GB" sz="1200" dirty="0">
            <a:solidFill>
              <a:schemeClr val="tx1"/>
            </a:solidFill>
            <a:latin typeface="+mj-lt"/>
            <a:cs typeface="Calibri Light" panose="020F0302020204030204" pitchFamily="34" charset="0"/>
          </a:endParaRPr>
        </a:p>
      </dgm:t>
    </dgm:pt>
    <dgm:pt modelId="{75124E81-B1C0-5E42-91FF-5ACAD50D9AE1}" type="parTrans" cxnId="{230D969D-B962-454C-A026-9CCBFBDAAB28}">
      <dgm:prSet/>
      <dgm:spPr>
        <a:ln>
          <a:solidFill>
            <a:schemeClr val="accent6">
              <a:lumMod val="50000"/>
            </a:schemeClr>
          </a:solidFill>
        </a:ln>
      </dgm:spPr>
      <dgm:t>
        <a:bodyPr/>
        <a:lstStyle/>
        <a:p>
          <a:endParaRPr lang="en-GB" noProof="0"/>
        </a:p>
      </dgm:t>
    </dgm:pt>
    <dgm:pt modelId="{8C7F413E-EF77-0D40-B70A-5419F28D9315}" type="sibTrans" cxnId="{230D969D-B962-454C-A026-9CCBFBDAAB28}">
      <dgm:prSet/>
      <dgm:spPr/>
      <dgm:t>
        <a:bodyPr/>
        <a:lstStyle/>
        <a:p>
          <a:endParaRPr lang="en-GB" noProof="0"/>
        </a:p>
      </dgm:t>
    </dgm:pt>
    <dgm:pt modelId="{83707BBB-88E1-8040-9C8A-687DA1370B74}">
      <dgm:prSet phldrT="[Text]" custT="1"/>
      <dgm:spPr>
        <a:solidFill>
          <a:schemeClr val="accent6">
            <a:lumMod val="20000"/>
            <a:lumOff val="80000"/>
          </a:schemeClr>
        </a:solidFill>
        <a:ln>
          <a:noFill/>
        </a:ln>
      </dgm:spPr>
      <dgm:t>
        <a:bodyPr/>
        <a:lstStyle/>
        <a:p>
          <a:r>
            <a:rPr lang="en-GB" sz="1400" b="1" u="sng" noProof="0" dirty="0">
              <a:solidFill>
                <a:schemeClr val="tx1"/>
              </a:solidFill>
            </a:rPr>
            <a:t>Strategies:</a:t>
          </a:r>
        </a:p>
        <a:p>
          <a:r>
            <a:rPr lang="en-GB" sz="1200" dirty="0">
              <a:solidFill>
                <a:schemeClr val="tx1"/>
              </a:solidFill>
              <a:latin typeface="Calibri Light" panose="020F0302020204030204" pitchFamily="34" charset="0"/>
              <a:cs typeface="Calibri Light" panose="020F0302020204030204" pitchFamily="34" charset="0"/>
            </a:rPr>
            <a:t>- Reward Efforts</a:t>
          </a:r>
        </a:p>
        <a:p>
          <a:pPr>
            <a:buFont typeface="Arial" panose="020B0604020202020204" pitchFamily="34" charset="0"/>
            <a:buChar char="•"/>
          </a:pPr>
          <a:r>
            <a:rPr lang="en-GB" sz="1200" dirty="0">
              <a:solidFill>
                <a:schemeClr val="tx1"/>
              </a:solidFill>
              <a:latin typeface="Calibri Light" panose="020F0302020204030204" pitchFamily="34" charset="0"/>
              <a:cs typeface="Calibri Light" panose="020F0302020204030204" pitchFamily="34" charset="0"/>
            </a:rPr>
            <a:t>- Identify Triggers</a:t>
          </a:r>
        </a:p>
        <a:p>
          <a:pPr>
            <a:buFont typeface="Arial" panose="020B0604020202020204" pitchFamily="34" charset="0"/>
            <a:buChar char="•"/>
          </a:pPr>
          <a:r>
            <a:rPr lang="en-GB" sz="1200" dirty="0">
              <a:solidFill>
                <a:schemeClr val="tx1"/>
              </a:solidFill>
              <a:latin typeface="Calibri Light" panose="020F0302020204030204" pitchFamily="34" charset="0"/>
              <a:cs typeface="Calibri Light" panose="020F0302020204030204" pitchFamily="34" charset="0"/>
            </a:rPr>
            <a:t>- Reinforce Expectations &amp; Boundaries</a:t>
          </a:r>
        </a:p>
        <a:p>
          <a:pPr>
            <a:buFont typeface="Arial" panose="020B0604020202020204" pitchFamily="34" charset="0"/>
            <a:buChar char="•"/>
          </a:pPr>
          <a:r>
            <a:rPr lang="en-GB" sz="1200" dirty="0">
              <a:solidFill>
                <a:schemeClr val="tx1"/>
              </a:solidFill>
              <a:latin typeface="Calibri Light" panose="020F0302020204030204" pitchFamily="34" charset="0"/>
              <a:cs typeface="Calibri Light" panose="020F0302020204030204" pitchFamily="34" charset="0"/>
            </a:rPr>
            <a:t>- Allow time to calm</a:t>
          </a:r>
        </a:p>
        <a:p>
          <a:pPr>
            <a:buFont typeface="Arial" panose="020B0604020202020204" pitchFamily="34" charset="0"/>
            <a:buChar char="•"/>
          </a:pPr>
          <a:r>
            <a:rPr lang="en-GB" sz="1200" dirty="0">
              <a:solidFill>
                <a:schemeClr val="tx1"/>
              </a:solidFill>
              <a:latin typeface="Calibri Light" panose="020F0302020204030204" pitchFamily="34" charset="0"/>
              <a:cs typeface="Calibri Light" panose="020F0302020204030204" pitchFamily="34" charset="0"/>
            </a:rPr>
            <a:t> -Short, Clear &amp; Simple Instructions</a:t>
          </a:r>
        </a:p>
        <a:p>
          <a:pPr>
            <a:buFont typeface="Arial" panose="020B0604020202020204" pitchFamily="34" charset="0"/>
            <a:buChar char="•"/>
          </a:pPr>
          <a:r>
            <a:rPr lang="en-GB" sz="1200" b="0" u="none" noProof="0" dirty="0">
              <a:solidFill>
                <a:schemeClr val="tx1"/>
              </a:solidFill>
              <a:latin typeface="Calibri Light" panose="020F0302020204030204" pitchFamily="34" charset="0"/>
              <a:cs typeface="Calibri Light" panose="020F0302020204030204" pitchFamily="34" charset="0"/>
            </a:rPr>
            <a:t>- Pick up low level behaviour before escalation</a:t>
          </a:r>
        </a:p>
        <a:p>
          <a:pPr>
            <a:buFont typeface="Arial" panose="020B0604020202020204" pitchFamily="34" charset="0"/>
            <a:buChar char="•"/>
          </a:pPr>
          <a:r>
            <a:rPr lang="en-GB" sz="1200" b="0" u="none" noProof="0" dirty="0">
              <a:solidFill>
                <a:schemeClr val="tx1"/>
              </a:solidFill>
              <a:latin typeface="Calibri Light" panose="020F0302020204030204" pitchFamily="34" charset="0"/>
              <a:cs typeface="Calibri Light" panose="020F0302020204030204" pitchFamily="34" charset="0"/>
            </a:rPr>
            <a:t>- Provide verbal reminders/warnings</a:t>
          </a:r>
        </a:p>
        <a:p>
          <a:pPr>
            <a:buFont typeface="Arial" panose="020B0604020202020204" pitchFamily="34" charset="0"/>
            <a:buChar char="•"/>
          </a:pPr>
          <a:r>
            <a:rPr lang="en-GB" sz="1200" b="0" i="0" u="none" dirty="0">
              <a:solidFill>
                <a:schemeClr val="tx1"/>
              </a:solidFill>
              <a:latin typeface="+mj-lt"/>
            </a:rPr>
            <a:t>- Clear and concise expectations</a:t>
          </a:r>
        </a:p>
        <a:p>
          <a:pPr>
            <a:buFont typeface="Arial" panose="020B0604020202020204" pitchFamily="34" charset="0"/>
            <a:buChar char="•"/>
          </a:pPr>
          <a:r>
            <a:rPr lang="en-GB" sz="1200" b="0" i="0" u="none" noProof="0" dirty="0">
              <a:solidFill>
                <a:schemeClr val="tx1"/>
              </a:solidFill>
              <a:latin typeface="+mj-lt"/>
              <a:cs typeface="Calibri Light" panose="020F0302020204030204" pitchFamily="34" charset="0"/>
            </a:rPr>
            <a:t>- </a:t>
          </a:r>
          <a:r>
            <a:rPr lang="en-GB" sz="1200" b="0" i="0" u="none" dirty="0">
              <a:solidFill>
                <a:schemeClr val="tx1"/>
              </a:solidFill>
              <a:latin typeface="+mj-lt"/>
            </a:rPr>
            <a:t>Behaviour contracts – set with SMART targets</a:t>
          </a:r>
        </a:p>
        <a:p>
          <a:pPr>
            <a:buFont typeface="Arial" panose="020B0604020202020204" pitchFamily="34" charset="0"/>
            <a:buChar char="•"/>
          </a:pPr>
          <a:r>
            <a:rPr lang="en-GB" sz="1200" b="0" i="0" u="none" noProof="0" dirty="0">
              <a:solidFill>
                <a:schemeClr val="tx1"/>
              </a:solidFill>
              <a:latin typeface="+mj-lt"/>
              <a:cs typeface="Calibri Light" panose="020F0302020204030204" pitchFamily="34" charset="0"/>
            </a:rPr>
            <a:t>- </a:t>
          </a:r>
          <a:r>
            <a:rPr lang="en-GB" sz="1200" b="0" i="0" u="none" dirty="0">
              <a:solidFill>
                <a:schemeClr val="tx1"/>
              </a:solidFill>
              <a:latin typeface="+mj-lt"/>
            </a:rPr>
            <a:t>Focus on the cause of behaviour, rather than the emotional outburst – what is it they want/need or want to avoid?</a:t>
          </a:r>
        </a:p>
        <a:p>
          <a:pPr>
            <a:buFont typeface="Arial" panose="020B0604020202020204" pitchFamily="34" charset="0"/>
            <a:buChar char="•"/>
          </a:pPr>
          <a:r>
            <a:rPr lang="en-GB" sz="1200" b="0" i="0" u="none" dirty="0">
              <a:solidFill>
                <a:schemeClr val="tx1"/>
              </a:solidFill>
            </a:rPr>
            <a:t>- </a:t>
          </a:r>
          <a:r>
            <a:rPr lang="en-GB" sz="1200" b="0" i="0" u="none" dirty="0">
              <a:solidFill>
                <a:schemeClr val="tx1"/>
              </a:solidFill>
              <a:latin typeface="+mj-lt"/>
            </a:rPr>
            <a:t>Use a humanistic approach</a:t>
          </a:r>
          <a:endParaRPr lang="en-GB" sz="1200" b="0" u="none" noProof="0" dirty="0">
            <a:solidFill>
              <a:schemeClr val="tx1"/>
            </a:solidFill>
            <a:latin typeface="+mj-lt"/>
            <a:cs typeface="Calibri Light" panose="020F0302020204030204" pitchFamily="34" charset="0"/>
          </a:endParaRPr>
        </a:p>
      </dgm:t>
    </dgm:pt>
    <dgm:pt modelId="{103207EC-5CAF-DC4E-8879-41AA95904AD7}" type="parTrans" cxnId="{8DAA9E74-176A-584E-821E-6B18B589AD5D}">
      <dgm:prSet/>
      <dgm:spPr>
        <a:ln>
          <a:solidFill>
            <a:schemeClr val="accent6">
              <a:lumMod val="75000"/>
            </a:schemeClr>
          </a:solidFill>
        </a:ln>
      </dgm:spPr>
      <dgm:t>
        <a:bodyPr/>
        <a:lstStyle/>
        <a:p>
          <a:endParaRPr lang="en-GB" noProof="0"/>
        </a:p>
      </dgm:t>
    </dgm:pt>
    <dgm:pt modelId="{E4DFA25A-795D-D148-A4DC-DFC7979E7A3A}" type="sibTrans" cxnId="{8DAA9E74-176A-584E-821E-6B18B589AD5D}">
      <dgm:prSet/>
      <dgm:spPr/>
      <dgm:t>
        <a:bodyPr/>
        <a:lstStyle/>
        <a:p>
          <a:endParaRPr lang="en-GB" noProof="0"/>
        </a:p>
      </dgm:t>
    </dgm:pt>
    <dgm:pt modelId="{5E097CC0-3593-9445-AB0E-0907A15CFC48}" type="pres">
      <dgm:prSet presAssocID="{F70AB7F1-F1AB-7A42-BC5B-929BAA3DE170}" presName="hierChild1" presStyleCnt="0">
        <dgm:presLayoutVars>
          <dgm:orgChart val="1"/>
          <dgm:chPref val="1"/>
          <dgm:dir/>
          <dgm:animOne val="branch"/>
          <dgm:animLvl val="lvl"/>
          <dgm:resizeHandles/>
        </dgm:presLayoutVars>
      </dgm:prSet>
      <dgm:spPr/>
    </dgm:pt>
    <dgm:pt modelId="{1BC6C100-2F60-EC42-99A6-496F95247CE0}" type="pres">
      <dgm:prSet presAssocID="{E5A62FA1-E660-D349-9BB9-1D112D5C7A6C}" presName="hierRoot1" presStyleCnt="0">
        <dgm:presLayoutVars>
          <dgm:hierBranch val="init"/>
        </dgm:presLayoutVars>
      </dgm:prSet>
      <dgm:spPr/>
    </dgm:pt>
    <dgm:pt modelId="{157930B8-F5E8-B241-9B55-1F612334D361}" type="pres">
      <dgm:prSet presAssocID="{E5A62FA1-E660-D349-9BB9-1D112D5C7A6C}" presName="rootComposite1" presStyleCnt="0"/>
      <dgm:spPr/>
    </dgm:pt>
    <dgm:pt modelId="{736680BB-76E9-7A4D-B920-52B6AAE931FC}" type="pres">
      <dgm:prSet presAssocID="{E5A62FA1-E660-D349-9BB9-1D112D5C7A6C}" presName="rootText1" presStyleLbl="node0" presStyleIdx="0" presStyleCnt="1" custScaleX="114152" custScaleY="109165">
        <dgm:presLayoutVars>
          <dgm:chPref val="3"/>
        </dgm:presLayoutVars>
      </dgm:prSet>
      <dgm:spPr/>
    </dgm:pt>
    <dgm:pt modelId="{E3E126AA-6814-D64E-8000-839F32CC89E0}" type="pres">
      <dgm:prSet presAssocID="{E5A62FA1-E660-D349-9BB9-1D112D5C7A6C}" presName="rootConnector1" presStyleLbl="node1" presStyleIdx="0" presStyleCnt="0"/>
      <dgm:spPr/>
    </dgm:pt>
    <dgm:pt modelId="{3EBC2943-78EA-9847-ACAC-AA5D9D359E82}" type="pres">
      <dgm:prSet presAssocID="{E5A62FA1-E660-D349-9BB9-1D112D5C7A6C}" presName="hierChild2" presStyleCnt="0"/>
      <dgm:spPr/>
    </dgm:pt>
    <dgm:pt modelId="{86B0DD26-D998-A44C-89DB-23E227808195}" type="pres">
      <dgm:prSet presAssocID="{46CD6902-1413-154E-802A-C241C14F44C0}" presName="Name37" presStyleLbl="parChTrans1D2" presStyleIdx="0" presStyleCnt="3"/>
      <dgm:spPr/>
    </dgm:pt>
    <dgm:pt modelId="{F41FE1D7-7F1D-1E4A-8350-34842A358B6A}" type="pres">
      <dgm:prSet presAssocID="{D0711EF2-3CFB-4B4D-8A2E-19BB066BBA4D}" presName="hierRoot2" presStyleCnt="0">
        <dgm:presLayoutVars>
          <dgm:hierBranch val="init"/>
        </dgm:presLayoutVars>
      </dgm:prSet>
      <dgm:spPr/>
    </dgm:pt>
    <dgm:pt modelId="{1F18D61C-8226-A14A-859A-59769269D8F0}" type="pres">
      <dgm:prSet presAssocID="{D0711EF2-3CFB-4B4D-8A2E-19BB066BBA4D}" presName="rootComposite" presStyleCnt="0"/>
      <dgm:spPr/>
    </dgm:pt>
    <dgm:pt modelId="{138CE2CF-EC7A-CE48-85FB-6438F886F0D1}" type="pres">
      <dgm:prSet presAssocID="{D0711EF2-3CFB-4B4D-8A2E-19BB066BBA4D}" presName="rootText" presStyleLbl="node2" presStyleIdx="0" presStyleCnt="3" custScaleY="93651">
        <dgm:presLayoutVars>
          <dgm:chPref val="3"/>
        </dgm:presLayoutVars>
      </dgm:prSet>
      <dgm:spPr/>
    </dgm:pt>
    <dgm:pt modelId="{57B58618-32A8-014D-95C5-FA80ABC2C022}" type="pres">
      <dgm:prSet presAssocID="{D0711EF2-3CFB-4B4D-8A2E-19BB066BBA4D}" presName="rootConnector" presStyleLbl="node2" presStyleIdx="0" presStyleCnt="3"/>
      <dgm:spPr/>
    </dgm:pt>
    <dgm:pt modelId="{AC483A7E-3D18-BE43-87F8-E44D203A7CE6}" type="pres">
      <dgm:prSet presAssocID="{D0711EF2-3CFB-4B4D-8A2E-19BB066BBA4D}" presName="hierChild4" presStyleCnt="0"/>
      <dgm:spPr/>
    </dgm:pt>
    <dgm:pt modelId="{3A2C4497-77F3-4749-83ED-256E1E1F4C76}" type="pres">
      <dgm:prSet presAssocID="{D0711EF2-3CFB-4B4D-8A2E-19BB066BBA4D}" presName="hierChild5" presStyleCnt="0"/>
      <dgm:spPr/>
    </dgm:pt>
    <dgm:pt modelId="{05A17811-5F7A-2B4D-94B0-C91B1D67D5BD}" type="pres">
      <dgm:prSet presAssocID="{75124E81-B1C0-5E42-91FF-5ACAD50D9AE1}" presName="Name37" presStyleLbl="parChTrans1D2" presStyleIdx="1" presStyleCnt="3"/>
      <dgm:spPr/>
    </dgm:pt>
    <dgm:pt modelId="{D2FB6A2D-5754-F443-BF5A-5453711DF2C2}" type="pres">
      <dgm:prSet presAssocID="{7DA66080-298E-2D4D-B411-E82AAACDF2F0}" presName="hierRoot2" presStyleCnt="0">
        <dgm:presLayoutVars>
          <dgm:hierBranch val="init"/>
        </dgm:presLayoutVars>
      </dgm:prSet>
      <dgm:spPr/>
    </dgm:pt>
    <dgm:pt modelId="{2B9B17F5-8DDA-CD4C-9EEB-4CE5B351C427}" type="pres">
      <dgm:prSet presAssocID="{7DA66080-298E-2D4D-B411-E82AAACDF2F0}" presName="rootComposite" presStyleCnt="0"/>
      <dgm:spPr/>
    </dgm:pt>
    <dgm:pt modelId="{8917787A-89BA-6B4E-9A73-761AF22BA734}" type="pres">
      <dgm:prSet presAssocID="{7DA66080-298E-2D4D-B411-E82AAACDF2F0}" presName="rootText" presStyleLbl="node2" presStyleIdx="1" presStyleCnt="3" custScaleX="117528" custScaleY="182322" custLinFactNeighborX="23749" custLinFactNeighborY="2936">
        <dgm:presLayoutVars>
          <dgm:chPref val="3"/>
        </dgm:presLayoutVars>
      </dgm:prSet>
      <dgm:spPr/>
    </dgm:pt>
    <dgm:pt modelId="{E55E2E2C-D0C9-E84C-B0F0-8A9F058E7AD5}" type="pres">
      <dgm:prSet presAssocID="{7DA66080-298E-2D4D-B411-E82AAACDF2F0}" presName="rootConnector" presStyleLbl="node2" presStyleIdx="1" presStyleCnt="3"/>
      <dgm:spPr/>
    </dgm:pt>
    <dgm:pt modelId="{D72A7702-5106-2C48-9E6A-27CF57EC768F}" type="pres">
      <dgm:prSet presAssocID="{7DA66080-298E-2D4D-B411-E82AAACDF2F0}" presName="hierChild4" presStyleCnt="0"/>
      <dgm:spPr/>
    </dgm:pt>
    <dgm:pt modelId="{1B0F984A-7B83-BC49-97CA-801359C0CFEA}" type="pres">
      <dgm:prSet presAssocID="{7DA66080-298E-2D4D-B411-E82AAACDF2F0}" presName="hierChild5" presStyleCnt="0"/>
      <dgm:spPr/>
    </dgm:pt>
    <dgm:pt modelId="{B9D4C243-370B-A94E-B9C7-C9D568947633}" type="pres">
      <dgm:prSet presAssocID="{103207EC-5CAF-DC4E-8879-41AA95904AD7}" presName="Name37" presStyleLbl="parChTrans1D2" presStyleIdx="2" presStyleCnt="3"/>
      <dgm:spPr/>
    </dgm:pt>
    <dgm:pt modelId="{CC682800-6872-5B4B-AD96-758B3DBA2329}" type="pres">
      <dgm:prSet presAssocID="{83707BBB-88E1-8040-9C8A-687DA1370B74}" presName="hierRoot2" presStyleCnt="0">
        <dgm:presLayoutVars>
          <dgm:hierBranch val="init"/>
        </dgm:presLayoutVars>
      </dgm:prSet>
      <dgm:spPr/>
    </dgm:pt>
    <dgm:pt modelId="{67167AC7-9509-094D-8359-DFED02F63928}" type="pres">
      <dgm:prSet presAssocID="{83707BBB-88E1-8040-9C8A-687DA1370B74}" presName="rootComposite" presStyleCnt="0"/>
      <dgm:spPr/>
    </dgm:pt>
    <dgm:pt modelId="{A127FEBD-E7BC-7146-A3DD-894A658C55C9}" type="pres">
      <dgm:prSet presAssocID="{83707BBB-88E1-8040-9C8A-687DA1370B74}" presName="rootText" presStyleLbl="node2" presStyleIdx="2" presStyleCnt="3" custScaleX="147864" custScaleY="250633" custLinFactNeighborX="24756" custLinFactNeighborY="1269">
        <dgm:presLayoutVars>
          <dgm:chPref val="3"/>
        </dgm:presLayoutVars>
      </dgm:prSet>
      <dgm:spPr/>
    </dgm:pt>
    <dgm:pt modelId="{4EC7A2AB-3621-8040-BE0E-EB36E2066063}" type="pres">
      <dgm:prSet presAssocID="{83707BBB-88E1-8040-9C8A-687DA1370B74}" presName="rootConnector" presStyleLbl="node2" presStyleIdx="2" presStyleCnt="3"/>
      <dgm:spPr/>
    </dgm:pt>
    <dgm:pt modelId="{4E2E4423-7B27-CF42-80EF-A7B43A0DD950}" type="pres">
      <dgm:prSet presAssocID="{83707BBB-88E1-8040-9C8A-687DA1370B74}" presName="hierChild4" presStyleCnt="0"/>
      <dgm:spPr/>
    </dgm:pt>
    <dgm:pt modelId="{4FF1B03E-BBC2-8143-BF7E-011317CF0178}" type="pres">
      <dgm:prSet presAssocID="{83707BBB-88E1-8040-9C8A-687DA1370B74}" presName="hierChild5" presStyleCnt="0"/>
      <dgm:spPr/>
    </dgm:pt>
    <dgm:pt modelId="{67B83816-8423-3E47-A0F9-37D98557E66D}" type="pres">
      <dgm:prSet presAssocID="{E5A62FA1-E660-D349-9BB9-1D112D5C7A6C}" presName="hierChild3" presStyleCnt="0"/>
      <dgm:spPr/>
    </dgm:pt>
  </dgm:ptLst>
  <dgm:cxnLst>
    <dgm:cxn modelId="{A2814B02-A681-5348-9161-75CAADF57B1B}" type="presOf" srcId="{D0711EF2-3CFB-4B4D-8A2E-19BB066BBA4D}" destId="{138CE2CF-EC7A-CE48-85FB-6438F886F0D1}" srcOrd="0" destOrd="0" presId="urn:microsoft.com/office/officeart/2005/8/layout/orgChart1"/>
    <dgm:cxn modelId="{B5A45623-0A87-C846-90F3-B1165CB00DA8}" type="presOf" srcId="{83707BBB-88E1-8040-9C8A-687DA1370B74}" destId="{4EC7A2AB-3621-8040-BE0E-EB36E2066063}" srcOrd="1" destOrd="0" presId="urn:microsoft.com/office/officeart/2005/8/layout/orgChart1"/>
    <dgm:cxn modelId="{904C9D2B-6090-B740-8790-92FC1E943B71}" type="presOf" srcId="{83707BBB-88E1-8040-9C8A-687DA1370B74}" destId="{A127FEBD-E7BC-7146-A3DD-894A658C55C9}" srcOrd="0" destOrd="0" presId="urn:microsoft.com/office/officeart/2005/8/layout/orgChart1"/>
    <dgm:cxn modelId="{98516C2D-5D91-AE47-A111-8417D77A4AC9}" srcId="{E5A62FA1-E660-D349-9BB9-1D112D5C7A6C}" destId="{D0711EF2-3CFB-4B4D-8A2E-19BB066BBA4D}" srcOrd="0" destOrd="0" parTransId="{46CD6902-1413-154E-802A-C241C14F44C0}" sibTransId="{314848A8-A519-EA47-9993-E9C930EBD35A}"/>
    <dgm:cxn modelId="{8EFDE948-9957-F24E-95EC-4DE82A00807A}" type="presOf" srcId="{E5A62FA1-E660-D349-9BB9-1D112D5C7A6C}" destId="{736680BB-76E9-7A4D-B920-52B6AAE931FC}" srcOrd="0" destOrd="0" presId="urn:microsoft.com/office/officeart/2005/8/layout/orgChart1"/>
    <dgm:cxn modelId="{A96BFF57-FCC3-1C4D-B685-94B50C72CFBD}" type="presOf" srcId="{75124E81-B1C0-5E42-91FF-5ACAD50D9AE1}" destId="{05A17811-5F7A-2B4D-94B0-C91B1D67D5BD}" srcOrd="0" destOrd="0" presId="urn:microsoft.com/office/officeart/2005/8/layout/orgChart1"/>
    <dgm:cxn modelId="{30ADAD69-4C41-B54E-84F9-88AFC7185CA0}" type="presOf" srcId="{D0711EF2-3CFB-4B4D-8A2E-19BB066BBA4D}" destId="{57B58618-32A8-014D-95C5-FA80ABC2C022}" srcOrd="1" destOrd="0" presId="urn:microsoft.com/office/officeart/2005/8/layout/orgChart1"/>
    <dgm:cxn modelId="{D7F3FC6F-E366-5844-B537-FB5BAED060CA}" srcId="{F70AB7F1-F1AB-7A42-BC5B-929BAA3DE170}" destId="{E5A62FA1-E660-D349-9BB9-1D112D5C7A6C}" srcOrd="0" destOrd="0" parTransId="{3BFFBB2E-58D0-A74A-AB37-F0ECBECBDD7E}" sibTransId="{AC8265F3-49A3-2846-8E99-A6F8BBD9F73C}"/>
    <dgm:cxn modelId="{8DAA9E74-176A-584E-821E-6B18B589AD5D}" srcId="{E5A62FA1-E660-D349-9BB9-1D112D5C7A6C}" destId="{83707BBB-88E1-8040-9C8A-687DA1370B74}" srcOrd="2" destOrd="0" parTransId="{103207EC-5CAF-DC4E-8879-41AA95904AD7}" sibTransId="{E4DFA25A-795D-D148-A4DC-DFC7979E7A3A}"/>
    <dgm:cxn modelId="{C995F97D-B185-234A-9877-19842A595273}" type="presOf" srcId="{E5A62FA1-E660-D349-9BB9-1D112D5C7A6C}" destId="{E3E126AA-6814-D64E-8000-839F32CC89E0}" srcOrd="1" destOrd="0" presId="urn:microsoft.com/office/officeart/2005/8/layout/orgChart1"/>
    <dgm:cxn modelId="{FE76EF80-9DF5-4848-91EE-2C34143FC041}" type="presOf" srcId="{7DA66080-298E-2D4D-B411-E82AAACDF2F0}" destId="{8917787A-89BA-6B4E-9A73-761AF22BA734}" srcOrd="0" destOrd="0" presId="urn:microsoft.com/office/officeart/2005/8/layout/orgChart1"/>
    <dgm:cxn modelId="{230D969D-B962-454C-A026-9CCBFBDAAB28}" srcId="{E5A62FA1-E660-D349-9BB9-1D112D5C7A6C}" destId="{7DA66080-298E-2D4D-B411-E82AAACDF2F0}" srcOrd="1" destOrd="0" parTransId="{75124E81-B1C0-5E42-91FF-5ACAD50D9AE1}" sibTransId="{8C7F413E-EF77-0D40-B70A-5419F28D9315}"/>
    <dgm:cxn modelId="{E01BBCA8-9017-6F40-9E51-88BD35A63D57}" type="presOf" srcId="{46CD6902-1413-154E-802A-C241C14F44C0}" destId="{86B0DD26-D998-A44C-89DB-23E227808195}" srcOrd="0" destOrd="0" presId="urn:microsoft.com/office/officeart/2005/8/layout/orgChart1"/>
    <dgm:cxn modelId="{88D87EC1-B503-ED4A-B511-3D7C3772A110}" type="presOf" srcId="{F70AB7F1-F1AB-7A42-BC5B-929BAA3DE170}" destId="{5E097CC0-3593-9445-AB0E-0907A15CFC48}" srcOrd="0" destOrd="0" presId="urn:microsoft.com/office/officeart/2005/8/layout/orgChart1"/>
    <dgm:cxn modelId="{C80D6BD2-560C-8446-A3C8-9DB416D586CC}" type="presOf" srcId="{7DA66080-298E-2D4D-B411-E82AAACDF2F0}" destId="{E55E2E2C-D0C9-E84C-B0F0-8A9F058E7AD5}" srcOrd="1" destOrd="0" presId="urn:microsoft.com/office/officeart/2005/8/layout/orgChart1"/>
    <dgm:cxn modelId="{E43665F0-AAE5-7A46-A6DE-089713128038}" type="presOf" srcId="{103207EC-5CAF-DC4E-8879-41AA95904AD7}" destId="{B9D4C243-370B-A94E-B9C7-C9D568947633}" srcOrd="0" destOrd="0" presId="urn:microsoft.com/office/officeart/2005/8/layout/orgChart1"/>
    <dgm:cxn modelId="{BE8407DB-618D-E64C-A409-B520C69EEFE1}" type="presParOf" srcId="{5E097CC0-3593-9445-AB0E-0907A15CFC48}" destId="{1BC6C100-2F60-EC42-99A6-496F95247CE0}" srcOrd="0" destOrd="0" presId="urn:microsoft.com/office/officeart/2005/8/layout/orgChart1"/>
    <dgm:cxn modelId="{4A72170D-3BD3-8E47-BEF9-DAAEAEF67765}" type="presParOf" srcId="{1BC6C100-2F60-EC42-99A6-496F95247CE0}" destId="{157930B8-F5E8-B241-9B55-1F612334D361}" srcOrd="0" destOrd="0" presId="urn:microsoft.com/office/officeart/2005/8/layout/orgChart1"/>
    <dgm:cxn modelId="{7AC77728-6509-C842-B20F-76A3C994AE07}" type="presParOf" srcId="{157930B8-F5E8-B241-9B55-1F612334D361}" destId="{736680BB-76E9-7A4D-B920-52B6AAE931FC}" srcOrd="0" destOrd="0" presId="urn:microsoft.com/office/officeart/2005/8/layout/orgChart1"/>
    <dgm:cxn modelId="{5A9C48CC-8450-D540-A5DC-E6F6BB7AA780}" type="presParOf" srcId="{157930B8-F5E8-B241-9B55-1F612334D361}" destId="{E3E126AA-6814-D64E-8000-839F32CC89E0}" srcOrd="1" destOrd="0" presId="urn:microsoft.com/office/officeart/2005/8/layout/orgChart1"/>
    <dgm:cxn modelId="{A3CF9B70-3191-AB4B-9156-B239BD786778}" type="presParOf" srcId="{1BC6C100-2F60-EC42-99A6-496F95247CE0}" destId="{3EBC2943-78EA-9847-ACAC-AA5D9D359E82}" srcOrd="1" destOrd="0" presId="urn:microsoft.com/office/officeart/2005/8/layout/orgChart1"/>
    <dgm:cxn modelId="{AD55C06E-EA26-3B42-90FE-BB74BACDB1F6}" type="presParOf" srcId="{3EBC2943-78EA-9847-ACAC-AA5D9D359E82}" destId="{86B0DD26-D998-A44C-89DB-23E227808195}" srcOrd="0" destOrd="0" presId="urn:microsoft.com/office/officeart/2005/8/layout/orgChart1"/>
    <dgm:cxn modelId="{F0A80865-4662-C547-962D-581E7BB860A5}" type="presParOf" srcId="{3EBC2943-78EA-9847-ACAC-AA5D9D359E82}" destId="{F41FE1D7-7F1D-1E4A-8350-34842A358B6A}" srcOrd="1" destOrd="0" presId="urn:microsoft.com/office/officeart/2005/8/layout/orgChart1"/>
    <dgm:cxn modelId="{EC5261D7-3355-E64A-AF1E-DE682ADC10F8}" type="presParOf" srcId="{F41FE1D7-7F1D-1E4A-8350-34842A358B6A}" destId="{1F18D61C-8226-A14A-859A-59769269D8F0}" srcOrd="0" destOrd="0" presId="urn:microsoft.com/office/officeart/2005/8/layout/orgChart1"/>
    <dgm:cxn modelId="{34706F6A-AFA4-E54B-9295-454CEB2268C9}" type="presParOf" srcId="{1F18D61C-8226-A14A-859A-59769269D8F0}" destId="{138CE2CF-EC7A-CE48-85FB-6438F886F0D1}" srcOrd="0" destOrd="0" presId="urn:microsoft.com/office/officeart/2005/8/layout/orgChart1"/>
    <dgm:cxn modelId="{A586CD00-6366-684D-B834-9B02CF21B4A4}" type="presParOf" srcId="{1F18D61C-8226-A14A-859A-59769269D8F0}" destId="{57B58618-32A8-014D-95C5-FA80ABC2C022}" srcOrd="1" destOrd="0" presId="urn:microsoft.com/office/officeart/2005/8/layout/orgChart1"/>
    <dgm:cxn modelId="{5D40DE39-7035-CE4F-A3B3-766F0FCB470D}" type="presParOf" srcId="{F41FE1D7-7F1D-1E4A-8350-34842A358B6A}" destId="{AC483A7E-3D18-BE43-87F8-E44D203A7CE6}" srcOrd="1" destOrd="0" presId="urn:microsoft.com/office/officeart/2005/8/layout/orgChart1"/>
    <dgm:cxn modelId="{7D62E42C-71CE-5F49-91E8-3CE856EB68CB}" type="presParOf" srcId="{F41FE1D7-7F1D-1E4A-8350-34842A358B6A}" destId="{3A2C4497-77F3-4749-83ED-256E1E1F4C76}" srcOrd="2" destOrd="0" presId="urn:microsoft.com/office/officeart/2005/8/layout/orgChart1"/>
    <dgm:cxn modelId="{7EED4EFF-9876-0544-A798-ECFF00C426AA}" type="presParOf" srcId="{3EBC2943-78EA-9847-ACAC-AA5D9D359E82}" destId="{05A17811-5F7A-2B4D-94B0-C91B1D67D5BD}" srcOrd="2" destOrd="0" presId="urn:microsoft.com/office/officeart/2005/8/layout/orgChart1"/>
    <dgm:cxn modelId="{85B4BB32-D859-B64A-BF04-B6CA25E62F8A}" type="presParOf" srcId="{3EBC2943-78EA-9847-ACAC-AA5D9D359E82}" destId="{D2FB6A2D-5754-F443-BF5A-5453711DF2C2}" srcOrd="3" destOrd="0" presId="urn:microsoft.com/office/officeart/2005/8/layout/orgChart1"/>
    <dgm:cxn modelId="{F18FB483-9160-954F-8D84-5EA449581B5F}" type="presParOf" srcId="{D2FB6A2D-5754-F443-BF5A-5453711DF2C2}" destId="{2B9B17F5-8DDA-CD4C-9EEB-4CE5B351C427}" srcOrd="0" destOrd="0" presId="urn:microsoft.com/office/officeart/2005/8/layout/orgChart1"/>
    <dgm:cxn modelId="{0437D1DF-6CD1-B64C-B63A-9E77E78333BE}" type="presParOf" srcId="{2B9B17F5-8DDA-CD4C-9EEB-4CE5B351C427}" destId="{8917787A-89BA-6B4E-9A73-761AF22BA734}" srcOrd="0" destOrd="0" presId="urn:microsoft.com/office/officeart/2005/8/layout/orgChart1"/>
    <dgm:cxn modelId="{4C20B52A-280E-6848-8CF9-B4127B60A6FE}" type="presParOf" srcId="{2B9B17F5-8DDA-CD4C-9EEB-4CE5B351C427}" destId="{E55E2E2C-D0C9-E84C-B0F0-8A9F058E7AD5}" srcOrd="1" destOrd="0" presId="urn:microsoft.com/office/officeart/2005/8/layout/orgChart1"/>
    <dgm:cxn modelId="{76B005AB-68C8-CE41-B8DB-3D747678E009}" type="presParOf" srcId="{D2FB6A2D-5754-F443-BF5A-5453711DF2C2}" destId="{D72A7702-5106-2C48-9E6A-27CF57EC768F}" srcOrd="1" destOrd="0" presId="urn:microsoft.com/office/officeart/2005/8/layout/orgChart1"/>
    <dgm:cxn modelId="{89C820BB-9213-C646-AE22-4B7EB088044C}" type="presParOf" srcId="{D2FB6A2D-5754-F443-BF5A-5453711DF2C2}" destId="{1B0F984A-7B83-BC49-97CA-801359C0CFEA}" srcOrd="2" destOrd="0" presId="urn:microsoft.com/office/officeart/2005/8/layout/orgChart1"/>
    <dgm:cxn modelId="{F9E90BA4-132A-C746-9992-967AA19B3AC9}" type="presParOf" srcId="{3EBC2943-78EA-9847-ACAC-AA5D9D359E82}" destId="{B9D4C243-370B-A94E-B9C7-C9D568947633}" srcOrd="4" destOrd="0" presId="urn:microsoft.com/office/officeart/2005/8/layout/orgChart1"/>
    <dgm:cxn modelId="{580AD999-A2D8-B24D-9CA3-FA21317B8079}" type="presParOf" srcId="{3EBC2943-78EA-9847-ACAC-AA5D9D359E82}" destId="{CC682800-6872-5B4B-AD96-758B3DBA2329}" srcOrd="5" destOrd="0" presId="urn:microsoft.com/office/officeart/2005/8/layout/orgChart1"/>
    <dgm:cxn modelId="{065F2A5B-EB0C-3C46-8D41-C8A9861C70F8}" type="presParOf" srcId="{CC682800-6872-5B4B-AD96-758B3DBA2329}" destId="{67167AC7-9509-094D-8359-DFED02F63928}" srcOrd="0" destOrd="0" presId="urn:microsoft.com/office/officeart/2005/8/layout/orgChart1"/>
    <dgm:cxn modelId="{1B71BC4A-B320-4E4A-B600-7AF1729FC9CC}" type="presParOf" srcId="{67167AC7-9509-094D-8359-DFED02F63928}" destId="{A127FEBD-E7BC-7146-A3DD-894A658C55C9}" srcOrd="0" destOrd="0" presId="urn:microsoft.com/office/officeart/2005/8/layout/orgChart1"/>
    <dgm:cxn modelId="{FD2273D1-B506-4545-B94C-848055D581C7}" type="presParOf" srcId="{67167AC7-9509-094D-8359-DFED02F63928}" destId="{4EC7A2AB-3621-8040-BE0E-EB36E2066063}" srcOrd="1" destOrd="0" presId="urn:microsoft.com/office/officeart/2005/8/layout/orgChart1"/>
    <dgm:cxn modelId="{ACEDBB4A-A69B-4A4D-989B-A1A3DBFB71E0}" type="presParOf" srcId="{CC682800-6872-5B4B-AD96-758B3DBA2329}" destId="{4E2E4423-7B27-CF42-80EF-A7B43A0DD950}" srcOrd="1" destOrd="0" presId="urn:microsoft.com/office/officeart/2005/8/layout/orgChart1"/>
    <dgm:cxn modelId="{235C4C64-9917-0A45-9FD9-0F03847E6CB6}" type="presParOf" srcId="{CC682800-6872-5B4B-AD96-758B3DBA2329}" destId="{4FF1B03E-BBC2-8143-BF7E-011317CF0178}" srcOrd="2" destOrd="0" presId="urn:microsoft.com/office/officeart/2005/8/layout/orgChart1"/>
    <dgm:cxn modelId="{7598C44D-9DE2-2746-8093-4F75DEB14DA4}" type="presParOf" srcId="{1BC6C100-2F60-EC42-99A6-496F95247CE0}" destId="{67B83816-8423-3E47-A0F9-37D98557E66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70AB7F1-F1AB-7A42-BC5B-929BAA3DE170}" type="doc">
      <dgm:prSet loTypeId="urn:microsoft.com/office/officeart/2005/8/layout/orgChart1" loCatId="" qsTypeId="urn:microsoft.com/office/officeart/2005/8/quickstyle/simple1" qsCatId="simple" csTypeId="urn:microsoft.com/office/officeart/2005/8/colors/accent1_2" csCatId="accent1" phldr="1"/>
      <dgm:spPr/>
      <dgm:t>
        <a:bodyPr/>
        <a:lstStyle/>
        <a:p>
          <a:endParaRPr lang="en-GB"/>
        </a:p>
      </dgm:t>
    </dgm:pt>
    <dgm:pt modelId="{E5A62FA1-E660-D349-9BB9-1D112D5C7A6C}">
      <dgm:prSet phldrT="[Text]" custT="1"/>
      <dgm:spPr>
        <a:solidFill>
          <a:schemeClr val="accent3">
            <a:lumMod val="20000"/>
            <a:lumOff val="80000"/>
          </a:schemeClr>
        </a:solidFill>
      </dgm:spPr>
      <dgm:t>
        <a:bodyPr/>
        <a:lstStyle/>
        <a:p>
          <a:r>
            <a:rPr lang="en-GB" sz="2000" dirty="0">
              <a:solidFill>
                <a:schemeClr val="tx1"/>
              </a:solidFill>
            </a:rPr>
            <a:t>PDA</a:t>
          </a:r>
        </a:p>
        <a:p>
          <a:r>
            <a:rPr lang="en-US" sz="1400" dirty="0">
              <a:solidFill>
                <a:schemeClr val="tx1"/>
              </a:solidFill>
            </a:rPr>
            <a:t>(Pathological Demand Avoidance)</a:t>
          </a:r>
          <a:endParaRPr lang="en-GB" sz="1400" dirty="0">
            <a:solidFill>
              <a:schemeClr val="tx1"/>
            </a:solidFill>
          </a:endParaRPr>
        </a:p>
      </dgm:t>
    </dgm:pt>
    <dgm:pt modelId="{3BFFBB2E-58D0-A74A-AB37-F0ECBECBDD7E}" type="parTrans" cxnId="{D7F3FC6F-E366-5844-B537-FB5BAED060CA}">
      <dgm:prSet/>
      <dgm:spPr/>
      <dgm:t>
        <a:bodyPr/>
        <a:lstStyle/>
        <a:p>
          <a:endParaRPr lang="en-GB"/>
        </a:p>
      </dgm:t>
    </dgm:pt>
    <dgm:pt modelId="{AC8265F3-49A3-2846-8E99-A6F8BBD9F73C}" type="sibTrans" cxnId="{D7F3FC6F-E366-5844-B537-FB5BAED060CA}">
      <dgm:prSet/>
      <dgm:spPr/>
      <dgm:t>
        <a:bodyPr/>
        <a:lstStyle/>
        <a:p>
          <a:endParaRPr lang="en-GB"/>
        </a:p>
      </dgm:t>
    </dgm:pt>
    <dgm:pt modelId="{D0711EF2-3CFB-4B4D-8A2E-19BB066BBA4D}">
      <dgm:prSet phldrT="[Text]" custT="1"/>
      <dgm:spPr>
        <a:solidFill>
          <a:schemeClr val="accent3">
            <a:lumMod val="20000"/>
            <a:lumOff val="80000"/>
          </a:schemeClr>
        </a:solidFill>
      </dgm:spPr>
      <dgm:t>
        <a:bodyPr/>
        <a:lstStyle/>
        <a:p>
          <a:r>
            <a:rPr lang="en-GB" sz="1400" b="1" u="sng" dirty="0">
              <a:solidFill>
                <a:schemeClr val="tx1"/>
              </a:solidFill>
              <a:latin typeface="+mn-lt"/>
            </a:rPr>
            <a:t>Definition:</a:t>
          </a:r>
        </a:p>
        <a:p>
          <a:r>
            <a:rPr lang="en-US" sz="1200" dirty="0">
              <a:solidFill>
                <a:schemeClr val="tx1"/>
              </a:solidFill>
              <a:latin typeface="Calibri Light" panose="020F0302020204030204" pitchFamily="34" charset="0"/>
              <a:cs typeface="Calibri Light" panose="020F0302020204030204" pitchFamily="34" charset="0"/>
            </a:rPr>
            <a:t>A profile that describes those whose main characteristics is to avoid everyday demands &amp; expectations to an extreme extent.</a:t>
          </a:r>
          <a:endParaRPr lang="en-GB" sz="1200" b="1" u="sng" dirty="0">
            <a:solidFill>
              <a:schemeClr val="tx1"/>
            </a:solidFill>
            <a:latin typeface="+mn-lt"/>
          </a:endParaRPr>
        </a:p>
      </dgm:t>
    </dgm:pt>
    <dgm:pt modelId="{46CD6902-1413-154E-802A-C241C14F44C0}" type="parTrans" cxnId="{98516C2D-5D91-AE47-A111-8417D77A4AC9}">
      <dgm:prSet/>
      <dgm:spPr>
        <a:ln>
          <a:solidFill>
            <a:schemeClr val="tx1">
              <a:lumMod val="95000"/>
              <a:lumOff val="5000"/>
            </a:schemeClr>
          </a:solidFill>
        </a:ln>
      </dgm:spPr>
      <dgm:t>
        <a:bodyPr/>
        <a:lstStyle/>
        <a:p>
          <a:endParaRPr lang="en-GB"/>
        </a:p>
      </dgm:t>
    </dgm:pt>
    <dgm:pt modelId="{314848A8-A519-EA47-9993-E9C930EBD35A}" type="sibTrans" cxnId="{98516C2D-5D91-AE47-A111-8417D77A4AC9}">
      <dgm:prSet/>
      <dgm:spPr/>
      <dgm:t>
        <a:bodyPr/>
        <a:lstStyle/>
        <a:p>
          <a:endParaRPr lang="en-GB"/>
        </a:p>
      </dgm:t>
    </dgm:pt>
    <dgm:pt modelId="{7DA66080-298E-2D4D-B411-E82AAACDF2F0}">
      <dgm:prSet phldrT="[Text]" custT="1"/>
      <dgm:spPr>
        <a:solidFill>
          <a:schemeClr val="accent3">
            <a:lumMod val="20000"/>
            <a:lumOff val="80000"/>
          </a:schemeClr>
        </a:solidFill>
      </dgm:spPr>
      <dgm:t>
        <a:bodyPr/>
        <a:lstStyle/>
        <a:p>
          <a:pPr>
            <a:buFont typeface="Arial" panose="020B0604020202020204" pitchFamily="34" charset="0"/>
            <a:buNone/>
          </a:pPr>
          <a:r>
            <a:rPr lang="en-US" sz="1400" b="1" u="sng" dirty="0">
              <a:solidFill>
                <a:schemeClr val="tx1"/>
              </a:solidFill>
              <a:latin typeface="Calibri Light" panose="020F0302020204030204" pitchFamily="34" charset="0"/>
              <a:cs typeface="Calibri Light" panose="020F0302020204030204" pitchFamily="34" charset="0"/>
            </a:rPr>
            <a:t>Traits:</a:t>
          </a:r>
        </a:p>
        <a:p>
          <a:pPr>
            <a:buFont typeface="Arial" panose="020B0604020202020204" pitchFamily="34" charset="0"/>
            <a:buNone/>
          </a:pPr>
          <a:r>
            <a:rPr lang="en-US" sz="1200" dirty="0">
              <a:solidFill>
                <a:schemeClr val="tx1"/>
              </a:solidFill>
              <a:latin typeface="Calibri Light" panose="020F0302020204030204" pitchFamily="34" charset="0"/>
              <a:cs typeface="Calibri Light" panose="020F0302020204030204" pitchFamily="34" charset="0"/>
            </a:rPr>
            <a:t>- </a:t>
          </a:r>
          <a:r>
            <a:rPr lang="en-GB" sz="1200" dirty="0">
              <a:solidFill>
                <a:schemeClr val="tx1"/>
              </a:solidFill>
              <a:latin typeface="Calibri Light" panose="020F0302020204030204" pitchFamily="34" charset="0"/>
              <a:cs typeface="Calibri Light" panose="020F0302020204030204" pitchFamily="34" charset="0"/>
            </a:rPr>
            <a:t>Resists &amp; Avoids</a:t>
          </a:r>
        </a:p>
        <a:p>
          <a:pPr>
            <a:buFont typeface="Arial" panose="020B0604020202020204" pitchFamily="34" charset="0"/>
            <a:buChar char="•"/>
          </a:pPr>
          <a:r>
            <a:rPr lang="en-GB" sz="1200" dirty="0">
              <a:solidFill>
                <a:schemeClr val="tx1"/>
              </a:solidFill>
              <a:latin typeface="Calibri Light" panose="020F0302020204030204" pitchFamily="34" charset="0"/>
              <a:cs typeface="Calibri Light" panose="020F0302020204030204" pitchFamily="34" charset="0"/>
            </a:rPr>
            <a:t>- Uses social strategies as avoidance, e.g. distraction, excuses</a:t>
          </a:r>
        </a:p>
        <a:p>
          <a:pPr>
            <a:buFont typeface="Arial" panose="020B0604020202020204" pitchFamily="34" charset="0"/>
            <a:buChar char="•"/>
          </a:pPr>
          <a:r>
            <a:rPr lang="en-GB" sz="1200" dirty="0">
              <a:solidFill>
                <a:schemeClr val="tx1"/>
              </a:solidFill>
              <a:latin typeface="Calibri Light" panose="020F0302020204030204" pitchFamily="34" charset="0"/>
              <a:cs typeface="Calibri Light" panose="020F0302020204030204" pitchFamily="34" charset="0"/>
            </a:rPr>
            <a:t>- Excessive mood swings</a:t>
          </a:r>
        </a:p>
        <a:p>
          <a:pPr>
            <a:buFont typeface="Arial" panose="020B0604020202020204" pitchFamily="34" charset="0"/>
            <a:buChar char="•"/>
          </a:pPr>
          <a:r>
            <a:rPr lang="en-GB" sz="1200" dirty="0">
              <a:solidFill>
                <a:schemeClr val="tx1"/>
              </a:solidFill>
              <a:latin typeface="Calibri Light" panose="020F0302020204030204" pitchFamily="34" charset="0"/>
              <a:cs typeface="Calibri Light" panose="020F0302020204030204" pitchFamily="34" charset="0"/>
            </a:rPr>
            <a:t>- Impulsivity</a:t>
          </a:r>
        </a:p>
        <a:p>
          <a:pPr>
            <a:buFont typeface="Arial" panose="020B0604020202020204" pitchFamily="34" charset="0"/>
            <a:buChar char="•"/>
          </a:pPr>
          <a:r>
            <a:rPr lang="en-GB" sz="1200" dirty="0">
              <a:solidFill>
                <a:schemeClr val="tx1"/>
              </a:solidFill>
              <a:latin typeface="Calibri Light" panose="020F0302020204030204" pitchFamily="34" charset="0"/>
              <a:cs typeface="Calibri Light" panose="020F0302020204030204" pitchFamily="34" charset="0"/>
            </a:rPr>
            <a:t>- Obsessive Behaviours focused on other people</a:t>
          </a:r>
        </a:p>
        <a:p>
          <a:pPr>
            <a:buFont typeface="Arial" panose="020B0604020202020204" pitchFamily="34" charset="0"/>
            <a:buChar char="•"/>
          </a:pPr>
          <a:r>
            <a:rPr lang="en-GB" sz="1200" b="0" i="0" u="none" dirty="0">
              <a:solidFill>
                <a:schemeClr val="tx1"/>
              </a:solidFill>
              <a:latin typeface="+mj-lt"/>
            </a:rPr>
            <a:t>- Can often “shut down” when they are being challenged or tasked with something</a:t>
          </a:r>
        </a:p>
        <a:p>
          <a:pPr>
            <a:buFont typeface="Arial" panose="020B0604020202020204" pitchFamily="34" charset="0"/>
            <a:buChar char="•"/>
          </a:pPr>
          <a:r>
            <a:rPr lang="en-GB" sz="1200" b="0" i="0" u="none" dirty="0">
              <a:solidFill>
                <a:schemeClr val="tx1"/>
              </a:solidFill>
              <a:latin typeface="+mj-lt"/>
              <a:cs typeface="Calibri Light" panose="020F0302020204030204" pitchFamily="34" charset="0"/>
            </a:rPr>
            <a:t>- </a:t>
          </a:r>
          <a:r>
            <a:rPr lang="en-GB" sz="1200" b="0" i="0" u="none" dirty="0">
              <a:solidFill>
                <a:schemeClr val="tx1"/>
              </a:solidFill>
              <a:latin typeface="+mj-lt"/>
            </a:rPr>
            <a:t>Cannot appreciate or understand the ideas of others.</a:t>
          </a:r>
          <a:endParaRPr lang="en-GB" sz="1200" dirty="0">
            <a:solidFill>
              <a:schemeClr val="tx1"/>
            </a:solidFill>
            <a:latin typeface="+mj-lt"/>
            <a:cs typeface="Calibri Light" panose="020F0302020204030204" pitchFamily="34" charset="0"/>
          </a:endParaRPr>
        </a:p>
      </dgm:t>
    </dgm:pt>
    <dgm:pt modelId="{75124E81-B1C0-5E42-91FF-5ACAD50D9AE1}" type="parTrans" cxnId="{230D969D-B962-454C-A026-9CCBFBDAAB28}">
      <dgm:prSet/>
      <dgm:spPr/>
      <dgm:t>
        <a:bodyPr/>
        <a:lstStyle/>
        <a:p>
          <a:endParaRPr lang="en-GB"/>
        </a:p>
      </dgm:t>
    </dgm:pt>
    <dgm:pt modelId="{8C7F413E-EF77-0D40-B70A-5419F28D9315}" type="sibTrans" cxnId="{230D969D-B962-454C-A026-9CCBFBDAAB28}">
      <dgm:prSet/>
      <dgm:spPr/>
      <dgm:t>
        <a:bodyPr/>
        <a:lstStyle/>
        <a:p>
          <a:endParaRPr lang="en-GB"/>
        </a:p>
      </dgm:t>
    </dgm:pt>
    <dgm:pt modelId="{83707BBB-88E1-8040-9C8A-687DA1370B74}">
      <dgm:prSet phldrT="[Text]" custT="1"/>
      <dgm:spPr>
        <a:solidFill>
          <a:schemeClr val="accent3">
            <a:lumMod val="20000"/>
            <a:lumOff val="80000"/>
          </a:schemeClr>
        </a:solidFill>
      </dgm:spPr>
      <dgm:t>
        <a:bodyPr/>
        <a:lstStyle/>
        <a:p>
          <a:r>
            <a:rPr lang="en-GB" sz="1100" b="1" u="sng" dirty="0">
              <a:solidFill>
                <a:schemeClr val="tx1"/>
              </a:solidFill>
            </a:rPr>
            <a:t>Strategies:</a:t>
          </a:r>
        </a:p>
        <a:p>
          <a:r>
            <a:rPr lang="en-US" sz="1100" dirty="0">
              <a:solidFill>
                <a:schemeClr val="tx1"/>
              </a:solidFill>
              <a:latin typeface="Calibri Light" panose="020F0302020204030204" pitchFamily="34" charset="0"/>
              <a:cs typeface="Calibri Light" panose="020F0302020204030204" pitchFamily="34" charset="0"/>
            </a:rPr>
            <a:t>- </a:t>
          </a:r>
          <a:r>
            <a:rPr lang="en-GB" sz="1100" dirty="0">
              <a:solidFill>
                <a:schemeClr val="tx1"/>
              </a:solidFill>
              <a:latin typeface="Calibri Light" panose="020F0302020204030204" pitchFamily="34" charset="0"/>
              <a:cs typeface="Calibri Light" panose="020F0302020204030204" pitchFamily="34" charset="0"/>
            </a:rPr>
            <a:t>Avoid direct demands</a:t>
          </a:r>
        </a:p>
        <a:p>
          <a:pPr>
            <a:buFont typeface="Arial" panose="020B0604020202020204" pitchFamily="34" charset="0"/>
            <a:buChar char="•"/>
          </a:pPr>
          <a:r>
            <a:rPr lang="en-GB" sz="1100" dirty="0">
              <a:solidFill>
                <a:schemeClr val="tx1"/>
              </a:solidFill>
              <a:latin typeface="Calibri Light" panose="020F0302020204030204" pitchFamily="34" charset="0"/>
              <a:cs typeface="Calibri Light" panose="020F0302020204030204" pitchFamily="34" charset="0"/>
            </a:rPr>
            <a:t>- Provide Choices</a:t>
          </a:r>
        </a:p>
        <a:p>
          <a:pPr>
            <a:buFont typeface="Arial" panose="020B0604020202020204" pitchFamily="34" charset="0"/>
            <a:buChar char="•"/>
          </a:pPr>
          <a:r>
            <a:rPr lang="en-GB" sz="1100" dirty="0">
              <a:solidFill>
                <a:schemeClr val="tx1"/>
              </a:solidFill>
              <a:latin typeface="Calibri Light" panose="020F0302020204030204" pitchFamily="34" charset="0"/>
              <a:cs typeface="Calibri Light" panose="020F0302020204030204" pitchFamily="34" charset="0"/>
            </a:rPr>
            <a:t>- Indirectly Praise</a:t>
          </a:r>
        </a:p>
        <a:p>
          <a:pPr>
            <a:buFont typeface="Arial" panose="020B0604020202020204" pitchFamily="34" charset="0"/>
            <a:buChar char="•"/>
          </a:pPr>
          <a:r>
            <a:rPr lang="en-GB" sz="1100" dirty="0">
              <a:solidFill>
                <a:schemeClr val="tx1"/>
              </a:solidFill>
              <a:latin typeface="Calibri Light" panose="020F0302020204030204" pitchFamily="34" charset="0"/>
              <a:cs typeface="Calibri Light" panose="020F0302020204030204" pitchFamily="34" charset="0"/>
            </a:rPr>
            <a:t>- Limit number of Boundaries</a:t>
          </a:r>
        </a:p>
        <a:p>
          <a:pPr>
            <a:buFont typeface="Arial" panose="020B0604020202020204" pitchFamily="34" charset="0"/>
            <a:buChar char="•"/>
          </a:pPr>
          <a:r>
            <a:rPr lang="en-GB" sz="1100" dirty="0">
              <a:solidFill>
                <a:schemeClr val="tx1"/>
              </a:solidFill>
              <a:latin typeface="Calibri Light" panose="020F0302020204030204" pitchFamily="34" charset="0"/>
              <a:cs typeface="Calibri Light" panose="020F0302020204030204" pitchFamily="34" charset="0"/>
            </a:rPr>
            <a:t>- Identify Triggers</a:t>
          </a:r>
        </a:p>
        <a:p>
          <a:pPr>
            <a:buFont typeface="Arial" panose="020B0604020202020204" pitchFamily="34" charset="0"/>
            <a:buChar char="•"/>
          </a:pPr>
          <a:r>
            <a:rPr lang="en-GB" sz="1100" dirty="0">
              <a:solidFill>
                <a:schemeClr val="tx1"/>
              </a:solidFill>
              <a:latin typeface="Calibri Light" panose="020F0302020204030204" pitchFamily="34" charset="0"/>
              <a:cs typeface="Calibri Light" panose="020F0302020204030204" pitchFamily="34" charset="0"/>
            </a:rPr>
            <a:t>- Use humour</a:t>
          </a:r>
        </a:p>
        <a:p>
          <a:pPr>
            <a:buFont typeface="Arial" panose="020B0604020202020204" pitchFamily="34" charset="0"/>
            <a:buChar char="•"/>
          </a:pPr>
          <a:r>
            <a:rPr lang="en-GB" sz="1100" dirty="0">
              <a:solidFill>
                <a:schemeClr val="tx1"/>
              </a:solidFill>
              <a:latin typeface="Calibri Light" panose="020F0302020204030204" pitchFamily="34" charset="0"/>
              <a:cs typeface="Calibri Light" panose="020F0302020204030204" pitchFamily="34" charset="0"/>
            </a:rPr>
            <a:t>- Be flexible &amp; creative</a:t>
          </a:r>
        </a:p>
        <a:p>
          <a:pPr>
            <a:buFont typeface="Arial" panose="020B0604020202020204" pitchFamily="34" charset="0"/>
            <a:buChar char="•"/>
          </a:pPr>
          <a:r>
            <a:rPr lang="en-GB" sz="1100" dirty="0">
              <a:solidFill>
                <a:schemeClr val="tx1"/>
              </a:solidFill>
              <a:latin typeface="Calibri Light" panose="020F0302020204030204" pitchFamily="34" charset="0"/>
              <a:cs typeface="Calibri Light" panose="020F0302020204030204" pitchFamily="34" charset="0"/>
            </a:rPr>
            <a:t>- Calm tone of voice</a:t>
          </a:r>
        </a:p>
        <a:p>
          <a:pPr>
            <a:buFont typeface="Arial" panose="020B0604020202020204" pitchFamily="34" charset="0"/>
            <a:buChar char="•"/>
          </a:pPr>
          <a:r>
            <a:rPr lang="en-GB" sz="1100" dirty="0">
              <a:solidFill>
                <a:schemeClr val="tx1"/>
              </a:solidFill>
              <a:latin typeface="Calibri Light" panose="020F0302020204030204" pitchFamily="34" charset="0"/>
              <a:cs typeface="Calibri Light" panose="020F0302020204030204" pitchFamily="34" charset="0"/>
            </a:rPr>
            <a:t>- Indirect style of negotiation will mean they feel in control</a:t>
          </a:r>
        </a:p>
        <a:p>
          <a:pPr>
            <a:buFont typeface="Arial" panose="020B0604020202020204" pitchFamily="34" charset="0"/>
            <a:buChar char="•"/>
          </a:pPr>
          <a:r>
            <a:rPr lang="en-GB" sz="1100" dirty="0">
              <a:solidFill>
                <a:schemeClr val="tx1"/>
              </a:solidFill>
              <a:latin typeface="Calibri Light" panose="020F0302020204030204" pitchFamily="34" charset="0"/>
              <a:cs typeface="Calibri Light" panose="020F0302020204030204" pitchFamily="34" charset="0"/>
            </a:rPr>
            <a:t>- </a:t>
          </a:r>
          <a:r>
            <a:rPr lang="en-GB" sz="1100" b="0" i="0" u="none" dirty="0">
              <a:solidFill>
                <a:schemeClr val="tx1"/>
              </a:solidFill>
              <a:latin typeface="+mj-lt"/>
            </a:rPr>
            <a:t>Explain your ideas and listen to the reasoning of theirs – let them feel heard</a:t>
          </a:r>
        </a:p>
        <a:p>
          <a:pPr>
            <a:buFont typeface="Arial" panose="020B0604020202020204" pitchFamily="34" charset="0"/>
            <a:buChar char="•"/>
          </a:pPr>
          <a:r>
            <a:rPr lang="en-GB" sz="1100" b="0" i="0" u="none" dirty="0">
              <a:solidFill>
                <a:schemeClr val="tx1"/>
              </a:solidFill>
              <a:latin typeface="+mj-lt"/>
              <a:cs typeface="Calibri Light" panose="020F0302020204030204" pitchFamily="34" charset="0"/>
            </a:rPr>
            <a:t>- </a:t>
          </a:r>
          <a:r>
            <a:rPr lang="en-GB" sz="1100" b="0" i="0" u="none" dirty="0">
              <a:solidFill>
                <a:schemeClr val="tx1"/>
              </a:solidFill>
              <a:latin typeface="+mj-lt"/>
            </a:rPr>
            <a:t>Make joint decisions – compromise to a certain and reasonable extent – but do not change fundamental rules or expectations</a:t>
          </a:r>
        </a:p>
        <a:p>
          <a:pPr>
            <a:buFont typeface="Arial" panose="020B0604020202020204" pitchFamily="34" charset="0"/>
            <a:buChar char="•"/>
          </a:pPr>
          <a:r>
            <a:rPr lang="en-GB" sz="1100" b="0" i="0" u="none" dirty="0">
              <a:solidFill>
                <a:schemeClr val="tx1"/>
              </a:solidFill>
              <a:latin typeface="+mj-lt"/>
              <a:cs typeface="Calibri Light" panose="020F0302020204030204" pitchFamily="34" charset="0"/>
            </a:rPr>
            <a:t>- T</a:t>
          </a:r>
          <a:r>
            <a:rPr lang="en-GB" sz="1100" b="0" i="0" u="none" dirty="0">
              <a:solidFill>
                <a:schemeClr val="tx1"/>
              </a:solidFill>
              <a:latin typeface="+mj-lt"/>
            </a:rPr>
            <a:t>ailor projects and work to suit their interests – let them see a purpose in what they are doing</a:t>
          </a:r>
          <a:endParaRPr lang="en-GB" sz="1100" dirty="0">
            <a:solidFill>
              <a:schemeClr val="tx1"/>
            </a:solidFill>
            <a:latin typeface="+mj-lt"/>
            <a:cs typeface="Calibri Light" panose="020F0302020204030204" pitchFamily="34" charset="0"/>
          </a:endParaRPr>
        </a:p>
      </dgm:t>
    </dgm:pt>
    <dgm:pt modelId="{103207EC-5CAF-DC4E-8879-41AA95904AD7}" type="parTrans" cxnId="{8DAA9E74-176A-584E-821E-6B18B589AD5D}">
      <dgm:prSet/>
      <dgm:spPr>
        <a:ln>
          <a:solidFill>
            <a:schemeClr val="tx1">
              <a:lumMod val="95000"/>
              <a:lumOff val="5000"/>
            </a:schemeClr>
          </a:solidFill>
        </a:ln>
      </dgm:spPr>
      <dgm:t>
        <a:bodyPr/>
        <a:lstStyle/>
        <a:p>
          <a:endParaRPr lang="en-GB"/>
        </a:p>
      </dgm:t>
    </dgm:pt>
    <dgm:pt modelId="{E4DFA25A-795D-D148-A4DC-DFC7979E7A3A}" type="sibTrans" cxnId="{8DAA9E74-176A-584E-821E-6B18B589AD5D}">
      <dgm:prSet/>
      <dgm:spPr/>
      <dgm:t>
        <a:bodyPr/>
        <a:lstStyle/>
        <a:p>
          <a:endParaRPr lang="en-GB"/>
        </a:p>
      </dgm:t>
    </dgm:pt>
    <dgm:pt modelId="{5E097CC0-3593-9445-AB0E-0907A15CFC48}" type="pres">
      <dgm:prSet presAssocID="{F70AB7F1-F1AB-7A42-BC5B-929BAA3DE170}" presName="hierChild1" presStyleCnt="0">
        <dgm:presLayoutVars>
          <dgm:orgChart val="1"/>
          <dgm:chPref val="1"/>
          <dgm:dir/>
          <dgm:animOne val="branch"/>
          <dgm:animLvl val="lvl"/>
          <dgm:resizeHandles/>
        </dgm:presLayoutVars>
      </dgm:prSet>
      <dgm:spPr/>
    </dgm:pt>
    <dgm:pt modelId="{1BC6C100-2F60-EC42-99A6-496F95247CE0}" type="pres">
      <dgm:prSet presAssocID="{E5A62FA1-E660-D349-9BB9-1D112D5C7A6C}" presName="hierRoot1" presStyleCnt="0">
        <dgm:presLayoutVars>
          <dgm:hierBranch val="init"/>
        </dgm:presLayoutVars>
      </dgm:prSet>
      <dgm:spPr/>
    </dgm:pt>
    <dgm:pt modelId="{157930B8-F5E8-B241-9B55-1F612334D361}" type="pres">
      <dgm:prSet presAssocID="{E5A62FA1-E660-D349-9BB9-1D112D5C7A6C}" presName="rootComposite1" presStyleCnt="0"/>
      <dgm:spPr/>
    </dgm:pt>
    <dgm:pt modelId="{736680BB-76E9-7A4D-B920-52B6AAE931FC}" type="pres">
      <dgm:prSet presAssocID="{E5A62FA1-E660-D349-9BB9-1D112D5C7A6C}" presName="rootText1" presStyleLbl="node0" presStyleIdx="0" presStyleCnt="1" custScaleX="90284" custScaleY="60986" custLinFactNeighborX="-8027" custLinFactNeighborY="1338">
        <dgm:presLayoutVars>
          <dgm:chPref val="3"/>
        </dgm:presLayoutVars>
      </dgm:prSet>
      <dgm:spPr/>
    </dgm:pt>
    <dgm:pt modelId="{E3E126AA-6814-D64E-8000-839F32CC89E0}" type="pres">
      <dgm:prSet presAssocID="{E5A62FA1-E660-D349-9BB9-1D112D5C7A6C}" presName="rootConnector1" presStyleLbl="node1" presStyleIdx="0" presStyleCnt="0"/>
      <dgm:spPr/>
    </dgm:pt>
    <dgm:pt modelId="{3EBC2943-78EA-9847-ACAC-AA5D9D359E82}" type="pres">
      <dgm:prSet presAssocID="{E5A62FA1-E660-D349-9BB9-1D112D5C7A6C}" presName="hierChild2" presStyleCnt="0"/>
      <dgm:spPr/>
    </dgm:pt>
    <dgm:pt modelId="{86B0DD26-D998-A44C-89DB-23E227808195}" type="pres">
      <dgm:prSet presAssocID="{46CD6902-1413-154E-802A-C241C14F44C0}" presName="Name37" presStyleLbl="parChTrans1D2" presStyleIdx="0" presStyleCnt="3"/>
      <dgm:spPr/>
    </dgm:pt>
    <dgm:pt modelId="{F41FE1D7-7F1D-1E4A-8350-34842A358B6A}" type="pres">
      <dgm:prSet presAssocID="{D0711EF2-3CFB-4B4D-8A2E-19BB066BBA4D}" presName="hierRoot2" presStyleCnt="0">
        <dgm:presLayoutVars>
          <dgm:hierBranch val="init"/>
        </dgm:presLayoutVars>
      </dgm:prSet>
      <dgm:spPr/>
    </dgm:pt>
    <dgm:pt modelId="{1F18D61C-8226-A14A-859A-59769269D8F0}" type="pres">
      <dgm:prSet presAssocID="{D0711EF2-3CFB-4B4D-8A2E-19BB066BBA4D}" presName="rootComposite" presStyleCnt="0"/>
      <dgm:spPr/>
    </dgm:pt>
    <dgm:pt modelId="{138CE2CF-EC7A-CE48-85FB-6438F886F0D1}" type="pres">
      <dgm:prSet presAssocID="{D0711EF2-3CFB-4B4D-8A2E-19BB066BBA4D}" presName="rootText" presStyleLbl="node2" presStyleIdx="0" presStyleCnt="3" custScaleX="84763" custScaleY="84044">
        <dgm:presLayoutVars>
          <dgm:chPref val="3"/>
        </dgm:presLayoutVars>
      </dgm:prSet>
      <dgm:spPr/>
    </dgm:pt>
    <dgm:pt modelId="{57B58618-32A8-014D-95C5-FA80ABC2C022}" type="pres">
      <dgm:prSet presAssocID="{D0711EF2-3CFB-4B4D-8A2E-19BB066BBA4D}" presName="rootConnector" presStyleLbl="node2" presStyleIdx="0" presStyleCnt="3"/>
      <dgm:spPr/>
    </dgm:pt>
    <dgm:pt modelId="{AC483A7E-3D18-BE43-87F8-E44D203A7CE6}" type="pres">
      <dgm:prSet presAssocID="{D0711EF2-3CFB-4B4D-8A2E-19BB066BBA4D}" presName="hierChild4" presStyleCnt="0"/>
      <dgm:spPr/>
    </dgm:pt>
    <dgm:pt modelId="{3A2C4497-77F3-4749-83ED-256E1E1F4C76}" type="pres">
      <dgm:prSet presAssocID="{D0711EF2-3CFB-4B4D-8A2E-19BB066BBA4D}" presName="hierChild5" presStyleCnt="0"/>
      <dgm:spPr/>
    </dgm:pt>
    <dgm:pt modelId="{05A17811-5F7A-2B4D-94B0-C91B1D67D5BD}" type="pres">
      <dgm:prSet presAssocID="{75124E81-B1C0-5E42-91FF-5ACAD50D9AE1}" presName="Name37" presStyleLbl="parChTrans1D2" presStyleIdx="1" presStyleCnt="3"/>
      <dgm:spPr/>
    </dgm:pt>
    <dgm:pt modelId="{D2FB6A2D-5754-F443-BF5A-5453711DF2C2}" type="pres">
      <dgm:prSet presAssocID="{7DA66080-298E-2D4D-B411-E82AAACDF2F0}" presName="hierRoot2" presStyleCnt="0">
        <dgm:presLayoutVars>
          <dgm:hierBranch val="init"/>
        </dgm:presLayoutVars>
      </dgm:prSet>
      <dgm:spPr/>
    </dgm:pt>
    <dgm:pt modelId="{2B9B17F5-8DDA-CD4C-9EEB-4CE5B351C427}" type="pres">
      <dgm:prSet presAssocID="{7DA66080-298E-2D4D-B411-E82AAACDF2F0}" presName="rootComposite" presStyleCnt="0"/>
      <dgm:spPr/>
    </dgm:pt>
    <dgm:pt modelId="{8917787A-89BA-6B4E-9A73-761AF22BA734}" type="pres">
      <dgm:prSet presAssocID="{7DA66080-298E-2D4D-B411-E82AAACDF2F0}" presName="rootText" presStyleLbl="node2" presStyleIdx="1" presStyleCnt="3" custScaleY="156228" custLinFactNeighborX="7972" custLinFactNeighborY="154">
        <dgm:presLayoutVars>
          <dgm:chPref val="3"/>
        </dgm:presLayoutVars>
      </dgm:prSet>
      <dgm:spPr/>
    </dgm:pt>
    <dgm:pt modelId="{E55E2E2C-D0C9-E84C-B0F0-8A9F058E7AD5}" type="pres">
      <dgm:prSet presAssocID="{7DA66080-298E-2D4D-B411-E82AAACDF2F0}" presName="rootConnector" presStyleLbl="node2" presStyleIdx="1" presStyleCnt="3"/>
      <dgm:spPr/>
    </dgm:pt>
    <dgm:pt modelId="{D72A7702-5106-2C48-9E6A-27CF57EC768F}" type="pres">
      <dgm:prSet presAssocID="{7DA66080-298E-2D4D-B411-E82AAACDF2F0}" presName="hierChild4" presStyleCnt="0"/>
      <dgm:spPr/>
    </dgm:pt>
    <dgm:pt modelId="{1B0F984A-7B83-BC49-97CA-801359C0CFEA}" type="pres">
      <dgm:prSet presAssocID="{7DA66080-298E-2D4D-B411-E82AAACDF2F0}" presName="hierChild5" presStyleCnt="0"/>
      <dgm:spPr/>
    </dgm:pt>
    <dgm:pt modelId="{B9D4C243-370B-A94E-B9C7-C9D568947633}" type="pres">
      <dgm:prSet presAssocID="{103207EC-5CAF-DC4E-8879-41AA95904AD7}" presName="Name37" presStyleLbl="parChTrans1D2" presStyleIdx="2" presStyleCnt="3"/>
      <dgm:spPr/>
    </dgm:pt>
    <dgm:pt modelId="{CC682800-6872-5B4B-AD96-758B3DBA2329}" type="pres">
      <dgm:prSet presAssocID="{83707BBB-88E1-8040-9C8A-687DA1370B74}" presName="hierRoot2" presStyleCnt="0">
        <dgm:presLayoutVars>
          <dgm:hierBranch val="init"/>
        </dgm:presLayoutVars>
      </dgm:prSet>
      <dgm:spPr/>
    </dgm:pt>
    <dgm:pt modelId="{67167AC7-9509-094D-8359-DFED02F63928}" type="pres">
      <dgm:prSet presAssocID="{83707BBB-88E1-8040-9C8A-687DA1370B74}" presName="rootComposite" presStyleCnt="0"/>
      <dgm:spPr/>
    </dgm:pt>
    <dgm:pt modelId="{A127FEBD-E7BC-7146-A3DD-894A658C55C9}" type="pres">
      <dgm:prSet presAssocID="{83707BBB-88E1-8040-9C8A-687DA1370B74}" presName="rootText" presStyleLbl="node2" presStyleIdx="2" presStyleCnt="3" custScaleX="115624" custScaleY="196703">
        <dgm:presLayoutVars>
          <dgm:chPref val="3"/>
        </dgm:presLayoutVars>
      </dgm:prSet>
      <dgm:spPr/>
    </dgm:pt>
    <dgm:pt modelId="{4EC7A2AB-3621-8040-BE0E-EB36E2066063}" type="pres">
      <dgm:prSet presAssocID="{83707BBB-88E1-8040-9C8A-687DA1370B74}" presName="rootConnector" presStyleLbl="node2" presStyleIdx="2" presStyleCnt="3"/>
      <dgm:spPr/>
    </dgm:pt>
    <dgm:pt modelId="{4E2E4423-7B27-CF42-80EF-A7B43A0DD950}" type="pres">
      <dgm:prSet presAssocID="{83707BBB-88E1-8040-9C8A-687DA1370B74}" presName="hierChild4" presStyleCnt="0"/>
      <dgm:spPr/>
    </dgm:pt>
    <dgm:pt modelId="{4FF1B03E-BBC2-8143-BF7E-011317CF0178}" type="pres">
      <dgm:prSet presAssocID="{83707BBB-88E1-8040-9C8A-687DA1370B74}" presName="hierChild5" presStyleCnt="0"/>
      <dgm:spPr/>
    </dgm:pt>
    <dgm:pt modelId="{67B83816-8423-3E47-A0F9-37D98557E66D}" type="pres">
      <dgm:prSet presAssocID="{E5A62FA1-E660-D349-9BB9-1D112D5C7A6C}" presName="hierChild3" presStyleCnt="0"/>
      <dgm:spPr/>
    </dgm:pt>
  </dgm:ptLst>
  <dgm:cxnLst>
    <dgm:cxn modelId="{A2814B02-A681-5348-9161-75CAADF57B1B}" type="presOf" srcId="{D0711EF2-3CFB-4B4D-8A2E-19BB066BBA4D}" destId="{138CE2CF-EC7A-CE48-85FB-6438F886F0D1}" srcOrd="0" destOrd="0" presId="urn:microsoft.com/office/officeart/2005/8/layout/orgChart1"/>
    <dgm:cxn modelId="{B5A45623-0A87-C846-90F3-B1165CB00DA8}" type="presOf" srcId="{83707BBB-88E1-8040-9C8A-687DA1370B74}" destId="{4EC7A2AB-3621-8040-BE0E-EB36E2066063}" srcOrd="1" destOrd="0" presId="urn:microsoft.com/office/officeart/2005/8/layout/orgChart1"/>
    <dgm:cxn modelId="{904C9D2B-6090-B740-8790-92FC1E943B71}" type="presOf" srcId="{83707BBB-88E1-8040-9C8A-687DA1370B74}" destId="{A127FEBD-E7BC-7146-A3DD-894A658C55C9}" srcOrd="0" destOrd="0" presId="urn:microsoft.com/office/officeart/2005/8/layout/orgChart1"/>
    <dgm:cxn modelId="{98516C2D-5D91-AE47-A111-8417D77A4AC9}" srcId="{E5A62FA1-E660-D349-9BB9-1D112D5C7A6C}" destId="{D0711EF2-3CFB-4B4D-8A2E-19BB066BBA4D}" srcOrd="0" destOrd="0" parTransId="{46CD6902-1413-154E-802A-C241C14F44C0}" sibTransId="{314848A8-A519-EA47-9993-E9C930EBD35A}"/>
    <dgm:cxn modelId="{8EFDE948-9957-F24E-95EC-4DE82A00807A}" type="presOf" srcId="{E5A62FA1-E660-D349-9BB9-1D112D5C7A6C}" destId="{736680BB-76E9-7A4D-B920-52B6AAE931FC}" srcOrd="0" destOrd="0" presId="urn:microsoft.com/office/officeart/2005/8/layout/orgChart1"/>
    <dgm:cxn modelId="{A96BFF57-FCC3-1C4D-B685-94B50C72CFBD}" type="presOf" srcId="{75124E81-B1C0-5E42-91FF-5ACAD50D9AE1}" destId="{05A17811-5F7A-2B4D-94B0-C91B1D67D5BD}" srcOrd="0" destOrd="0" presId="urn:microsoft.com/office/officeart/2005/8/layout/orgChart1"/>
    <dgm:cxn modelId="{30ADAD69-4C41-B54E-84F9-88AFC7185CA0}" type="presOf" srcId="{D0711EF2-3CFB-4B4D-8A2E-19BB066BBA4D}" destId="{57B58618-32A8-014D-95C5-FA80ABC2C022}" srcOrd="1" destOrd="0" presId="urn:microsoft.com/office/officeart/2005/8/layout/orgChart1"/>
    <dgm:cxn modelId="{D7F3FC6F-E366-5844-B537-FB5BAED060CA}" srcId="{F70AB7F1-F1AB-7A42-BC5B-929BAA3DE170}" destId="{E5A62FA1-E660-D349-9BB9-1D112D5C7A6C}" srcOrd="0" destOrd="0" parTransId="{3BFFBB2E-58D0-A74A-AB37-F0ECBECBDD7E}" sibTransId="{AC8265F3-49A3-2846-8E99-A6F8BBD9F73C}"/>
    <dgm:cxn modelId="{8DAA9E74-176A-584E-821E-6B18B589AD5D}" srcId="{E5A62FA1-E660-D349-9BB9-1D112D5C7A6C}" destId="{83707BBB-88E1-8040-9C8A-687DA1370B74}" srcOrd="2" destOrd="0" parTransId="{103207EC-5CAF-DC4E-8879-41AA95904AD7}" sibTransId="{E4DFA25A-795D-D148-A4DC-DFC7979E7A3A}"/>
    <dgm:cxn modelId="{C995F97D-B185-234A-9877-19842A595273}" type="presOf" srcId="{E5A62FA1-E660-D349-9BB9-1D112D5C7A6C}" destId="{E3E126AA-6814-D64E-8000-839F32CC89E0}" srcOrd="1" destOrd="0" presId="urn:microsoft.com/office/officeart/2005/8/layout/orgChart1"/>
    <dgm:cxn modelId="{FE76EF80-9DF5-4848-91EE-2C34143FC041}" type="presOf" srcId="{7DA66080-298E-2D4D-B411-E82AAACDF2F0}" destId="{8917787A-89BA-6B4E-9A73-761AF22BA734}" srcOrd="0" destOrd="0" presId="urn:microsoft.com/office/officeart/2005/8/layout/orgChart1"/>
    <dgm:cxn modelId="{230D969D-B962-454C-A026-9CCBFBDAAB28}" srcId="{E5A62FA1-E660-D349-9BB9-1D112D5C7A6C}" destId="{7DA66080-298E-2D4D-B411-E82AAACDF2F0}" srcOrd="1" destOrd="0" parTransId="{75124E81-B1C0-5E42-91FF-5ACAD50D9AE1}" sibTransId="{8C7F413E-EF77-0D40-B70A-5419F28D9315}"/>
    <dgm:cxn modelId="{E01BBCA8-9017-6F40-9E51-88BD35A63D57}" type="presOf" srcId="{46CD6902-1413-154E-802A-C241C14F44C0}" destId="{86B0DD26-D998-A44C-89DB-23E227808195}" srcOrd="0" destOrd="0" presId="urn:microsoft.com/office/officeart/2005/8/layout/orgChart1"/>
    <dgm:cxn modelId="{88D87EC1-B503-ED4A-B511-3D7C3772A110}" type="presOf" srcId="{F70AB7F1-F1AB-7A42-BC5B-929BAA3DE170}" destId="{5E097CC0-3593-9445-AB0E-0907A15CFC48}" srcOrd="0" destOrd="0" presId="urn:microsoft.com/office/officeart/2005/8/layout/orgChart1"/>
    <dgm:cxn modelId="{C80D6BD2-560C-8446-A3C8-9DB416D586CC}" type="presOf" srcId="{7DA66080-298E-2D4D-B411-E82AAACDF2F0}" destId="{E55E2E2C-D0C9-E84C-B0F0-8A9F058E7AD5}" srcOrd="1" destOrd="0" presId="urn:microsoft.com/office/officeart/2005/8/layout/orgChart1"/>
    <dgm:cxn modelId="{E43665F0-AAE5-7A46-A6DE-089713128038}" type="presOf" srcId="{103207EC-5CAF-DC4E-8879-41AA95904AD7}" destId="{B9D4C243-370B-A94E-B9C7-C9D568947633}" srcOrd="0" destOrd="0" presId="urn:microsoft.com/office/officeart/2005/8/layout/orgChart1"/>
    <dgm:cxn modelId="{BE8407DB-618D-E64C-A409-B520C69EEFE1}" type="presParOf" srcId="{5E097CC0-3593-9445-AB0E-0907A15CFC48}" destId="{1BC6C100-2F60-EC42-99A6-496F95247CE0}" srcOrd="0" destOrd="0" presId="urn:microsoft.com/office/officeart/2005/8/layout/orgChart1"/>
    <dgm:cxn modelId="{4A72170D-3BD3-8E47-BEF9-DAAEAEF67765}" type="presParOf" srcId="{1BC6C100-2F60-EC42-99A6-496F95247CE0}" destId="{157930B8-F5E8-B241-9B55-1F612334D361}" srcOrd="0" destOrd="0" presId="urn:microsoft.com/office/officeart/2005/8/layout/orgChart1"/>
    <dgm:cxn modelId="{7AC77728-6509-C842-B20F-76A3C994AE07}" type="presParOf" srcId="{157930B8-F5E8-B241-9B55-1F612334D361}" destId="{736680BB-76E9-7A4D-B920-52B6AAE931FC}" srcOrd="0" destOrd="0" presId="urn:microsoft.com/office/officeart/2005/8/layout/orgChart1"/>
    <dgm:cxn modelId="{5A9C48CC-8450-D540-A5DC-E6F6BB7AA780}" type="presParOf" srcId="{157930B8-F5E8-B241-9B55-1F612334D361}" destId="{E3E126AA-6814-D64E-8000-839F32CC89E0}" srcOrd="1" destOrd="0" presId="urn:microsoft.com/office/officeart/2005/8/layout/orgChart1"/>
    <dgm:cxn modelId="{A3CF9B70-3191-AB4B-9156-B239BD786778}" type="presParOf" srcId="{1BC6C100-2F60-EC42-99A6-496F95247CE0}" destId="{3EBC2943-78EA-9847-ACAC-AA5D9D359E82}" srcOrd="1" destOrd="0" presId="urn:microsoft.com/office/officeart/2005/8/layout/orgChart1"/>
    <dgm:cxn modelId="{AD55C06E-EA26-3B42-90FE-BB74BACDB1F6}" type="presParOf" srcId="{3EBC2943-78EA-9847-ACAC-AA5D9D359E82}" destId="{86B0DD26-D998-A44C-89DB-23E227808195}" srcOrd="0" destOrd="0" presId="urn:microsoft.com/office/officeart/2005/8/layout/orgChart1"/>
    <dgm:cxn modelId="{F0A80865-4662-C547-962D-581E7BB860A5}" type="presParOf" srcId="{3EBC2943-78EA-9847-ACAC-AA5D9D359E82}" destId="{F41FE1D7-7F1D-1E4A-8350-34842A358B6A}" srcOrd="1" destOrd="0" presId="urn:microsoft.com/office/officeart/2005/8/layout/orgChart1"/>
    <dgm:cxn modelId="{EC5261D7-3355-E64A-AF1E-DE682ADC10F8}" type="presParOf" srcId="{F41FE1D7-7F1D-1E4A-8350-34842A358B6A}" destId="{1F18D61C-8226-A14A-859A-59769269D8F0}" srcOrd="0" destOrd="0" presId="urn:microsoft.com/office/officeart/2005/8/layout/orgChart1"/>
    <dgm:cxn modelId="{34706F6A-AFA4-E54B-9295-454CEB2268C9}" type="presParOf" srcId="{1F18D61C-8226-A14A-859A-59769269D8F0}" destId="{138CE2CF-EC7A-CE48-85FB-6438F886F0D1}" srcOrd="0" destOrd="0" presId="urn:microsoft.com/office/officeart/2005/8/layout/orgChart1"/>
    <dgm:cxn modelId="{A586CD00-6366-684D-B834-9B02CF21B4A4}" type="presParOf" srcId="{1F18D61C-8226-A14A-859A-59769269D8F0}" destId="{57B58618-32A8-014D-95C5-FA80ABC2C022}" srcOrd="1" destOrd="0" presId="urn:microsoft.com/office/officeart/2005/8/layout/orgChart1"/>
    <dgm:cxn modelId="{5D40DE39-7035-CE4F-A3B3-766F0FCB470D}" type="presParOf" srcId="{F41FE1D7-7F1D-1E4A-8350-34842A358B6A}" destId="{AC483A7E-3D18-BE43-87F8-E44D203A7CE6}" srcOrd="1" destOrd="0" presId="urn:microsoft.com/office/officeart/2005/8/layout/orgChart1"/>
    <dgm:cxn modelId="{7D62E42C-71CE-5F49-91E8-3CE856EB68CB}" type="presParOf" srcId="{F41FE1D7-7F1D-1E4A-8350-34842A358B6A}" destId="{3A2C4497-77F3-4749-83ED-256E1E1F4C76}" srcOrd="2" destOrd="0" presId="urn:microsoft.com/office/officeart/2005/8/layout/orgChart1"/>
    <dgm:cxn modelId="{7EED4EFF-9876-0544-A798-ECFF00C426AA}" type="presParOf" srcId="{3EBC2943-78EA-9847-ACAC-AA5D9D359E82}" destId="{05A17811-5F7A-2B4D-94B0-C91B1D67D5BD}" srcOrd="2" destOrd="0" presId="urn:microsoft.com/office/officeart/2005/8/layout/orgChart1"/>
    <dgm:cxn modelId="{85B4BB32-D859-B64A-BF04-B6CA25E62F8A}" type="presParOf" srcId="{3EBC2943-78EA-9847-ACAC-AA5D9D359E82}" destId="{D2FB6A2D-5754-F443-BF5A-5453711DF2C2}" srcOrd="3" destOrd="0" presId="urn:microsoft.com/office/officeart/2005/8/layout/orgChart1"/>
    <dgm:cxn modelId="{F18FB483-9160-954F-8D84-5EA449581B5F}" type="presParOf" srcId="{D2FB6A2D-5754-F443-BF5A-5453711DF2C2}" destId="{2B9B17F5-8DDA-CD4C-9EEB-4CE5B351C427}" srcOrd="0" destOrd="0" presId="urn:microsoft.com/office/officeart/2005/8/layout/orgChart1"/>
    <dgm:cxn modelId="{0437D1DF-6CD1-B64C-B63A-9E77E78333BE}" type="presParOf" srcId="{2B9B17F5-8DDA-CD4C-9EEB-4CE5B351C427}" destId="{8917787A-89BA-6B4E-9A73-761AF22BA734}" srcOrd="0" destOrd="0" presId="urn:microsoft.com/office/officeart/2005/8/layout/orgChart1"/>
    <dgm:cxn modelId="{4C20B52A-280E-6848-8CF9-B4127B60A6FE}" type="presParOf" srcId="{2B9B17F5-8DDA-CD4C-9EEB-4CE5B351C427}" destId="{E55E2E2C-D0C9-E84C-B0F0-8A9F058E7AD5}" srcOrd="1" destOrd="0" presId="urn:microsoft.com/office/officeart/2005/8/layout/orgChart1"/>
    <dgm:cxn modelId="{76B005AB-68C8-CE41-B8DB-3D747678E009}" type="presParOf" srcId="{D2FB6A2D-5754-F443-BF5A-5453711DF2C2}" destId="{D72A7702-5106-2C48-9E6A-27CF57EC768F}" srcOrd="1" destOrd="0" presId="urn:microsoft.com/office/officeart/2005/8/layout/orgChart1"/>
    <dgm:cxn modelId="{89C820BB-9213-C646-AE22-4B7EB088044C}" type="presParOf" srcId="{D2FB6A2D-5754-F443-BF5A-5453711DF2C2}" destId="{1B0F984A-7B83-BC49-97CA-801359C0CFEA}" srcOrd="2" destOrd="0" presId="urn:microsoft.com/office/officeart/2005/8/layout/orgChart1"/>
    <dgm:cxn modelId="{F9E90BA4-132A-C746-9992-967AA19B3AC9}" type="presParOf" srcId="{3EBC2943-78EA-9847-ACAC-AA5D9D359E82}" destId="{B9D4C243-370B-A94E-B9C7-C9D568947633}" srcOrd="4" destOrd="0" presId="urn:microsoft.com/office/officeart/2005/8/layout/orgChart1"/>
    <dgm:cxn modelId="{580AD999-A2D8-B24D-9CA3-FA21317B8079}" type="presParOf" srcId="{3EBC2943-78EA-9847-ACAC-AA5D9D359E82}" destId="{CC682800-6872-5B4B-AD96-758B3DBA2329}" srcOrd="5" destOrd="0" presId="urn:microsoft.com/office/officeart/2005/8/layout/orgChart1"/>
    <dgm:cxn modelId="{065F2A5B-EB0C-3C46-8D41-C8A9861C70F8}" type="presParOf" srcId="{CC682800-6872-5B4B-AD96-758B3DBA2329}" destId="{67167AC7-9509-094D-8359-DFED02F63928}" srcOrd="0" destOrd="0" presId="urn:microsoft.com/office/officeart/2005/8/layout/orgChart1"/>
    <dgm:cxn modelId="{1B71BC4A-B320-4E4A-B600-7AF1729FC9CC}" type="presParOf" srcId="{67167AC7-9509-094D-8359-DFED02F63928}" destId="{A127FEBD-E7BC-7146-A3DD-894A658C55C9}" srcOrd="0" destOrd="0" presId="urn:microsoft.com/office/officeart/2005/8/layout/orgChart1"/>
    <dgm:cxn modelId="{FD2273D1-B506-4545-B94C-848055D581C7}" type="presParOf" srcId="{67167AC7-9509-094D-8359-DFED02F63928}" destId="{4EC7A2AB-3621-8040-BE0E-EB36E2066063}" srcOrd="1" destOrd="0" presId="urn:microsoft.com/office/officeart/2005/8/layout/orgChart1"/>
    <dgm:cxn modelId="{ACEDBB4A-A69B-4A4D-989B-A1A3DBFB71E0}" type="presParOf" srcId="{CC682800-6872-5B4B-AD96-758B3DBA2329}" destId="{4E2E4423-7B27-CF42-80EF-A7B43A0DD950}" srcOrd="1" destOrd="0" presId="urn:microsoft.com/office/officeart/2005/8/layout/orgChart1"/>
    <dgm:cxn modelId="{235C4C64-9917-0A45-9FD9-0F03847E6CB6}" type="presParOf" srcId="{CC682800-6872-5B4B-AD96-758B3DBA2329}" destId="{4FF1B03E-BBC2-8143-BF7E-011317CF0178}" srcOrd="2" destOrd="0" presId="urn:microsoft.com/office/officeart/2005/8/layout/orgChart1"/>
    <dgm:cxn modelId="{7598C44D-9DE2-2746-8093-4F75DEB14DA4}" type="presParOf" srcId="{1BC6C100-2F60-EC42-99A6-496F95247CE0}" destId="{67B83816-8423-3E47-A0F9-37D98557E66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70AB7F1-F1AB-7A42-BC5B-929BAA3DE170}" type="doc">
      <dgm:prSet loTypeId="urn:microsoft.com/office/officeart/2005/8/layout/orgChart1" loCatId="" qsTypeId="urn:microsoft.com/office/officeart/2005/8/quickstyle/simple1" qsCatId="simple" csTypeId="urn:microsoft.com/office/officeart/2005/8/colors/accent1_2" csCatId="accent1" phldr="1"/>
      <dgm:spPr/>
      <dgm:t>
        <a:bodyPr/>
        <a:lstStyle/>
        <a:p>
          <a:endParaRPr lang="en-GB"/>
        </a:p>
      </dgm:t>
    </dgm:pt>
    <dgm:pt modelId="{E5A62FA1-E660-D349-9BB9-1D112D5C7A6C}">
      <dgm:prSet phldrT="[Text]" custT="1"/>
      <dgm:spPr>
        <a:solidFill>
          <a:schemeClr val="accent6">
            <a:lumMod val="20000"/>
            <a:lumOff val="80000"/>
          </a:schemeClr>
        </a:solidFill>
        <a:ln>
          <a:noFill/>
        </a:ln>
      </dgm:spPr>
      <dgm:t>
        <a:bodyPr/>
        <a:lstStyle/>
        <a:p>
          <a:r>
            <a:rPr lang="en-GB" sz="2000" noProof="0" dirty="0">
              <a:solidFill>
                <a:schemeClr val="tx1"/>
              </a:solidFill>
            </a:rPr>
            <a:t>Dyslexia</a:t>
          </a:r>
        </a:p>
      </dgm:t>
    </dgm:pt>
    <dgm:pt modelId="{3BFFBB2E-58D0-A74A-AB37-F0ECBECBDD7E}" type="parTrans" cxnId="{D7F3FC6F-E366-5844-B537-FB5BAED060CA}">
      <dgm:prSet/>
      <dgm:spPr/>
      <dgm:t>
        <a:bodyPr/>
        <a:lstStyle/>
        <a:p>
          <a:endParaRPr lang="en-GB" noProof="0"/>
        </a:p>
      </dgm:t>
    </dgm:pt>
    <dgm:pt modelId="{AC8265F3-49A3-2846-8E99-A6F8BBD9F73C}" type="sibTrans" cxnId="{D7F3FC6F-E366-5844-B537-FB5BAED060CA}">
      <dgm:prSet/>
      <dgm:spPr/>
      <dgm:t>
        <a:bodyPr/>
        <a:lstStyle/>
        <a:p>
          <a:endParaRPr lang="en-GB" noProof="0"/>
        </a:p>
      </dgm:t>
    </dgm:pt>
    <dgm:pt modelId="{D0711EF2-3CFB-4B4D-8A2E-19BB066BBA4D}">
      <dgm:prSet phldrT="[Text]" custT="1"/>
      <dgm:spPr>
        <a:solidFill>
          <a:schemeClr val="accent6">
            <a:lumMod val="20000"/>
            <a:lumOff val="80000"/>
          </a:schemeClr>
        </a:solidFill>
      </dgm:spPr>
      <dgm:t>
        <a:bodyPr/>
        <a:lstStyle/>
        <a:p>
          <a:pPr algn="ctr"/>
          <a:r>
            <a:rPr lang="en-GB" sz="1200" b="1" u="sng" noProof="0" dirty="0">
              <a:solidFill>
                <a:schemeClr val="tx1"/>
              </a:solidFill>
            </a:rPr>
            <a:t>Definition:</a:t>
          </a:r>
          <a:endParaRPr lang="en-GB" sz="1200" b="0" u="none" noProof="0" dirty="0">
            <a:solidFill>
              <a:schemeClr val="tx1"/>
            </a:solidFill>
          </a:endParaRPr>
        </a:p>
        <a:p>
          <a:pPr algn="ctr"/>
          <a:r>
            <a:rPr lang="en-GB" sz="1200" b="0" i="0" dirty="0">
              <a:solidFill>
                <a:schemeClr val="tx1"/>
              </a:solidFill>
            </a:rPr>
            <a:t>A specific learning difficulty which can make it difficult to understand words and language. It has very strong links with Dyscalculia, Dysgraphia and ADHD.</a:t>
          </a:r>
          <a:endParaRPr lang="en-GB" sz="1200" b="1" u="sng" noProof="0" dirty="0">
            <a:solidFill>
              <a:schemeClr val="tx1"/>
            </a:solidFill>
          </a:endParaRPr>
        </a:p>
      </dgm:t>
    </dgm:pt>
    <dgm:pt modelId="{46CD6902-1413-154E-802A-C241C14F44C0}" type="parTrans" cxnId="{98516C2D-5D91-AE47-A111-8417D77A4AC9}">
      <dgm:prSet/>
      <dgm:spPr>
        <a:ln>
          <a:solidFill>
            <a:schemeClr val="accent6">
              <a:lumMod val="50000"/>
            </a:schemeClr>
          </a:solidFill>
        </a:ln>
      </dgm:spPr>
      <dgm:t>
        <a:bodyPr/>
        <a:lstStyle/>
        <a:p>
          <a:endParaRPr lang="en-GB" noProof="0"/>
        </a:p>
      </dgm:t>
    </dgm:pt>
    <dgm:pt modelId="{314848A8-A519-EA47-9993-E9C930EBD35A}" type="sibTrans" cxnId="{98516C2D-5D91-AE47-A111-8417D77A4AC9}">
      <dgm:prSet/>
      <dgm:spPr/>
      <dgm:t>
        <a:bodyPr/>
        <a:lstStyle/>
        <a:p>
          <a:endParaRPr lang="en-GB" noProof="0"/>
        </a:p>
      </dgm:t>
    </dgm:pt>
    <dgm:pt modelId="{7DA66080-298E-2D4D-B411-E82AAACDF2F0}">
      <dgm:prSet phldrT="[Text]" custT="1"/>
      <dgm:spPr>
        <a:solidFill>
          <a:schemeClr val="accent6">
            <a:lumMod val="20000"/>
            <a:lumOff val="80000"/>
          </a:schemeClr>
        </a:solidFill>
      </dgm:spPr>
      <dgm:t>
        <a:bodyPr/>
        <a:lstStyle/>
        <a:p>
          <a:pPr algn="ctr">
            <a:buFont typeface="Arial" panose="020B0604020202020204" pitchFamily="34" charset="0"/>
            <a:buNone/>
          </a:pPr>
          <a:r>
            <a:rPr lang="en-GB" sz="1200" b="1" u="sng" noProof="0" dirty="0">
              <a:solidFill>
                <a:schemeClr val="tx1"/>
              </a:solidFill>
            </a:rPr>
            <a:t>Traits:</a:t>
          </a:r>
        </a:p>
        <a:p>
          <a:pPr algn="ctr">
            <a:buFont typeface="Arial" panose="020B0604020202020204" pitchFamily="34" charset="0"/>
            <a:buNone/>
          </a:pPr>
          <a:r>
            <a:rPr lang="en-GB" sz="1200" b="0" i="0" dirty="0">
              <a:solidFill>
                <a:schemeClr val="tx1"/>
              </a:solidFill>
            </a:rPr>
            <a:t>- Confusing letters like b and d, either in reading or writing</a:t>
          </a:r>
        </a:p>
        <a:p>
          <a:pPr algn="ctr">
            <a:buFont typeface="Arial" panose="020B0604020202020204" pitchFamily="34" charset="0"/>
            <a:buChar char="•"/>
          </a:pPr>
          <a:r>
            <a:rPr lang="en-GB" sz="1200" b="0" i="0" dirty="0">
              <a:solidFill>
                <a:schemeClr val="tx1"/>
              </a:solidFill>
            </a:rPr>
            <a:t>- Missing letters out when trying to spell a word</a:t>
          </a:r>
        </a:p>
        <a:p>
          <a:pPr algn="ctr">
            <a:buFont typeface="Arial" panose="020B0604020202020204" pitchFamily="34" charset="0"/>
            <a:buChar char="•"/>
          </a:pPr>
          <a:r>
            <a:rPr lang="en-GB" sz="1200" b="0" i="0" dirty="0">
              <a:solidFill>
                <a:schemeClr val="tx1"/>
              </a:solidFill>
            </a:rPr>
            <a:t>- Reading very slowly and hesitantly and lacking fluency.</a:t>
          </a:r>
        </a:p>
        <a:p>
          <a:pPr algn="ctr">
            <a:buFont typeface="Arial" panose="020B0604020202020204" pitchFamily="34" charset="0"/>
            <a:buChar char="•"/>
          </a:pPr>
          <a:r>
            <a:rPr lang="en-GB" sz="1200" b="0" i="0" dirty="0">
              <a:solidFill>
                <a:schemeClr val="tx1"/>
              </a:solidFill>
            </a:rPr>
            <a:t>- Leaving out whole sections of text when reading, or re-reading the same section.</a:t>
          </a:r>
        </a:p>
        <a:p>
          <a:pPr algn="ctr">
            <a:buFont typeface="Arial" panose="020B0604020202020204" pitchFamily="34" charset="0"/>
            <a:buChar char="•"/>
          </a:pPr>
          <a:r>
            <a:rPr lang="en-GB" sz="1200" b="0" i="0" dirty="0">
              <a:solidFill>
                <a:schemeClr val="tx1"/>
              </a:solidFill>
            </a:rPr>
            <a:t>- Putting letters and figures the wrong way round;</a:t>
          </a:r>
        </a:p>
        <a:p>
          <a:pPr algn="ctr">
            <a:buFont typeface="Arial" panose="020B0604020202020204" pitchFamily="34" charset="0"/>
            <a:buChar char="•"/>
          </a:pPr>
          <a:r>
            <a:rPr lang="en-GB" sz="1200" b="0" i="0" dirty="0">
              <a:solidFill>
                <a:schemeClr val="tx1"/>
              </a:solidFill>
            </a:rPr>
            <a:t>- Poor organisation skills and time management skills;</a:t>
          </a:r>
        </a:p>
        <a:p>
          <a:pPr algn="ctr">
            <a:buFont typeface="Arial" panose="020B0604020202020204" pitchFamily="34" charset="0"/>
            <a:buChar char="•"/>
          </a:pPr>
          <a:r>
            <a:rPr lang="en-GB" sz="1200" b="0" i="0" dirty="0">
              <a:solidFill>
                <a:schemeClr val="tx1"/>
              </a:solidFill>
            </a:rPr>
            <a:t>- Poor memory and concentration</a:t>
          </a:r>
          <a:endParaRPr lang="en-GB" sz="1200" b="1" u="sng" noProof="0" dirty="0">
            <a:solidFill>
              <a:schemeClr val="tx1"/>
            </a:solidFill>
          </a:endParaRPr>
        </a:p>
      </dgm:t>
    </dgm:pt>
    <dgm:pt modelId="{75124E81-B1C0-5E42-91FF-5ACAD50D9AE1}" type="parTrans" cxnId="{230D969D-B962-454C-A026-9CCBFBDAAB28}">
      <dgm:prSet/>
      <dgm:spPr>
        <a:ln>
          <a:solidFill>
            <a:schemeClr val="accent6">
              <a:lumMod val="50000"/>
            </a:schemeClr>
          </a:solidFill>
        </a:ln>
      </dgm:spPr>
      <dgm:t>
        <a:bodyPr/>
        <a:lstStyle/>
        <a:p>
          <a:endParaRPr lang="en-GB" noProof="0"/>
        </a:p>
      </dgm:t>
    </dgm:pt>
    <dgm:pt modelId="{8C7F413E-EF77-0D40-B70A-5419F28D9315}" type="sibTrans" cxnId="{230D969D-B962-454C-A026-9CCBFBDAAB28}">
      <dgm:prSet/>
      <dgm:spPr/>
      <dgm:t>
        <a:bodyPr/>
        <a:lstStyle/>
        <a:p>
          <a:endParaRPr lang="en-GB" noProof="0"/>
        </a:p>
      </dgm:t>
    </dgm:pt>
    <dgm:pt modelId="{83707BBB-88E1-8040-9C8A-687DA1370B74}">
      <dgm:prSet phldrT="[Text]" custT="1"/>
      <dgm:spPr>
        <a:solidFill>
          <a:schemeClr val="accent6">
            <a:lumMod val="20000"/>
            <a:lumOff val="80000"/>
          </a:schemeClr>
        </a:solidFill>
        <a:ln>
          <a:noFill/>
        </a:ln>
      </dgm:spPr>
      <dgm:t>
        <a:bodyPr/>
        <a:lstStyle/>
        <a:p>
          <a:r>
            <a:rPr lang="en-GB" sz="1200" b="1" u="sng" noProof="0" dirty="0">
              <a:solidFill>
                <a:schemeClr val="tx1"/>
              </a:solidFill>
              <a:latin typeface="Calibri Light" panose="020F0302020204030204" pitchFamily="34" charset="0"/>
              <a:cs typeface="Calibri Light" panose="020F0302020204030204" pitchFamily="34" charset="0"/>
            </a:rPr>
            <a:t>Strategies:</a:t>
          </a:r>
          <a:endParaRPr lang="en-GB" sz="1200" b="0" u="none" noProof="0" dirty="0">
            <a:solidFill>
              <a:schemeClr val="tx1"/>
            </a:solidFill>
            <a:latin typeface="Calibri Light" panose="020F0302020204030204" pitchFamily="34" charset="0"/>
            <a:cs typeface="Calibri Light" panose="020F0302020204030204" pitchFamily="34" charset="0"/>
          </a:endParaRPr>
        </a:p>
        <a:p>
          <a:r>
            <a:rPr lang="en-GB" sz="1200" b="1" i="0" dirty="0">
              <a:solidFill>
                <a:schemeClr val="tx1"/>
              </a:solidFill>
            </a:rPr>
            <a:t>- </a:t>
          </a:r>
          <a:r>
            <a:rPr lang="en-GB" sz="1200" b="0" i="0" dirty="0">
              <a:solidFill>
                <a:schemeClr val="tx1"/>
              </a:solidFill>
            </a:rPr>
            <a:t>Don’t ask person with dyslexia to read aloud in groups.</a:t>
          </a:r>
        </a:p>
        <a:p>
          <a:r>
            <a:rPr lang="en-GB" sz="1200" b="0" i="0" u="none" noProof="0" dirty="0">
              <a:solidFill>
                <a:schemeClr val="tx1"/>
              </a:solidFill>
              <a:latin typeface="Calibri Light" panose="020F0302020204030204" pitchFamily="34" charset="0"/>
              <a:cs typeface="Calibri Light" panose="020F0302020204030204" pitchFamily="34" charset="0"/>
            </a:rPr>
            <a:t>- </a:t>
          </a:r>
          <a:r>
            <a:rPr lang="en-GB" sz="1200" b="0" i="0" u="none" dirty="0">
              <a:solidFill>
                <a:schemeClr val="tx1"/>
              </a:solidFill>
            </a:rPr>
            <a:t>Don’t use the word ‘lazy’</a:t>
          </a:r>
        </a:p>
        <a:p>
          <a:r>
            <a:rPr lang="en-GB" sz="1200" b="0" i="0" u="none" noProof="0" dirty="0">
              <a:solidFill>
                <a:schemeClr val="tx1"/>
              </a:solidFill>
              <a:latin typeface="Calibri Light" panose="020F0302020204030204" pitchFamily="34" charset="0"/>
              <a:cs typeface="Calibri Light" panose="020F0302020204030204" pitchFamily="34" charset="0"/>
            </a:rPr>
            <a:t>- </a:t>
          </a:r>
          <a:r>
            <a:rPr lang="en-GB" sz="1200" b="0" i="0" dirty="0">
              <a:solidFill>
                <a:schemeClr val="tx1"/>
              </a:solidFill>
            </a:rPr>
            <a:t>Expect less written work</a:t>
          </a:r>
        </a:p>
        <a:p>
          <a:r>
            <a:rPr lang="en-GB" sz="1200" b="0" i="0" u="none" noProof="0" dirty="0">
              <a:solidFill>
                <a:schemeClr val="tx1"/>
              </a:solidFill>
              <a:latin typeface="Calibri Light" panose="020F0302020204030204" pitchFamily="34" charset="0"/>
              <a:cs typeface="Calibri Light" panose="020F0302020204030204" pitchFamily="34" charset="0"/>
            </a:rPr>
            <a:t>- </a:t>
          </a:r>
          <a:r>
            <a:rPr lang="en-GB" sz="1200" b="0" i="0" dirty="0">
              <a:solidFill>
                <a:schemeClr val="tx1"/>
              </a:solidFill>
            </a:rPr>
            <a:t>Prepare a printout of homework and stick it in their book</a:t>
          </a:r>
        </a:p>
        <a:p>
          <a:r>
            <a:rPr lang="en-GB" sz="1200" b="0" i="0" dirty="0">
              <a:solidFill>
                <a:schemeClr val="tx1"/>
              </a:solidFill>
            </a:rPr>
            <a:t>Provide numbered steps, e.g. 1. Do this. 2. Do that etc.</a:t>
          </a:r>
        </a:p>
        <a:p>
          <a:r>
            <a:rPr lang="en-GB" sz="1200" b="0" i="0" u="none" noProof="0" dirty="0">
              <a:solidFill>
                <a:schemeClr val="tx1"/>
              </a:solidFill>
              <a:latin typeface="Calibri Light" panose="020F0302020204030204" pitchFamily="34" charset="0"/>
              <a:cs typeface="Calibri Light" panose="020F0302020204030204" pitchFamily="34" charset="0"/>
            </a:rPr>
            <a:t>- </a:t>
          </a:r>
          <a:r>
            <a:rPr lang="en-GB" sz="1200" b="0" i="0" dirty="0">
              <a:solidFill>
                <a:schemeClr val="tx1"/>
              </a:solidFill>
            </a:rPr>
            <a:t>Do not ask them to copy text from a board or book. Give a printout. Suggest they highlight key areas and draw thumbnail pictures in the margin to represent the most important points.</a:t>
          </a:r>
        </a:p>
        <a:p>
          <a:r>
            <a:rPr lang="en-GB" sz="1200" b="0" i="0" u="none" noProof="0" dirty="0">
              <a:solidFill>
                <a:schemeClr val="tx1"/>
              </a:solidFill>
              <a:latin typeface="Calibri Light" panose="020F0302020204030204" pitchFamily="34" charset="0"/>
              <a:cs typeface="Calibri Light" panose="020F0302020204030204" pitchFamily="34" charset="0"/>
            </a:rPr>
            <a:t>- </a:t>
          </a:r>
          <a:r>
            <a:rPr lang="en-GB" sz="1200" b="0" i="0" dirty="0">
              <a:solidFill>
                <a:schemeClr val="tx1"/>
              </a:solidFill>
            </a:rPr>
            <a:t>Accept homework created on a computer</a:t>
          </a:r>
        </a:p>
        <a:p>
          <a:r>
            <a:rPr lang="en-GB" sz="1200" b="0" i="0" u="none" noProof="0" dirty="0">
              <a:solidFill>
                <a:schemeClr val="tx1"/>
              </a:solidFill>
              <a:latin typeface="Calibri Light" panose="020F0302020204030204" pitchFamily="34" charset="0"/>
              <a:cs typeface="Calibri Light" panose="020F0302020204030204" pitchFamily="34" charset="0"/>
            </a:rPr>
            <a:t>- </a:t>
          </a:r>
          <a:r>
            <a:rPr lang="en-GB" sz="1200" b="0" i="0" dirty="0">
              <a:solidFill>
                <a:schemeClr val="tx1"/>
              </a:solidFill>
            </a:rPr>
            <a:t>Give the opportunity to answer questions orally. Often people with dyslexia can demonstrate their understanding with a spoken answer but are unable to put those ideas in writing.</a:t>
          </a:r>
          <a:endParaRPr lang="en-GB" sz="1200" b="0" u="none" noProof="0" dirty="0">
            <a:solidFill>
              <a:schemeClr val="tx1"/>
            </a:solidFill>
            <a:latin typeface="Calibri Light" panose="020F0302020204030204" pitchFamily="34" charset="0"/>
            <a:cs typeface="Calibri Light" panose="020F0302020204030204" pitchFamily="34" charset="0"/>
          </a:endParaRPr>
        </a:p>
      </dgm:t>
    </dgm:pt>
    <dgm:pt modelId="{103207EC-5CAF-DC4E-8879-41AA95904AD7}" type="parTrans" cxnId="{8DAA9E74-176A-584E-821E-6B18B589AD5D}">
      <dgm:prSet/>
      <dgm:spPr>
        <a:ln>
          <a:solidFill>
            <a:schemeClr val="accent6">
              <a:lumMod val="75000"/>
            </a:schemeClr>
          </a:solidFill>
        </a:ln>
      </dgm:spPr>
      <dgm:t>
        <a:bodyPr/>
        <a:lstStyle/>
        <a:p>
          <a:endParaRPr lang="en-GB" noProof="0"/>
        </a:p>
      </dgm:t>
    </dgm:pt>
    <dgm:pt modelId="{E4DFA25A-795D-D148-A4DC-DFC7979E7A3A}" type="sibTrans" cxnId="{8DAA9E74-176A-584E-821E-6B18B589AD5D}">
      <dgm:prSet/>
      <dgm:spPr/>
      <dgm:t>
        <a:bodyPr/>
        <a:lstStyle/>
        <a:p>
          <a:endParaRPr lang="en-GB" noProof="0"/>
        </a:p>
      </dgm:t>
    </dgm:pt>
    <dgm:pt modelId="{5E097CC0-3593-9445-AB0E-0907A15CFC48}" type="pres">
      <dgm:prSet presAssocID="{F70AB7F1-F1AB-7A42-BC5B-929BAA3DE170}" presName="hierChild1" presStyleCnt="0">
        <dgm:presLayoutVars>
          <dgm:orgChart val="1"/>
          <dgm:chPref val="1"/>
          <dgm:dir/>
          <dgm:animOne val="branch"/>
          <dgm:animLvl val="lvl"/>
          <dgm:resizeHandles/>
        </dgm:presLayoutVars>
      </dgm:prSet>
      <dgm:spPr/>
    </dgm:pt>
    <dgm:pt modelId="{1BC6C100-2F60-EC42-99A6-496F95247CE0}" type="pres">
      <dgm:prSet presAssocID="{E5A62FA1-E660-D349-9BB9-1D112D5C7A6C}" presName="hierRoot1" presStyleCnt="0">
        <dgm:presLayoutVars>
          <dgm:hierBranch val="init"/>
        </dgm:presLayoutVars>
      </dgm:prSet>
      <dgm:spPr/>
    </dgm:pt>
    <dgm:pt modelId="{157930B8-F5E8-B241-9B55-1F612334D361}" type="pres">
      <dgm:prSet presAssocID="{E5A62FA1-E660-D349-9BB9-1D112D5C7A6C}" presName="rootComposite1" presStyleCnt="0"/>
      <dgm:spPr/>
    </dgm:pt>
    <dgm:pt modelId="{736680BB-76E9-7A4D-B920-52B6AAE931FC}" type="pres">
      <dgm:prSet presAssocID="{E5A62FA1-E660-D349-9BB9-1D112D5C7A6C}" presName="rootText1" presStyleLbl="node0" presStyleIdx="0" presStyleCnt="1" custScaleX="80036" custScaleY="57092" custLinFactNeighborX="-41673">
        <dgm:presLayoutVars>
          <dgm:chPref val="3"/>
        </dgm:presLayoutVars>
      </dgm:prSet>
      <dgm:spPr/>
    </dgm:pt>
    <dgm:pt modelId="{E3E126AA-6814-D64E-8000-839F32CC89E0}" type="pres">
      <dgm:prSet presAssocID="{E5A62FA1-E660-D349-9BB9-1D112D5C7A6C}" presName="rootConnector1" presStyleLbl="node1" presStyleIdx="0" presStyleCnt="0"/>
      <dgm:spPr/>
    </dgm:pt>
    <dgm:pt modelId="{3EBC2943-78EA-9847-ACAC-AA5D9D359E82}" type="pres">
      <dgm:prSet presAssocID="{E5A62FA1-E660-D349-9BB9-1D112D5C7A6C}" presName="hierChild2" presStyleCnt="0"/>
      <dgm:spPr/>
    </dgm:pt>
    <dgm:pt modelId="{86B0DD26-D998-A44C-89DB-23E227808195}" type="pres">
      <dgm:prSet presAssocID="{46CD6902-1413-154E-802A-C241C14F44C0}" presName="Name37" presStyleLbl="parChTrans1D2" presStyleIdx="0" presStyleCnt="3"/>
      <dgm:spPr/>
    </dgm:pt>
    <dgm:pt modelId="{F41FE1D7-7F1D-1E4A-8350-34842A358B6A}" type="pres">
      <dgm:prSet presAssocID="{D0711EF2-3CFB-4B4D-8A2E-19BB066BBA4D}" presName="hierRoot2" presStyleCnt="0">
        <dgm:presLayoutVars>
          <dgm:hierBranch val="init"/>
        </dgm:presLayoutVars>
      </dgm:prSet>
      <dgm:spPr/>
    </dgm:pt>
    <dgm:pt modelId="{1F18D61C-8226-A14A-859A-59769269D8F0}" type="pres">
      <dgm:prSet presAssocID="{D0711EF2-3CFB-4B4D-8A2E-19BB066BBA4D}" presName="rootComposite" presStyleCnt="0"/>
      <dgm:spPr/>
    </dgm:pt>
    <dgm:pt modelId="{138CE2CF-EC7A-CE48-85FB-6438F886F0D1}" type="pres">
      <dgm:prSet presAssocID="{D0711EF2-3CFB-4B4D-8A2E-19BB066BBA4D}" presName="rootText" presStyleLbl="node2" presStyleIdx="0" presStyleCnt="3" custScaleY="150585">
        <dgm:presLayoutVars>
          <dgm:chPref val="3"/>
        </dgm:presLayoutVars>
      </dgm:prSet>
      <dgm:spPr/>
    </dgm:pt>
    <dgm:pt modelId="{57B58618-32A8-014D-95C5-FA80ABC2C022}" type="pres">
      <dgm:prSet presAssocID="{D0711EF2-3CFB-4B4D-8A2E-19BB066BBA4D}" presName="rootConnector" presStyleLbl="node2" presStyleIdx="0" presStyleCnt="3"/>
      <dgm:spPr/>
    </dgm:pt>
    <dgm:pt modelId="{AC483A7E-3D18-BE43-87F8-E44D203A7CE6}" type="pres">
      <dgm:prSet presAssocID="{D0711EF2-3CFB-4B4D-8A2E-19BB066BBA4D}" presName="hierChild4" presStyleCnt="0"/>
      <dgm:spPr/>
    </dgm:pt>
    <dgm:pt modelId="{3A2C4497-77F3-4749-83ED-256E1E1F4C76}" type="pres">
      <dgm:prSet presAssocID="{D0711EF2-3CFB-4B4D-8A2E-19BB066BBA4D}" presName="hierChild5" presStyleCnt="0"/>
      <dgm:spPr/>
    </dgm:pt>
    <dgm:pt modelId="{05A17811-5F7A-2B4D-94B0-C91B1D67D5BD}" type="pres">
      <dgm:prSet presAssocID="{75124E81-B1C0-5E42-91FF-5ACAD50D9AE1}" presName="Name37" presStyleLbl="parChTrans1D2" presStyleIdx="1" presStyleCnt="3"/>
      <dgm:spPr/>
    </dgm:pt>
    <dgm:pt modelId="{D2FB6A2D-5754-F443-BF5A-5453711DF2C2}" type="pres">
      <dgm:prSet presAssocID="{7DA66080-298E-2D4D-B411-E82AAACDF2F0}" presName="hierRoot2" presStyleCnt="0">
        <dgm:presLayoutVars>
          <dgm:hierBranch val="init"/>
        </dgm:presLayoutVars>
      </dgm:prSet>
      <dgm:spPr/>
    </dgm:pt>
    <dgm:pt modelId="{2B9B17F5-8DDA-CD4C-9EEB-4CE5B351C427}" type="pres">
      <dgm:prSet presAssocID="{7DA66080-298E-2D4D-B411-E82AAACDF2F0}" presName="rootComposite" presStyleCnt="0"/>
      <dgm:spPr/>
    </dgm:pt>
    <dgm:pt modelId="{8917787A-89BA-6B4E-9A73-761AF22BA734}" type="pres">
      <dgm:prSet presAssocID="{7DA66080-298E-2D4D-B411-E82AAACDF2F0}" presName="rootText" presStyleLbl="node2" presStyleIdx="1" presStyleCnt="3" custScaleX="126295" custScaleY="215094">
        <dgm:presLayoutVars>
          <dgm:chPref val="3"/>
        </dgm:presLayoutVars>
      </dgm:prSet>
      <dgm:spPr/>
    </dgm:pt>
    <dgm:pt modelId="{E55E2E2C-D0C9-E84C-B0F0-8A9F058E7AD5}" type="pres">
      <dgm:prSet presAssocID="{7DA66080-298E-2D4D-B411-E82AAACDF2F0}" presName="rootConnector" presStyleLbl="node2" presStyleIdx="1" presStyleCnt="3"/>
      <dgm:spPr/>
    </dgm:pt>
    <dgm:pt modelId="{D72A7702-5106-2C48-9E6A-27CF57EC768F}" type="pres">
      <dgm:prSet presAssocID="{7DA66080-298E-2D4D-B411-E82AAACDF2F0}" presName="hierChild4" presStyleCnt="0"/>
      <dgm:spPr/>
    </dgm:pt>
    <dgm:pt modelId="{1B0F984A-7B83-BC49-97CA-801359C0CFEA}" type="pres">
      <dgm:prSet presAssocID="{7DA66080-298E-2D4D-B411-E82AAACDF2F0}" presName="hierChild5" presStyleCnt="0"/>
      <dgm:spPr/>
    </dgm:pt>
    <dgm:pt modelId="{B9D4C243-370B-A94E-B9C7-C9D568947633}" type="pres">
      <dgm:prSet presAssocID="{103207EC-5CAF-DC4E-8879-41AA95904AD7}" presName="Name37" presStyleLbl="parChTrans1D2" presStyleIdx="2" presStyleCnt="3"/>
      <dgm:spPr/>
    </dgm:pt>
    <dgm:pt modelId="{CC682800-6872-5B4B-AD96-758B3DBA2329}" type="pres">
      <dgm:prSet presAssocID="{83707BBB-88E1-8040-9C8A-687DA1370B74}" presName="hierRoot2" presStyleCnt="0">
        <dgm:presLayoutVars>
          <dgm:hierBranch val="init"/>
        </dgm:presLayoutVars>
      </dgm:prSet>
      <dgm:spPr/>
    </dgm:pt>
    <dgm:pt modelId="{67167AC7-9509-094D-8359-DFED02F63928}" type="pres">
      <dgm:prSet presAssocID="{83707BBB-88E1-8040-9C8A-687DA1370B74}" presName="rootComposite" presStyleCnt="0"/>
      <dgm:spPr/>
    </dgm:pt>
    <dgm:pt modelId="{A127FEBD-E7BC-7146-A3DD-894A658C55C9}" type="pres">
      <dgm:prSet presAssocID="{83707BBB-88E1-8040-9C8A-687DA1370B74}" presName="rootText" presStyleLbl="node2" presStyleIdx="2" presStyleCnt="3" custScaleX="184336" custScaleY="262834">
        <dgm:presLayoutVars>
          <dgm:chPref val="3"/>
        </dgm:presLayoutVars>
      </dgm:prSet>
      <dgm:spPr/>
    </dgm:pt>
    <dgm:pt modelId="{4EC7A2AB-3621-8040-BE0E-EB36E2066063}" type="pres">
      <dgm:prSet presAssocID="{83707BBB-88E1-8040-9C8A-687DA1370B74}" presName="rootConnector" presStyleLbl="node2" presStyleIdx="2" presStyleCnt="3"/>
      <dgm:spPr/>
    </dgm:pt>
    <dgm:pt modelId="{4E2E4423-7B27-CF42-80EF-A7B43A0DD950}" type="pres">
      <dgm:prSet presAssocID="{83707BBB-88E1-8040-9C8A-687DA1370B74}" presName="hierChild4" presStyleCnt="0"/>
      <dgm:spPr/>
    </dgm:pt>
    <dgm:pt modelId="{4FF1B03E-BBC2-8143-BF7E-011317CF0178}" type="pres">
      <dgm:prSet presAssocID="{83707BBB-88E1-8040-9C8A-687DA1370B74}" presName="hierChild5" presStyleCnt="0"/>
      <dgm:spPr/>
    </dgm:pt>
    <dgm:pt modelId="{67B83816-8423-3E47-A0F9-37D98557E66D}" type="pres">
      <dgm:prSet presAssocID="{E5A62FA1-E660-D349-9BB9-1D112D5C7A6C}" presName="hierChild3" presStyleCnt="0"/>
      <dgm:spPr/>
    </dgm:pt>
  </dgm:ptLst>
  <dgm:cxnLst>
    <dgm:cxn modelId="{A2814B02-A681-5348-9161-75CAADF57B1B}" type="presOf" srcId="{D0711EF2-3CFB-4B4D-8A2E-19BB066BBA4D}" destId="{138CE2CF-EC7A-CE48-85FB-6438F886F0D1}" srcOrd="0" destOrd="0" presId="urn:microsoft.com/office/officeart/2005/8/layout/orgChart1"/>
    <dgm:cxn modelId="{B5A45623-0A87-C846-90F3-B1165CB00DA8}" type="presOf" srcId="{83707BBB-88E1-8040-9C8A-687DA1370B74}" destId="{4EC7A2AB-3621-8040-BE0E-EB36E2066063}" srcOrd="1" destOrd="0" presId="urn:microsoft.com/office/officeart/2005/8/layout/orgChart1"/>
    <dgm:cxn modelId="{904C9D2B-6090-B740-8790-92FC1E943B71}" type="presOf" srcId="{83707BBB-88E1-8040-9C8A-687DA1370B74}" destId="{A127FEBD-E7BC-7146-A3DD-894A658C55C9}" srcOrd="0" destOrd="0" presId="urn:microsoft.com/office/officeart/2005/8/layout/orgChart1"/>
    <dgm:cxn modelId="{98516C2D-5D91-AE47-A111-8417D77A4AC9}" srcId="{E5A62FA1-E660-D349-9BB9-1D112D5C7A6C}" destId="{D0711EF2-3CFB-4B4D-8A2E-19BB066BBA4D}" srcOrd="0" destOrd="0" parTransId="{46CD6902-1413-154E-802A-C241C14F44C0}" sibTransId="{314848A8-A519-EA47-9993-E9C930EBD35A}"/>
    <dgm:cxn modelId="{8EFDE948-9957-F24E-95EC-4DE82A00807A}" type="presOf" srcId="{E5A62FA1-E660-D349-9BB9-1D112D5C7A6C}" destId="{736680BB-76E9-7A4D-B920-52B6AAE931FC}" srcOrd="0" destOrd="0" presId="urn:microsoft.com/office/officeart/2005/8/layout/orgChart1"/>
    <dgm:cxn modelId="{A96BFF57-FCC3-1C4D-B685-94B50C72CFBD}" type="presOf" srcId="{75124E81-B1C0-5E42-91FF-5ACAD50D9AE1}" destId="{05A17811-5F7A-2B4D-94B0-C91B1D67D5BD}" srcOrd="0" destOrd="0" presId="urn:microsoft.com/office/officeart/2005/8/layout/orgChart1"/>
    <dgm:cxn modelId="{30ADAD69-4C41-B54E-84F9-88AFC7185CA0}" type="presOf" srcId="{D0711EF2-3CFB-4B4D-8A2E-19BB066BBA4D}" destId="{57B58618-32A8-014D-95C5-FA80ABC2C022}" srcOrd="1" destOrd="0" presId="urn:microsoft.com/office/officeart/2005/8/layout/orgChart1"/>
    <dgm:cxn modelId="{D7F3FC6F-E366-5844-B537-FB5BAED060CA}" srcId="{F70AB7F1-F1AB-7A42-BC5B-929BAA3DE170}" destId="{E5A62FA1-E660-D349-9BB9-1D112D5C7A6C}" srcOrd="0" destOrd="0" parTransId="{3BFFBB2E-58D0-A74A-AB37-F0ECBECBDD7E}" sibTransId="{AC8265F3-49A3-2846-8E99-A6F8BBD9F73C}"/>
    <dgm:cxn modelId="{8DAA9E74-176A-584E-821E-6B18B589AD5D}" srcId="{E5A62FA1-E660-D349-9BB9-1D112D5C7A6C}" destId="{83707BBB-88E1-8040-9C8A-687DA1370B74}" srcOrd="2" destOrd="0" parTransId="{103207EC-5CAF-DC4E-8879-41AA95904AD7}" sibTransId="{E4DFA25A-795D-D148-A4DC-DFC7979E7A3A}"/>
    <dgm:cxn modelId="{C995F97D-B185-234A-9877-19842A595273}" type="presOf" srcId="{E5A62FA1-E660-D349-9BB9-1D112D5C7A6C}" destId="{E3E126AA-6814-D64E-8000-839F32CC89E0}" srcOrd="1" destOrd="0" presId="urn:microsoft.com/office/officeart/2005/8/layout/orgChart1"/>
    <dgm:cxn modelId="{FE76EF80-9DF5-4848-91EE-2C34143FC041}" type="presOf" srcId="{7DA66080-298E-2D4D-B411-E82AAACDF2F0}" destId="{8917787A-89BA-6B4E-9A73-761AF22BA734}" srcOrd="0" destOrd="0" presId="urn:microsoft.com/office/officeart/2005/8/layout/orgChart1"/>
    <dgm:cxn modelId="{230D969D-B962-454C-A026-9CCBFBDAAB28}" srcId="{E5A62FA1-E660-D349-9BB9-1D112D5C7A6C}" destId="{7DA66080-298E-2D4D-B411-E82AAACDF2F0}" srcOrd="1" destOrd="0" parTransId="{75124E81-B1C0-5E42-91FF-5ACAD50D9AE1}" sibTransId="{8C7F413E-EF77-0D40-B70A-5419F28D9315}"/>
    <dgm:cxn modelId="{E01BBCA8-9017-6F40-9E51-88BD35A63D57}" type="presOf" srcId="{46CD6902-1413-154E-802A-C241C14F44C0}" destId="{86B0DD26-D998-A44C-89DB-23E227808195}" srcOrd="0" destOrd="0" presId="urn:microsoft.com/office/officeart/2005/8/layout/orgChart1"/>
    <dgm:cxn modelId="{88D87EC1-B503-ED4A-B511-3D7C3772A110}" type="presOf" srcId="{F70AB7F1-F1AB-7A42-BC5B-929BAA3DE170}" destId="{5E097CC0-3593-9445-AB0E-0907A15CFC48}" srcOrd="0" destOrd="0" presId="urn:microsoft.com/office/officeart/2005/8/layout/orgChart1"/>
    <dgm:cxn modelId="{C80D6BD2-560C-8446-A3C8-9DB416D586CC}" type="presOf" srcId="{7DA66080-298E-2D4D-B411-E82AAACDF2F0}" destId="{E55E2E2C-D0C9-E84C-B0F0-8A9F058E7AD5}" srcOrd="1" destOrd="0" presId="urn:microsoft.com/office/officeart/2005/8/layout/orgChart1"/>
    <dgm:cxn modelId="{E43665F0-AAE5-7A46-A6DE-089713128038}" type="presOf" srcId="{103207EC-5CAF-DC4E-8879-41AA95904AD7}" destId="{B9D4C243-370B-A94E-B9C7-C9D568947633}" srcOrd="0" destOrd="0" presId="urn:microsoft.com/office/officeart/2005/8/layout/orgChart1"/>
    <dgm:cxn modelId="{BE8407DB-618D-E64C-A409-B520C69EEFE1}" type="presParOf" srcId="{5E097CC0-3593-9445-AB0E-0907A15CFC48}" destId="{1BC6C100-2F60-EC42-99A6-496F95247CE0}" srcOrd="0" destOrd="0" presId="urn:microsoft.com/office/officeart/2005/8/layout/orgChart1"/>
    <dgm:cxn modelId="{4A72170D-3BD3-8E47-BEF9-DAAEAEF67765}" type="presParOf" srcId="{1BC6C100-2F60-EC42-99A6-496F95247CE0}" destId="{157930B8-F5E8-B241-9B55-1F612334D361}" srcOrd="0" destOrd="0" presId="urn:microsoft.com/office/officeart/2005/8/layout/orgChart1"/>
    <dgm:cxn modelId="{7AC77728-6509-C842-B20F-76A3C994AE07}" type="presParOf" srcId="{157930B8-F5E8-B241-9B55-1F612334D361}" destId="{736680BB-76E9-7A4D-B920-52B6AAE931FC}" srcOrd="0" destOrd="0" presId="urn:microsoft.com/office/officeart/2005/8/layout/orgChart1"/>
    <dgm:cxn modelId="{5A9C48CC-8450-D540-A5DC-E6F6BB7AA780}" type="presParOf" srcId="{157930B8-F5E8-B241-9B55-1F612334D361}" destId="{E3E126AA-6814-D64E-8000-839F32CC89E0}" srcOrd="1" destOrd="0" presId="urn:microsoft.com/office/officeart/2005/8/layout/orgChart1"/>
    <dgm:cxn modelId="{A3CF9B70-3191-AB4B-9156-B239BD786778}" type="presParOf" srcId="{1BC6C100-2F60-EC42-99A6-496F95247CE0}" destId="{3EBC2943-78EA-9847-ACAC-AA5D9D359E82}" srcOrd="1" destOrd="0" presId="urn:microsoft.com/office/officeart/2005/8/layout/orgChart1"/>
    <dgm:cxn modelId="{AD55C06E-EA26-3B42-90FE-BB74BACDB1F6}" type="presParOf" srcId="{3EBC2943-78EA-9847-ACAC-AA5D9D359E82}" destId="{86B0DD26-D998-A44C-89DB-23E227808195}" srcOrd="0" destOrd="0" presId="urn:microsoft.com/office/officeart/2005/8/layout/orgChart1"/>
    <dgm:cxn modelId="{F0A80865-4662-C547-962D-581E7BB860A5}" type="presParOf" srcId="{3EBC2943-78EA-9847-ACAC-AA5D9D359E82}" destId="{F41FE1D7-7F1D-1E4A-8350-34842A358B6A}" srcOrd="1" destOrd="0" presId="urn:microsoft.com/office/officeart/2005/8/layout/orgChart1"/>
    <dgm:cxn modelId="{EC5261D7-3355-E64A-AF1E-DE682ADC10F8}" type="presParOf" srcId="{F41FE1D7-7F1D-1E4A-8350-34842A358B6A}" destId="{1F18D61C-8226-A14A-859A-59769269D8F0}" srcOrd="0" destOrd="0" presId="urn:microsoft.com/office/officeart/2005/8/layout/orgChart1"/>
    <dgm:cxn modelId="{34706F6A-AFA4-E54B-9295-454CEB2268C9}" type="presParOf" srcId="{1F18D61C-8226-A14A-859A-59769269D8F0}" destId="{138CE2CF-EC7A-CE48-85FB-6438F886F0D1}" srcOrd="0" destOrd="0" presId="urn:microsoft.com/office/officeart/2005/8/layout/orgChart1"/>
    <dgm:cxn modelId="{A586CD00-6366-684D-B834-9B02CF21B4A4}" type="presParOf" srcId="{1F18D61C-8226-A14A-859A-59769269D8F0}" destId="{57B58618-32A8-014D-95C5-FA80ABC2C022}" srcOrd="1" destOrd="0" presId="urn:microsoft.com/office/officeart/2005/8/layout/orgChart1"/>
    <dgm:cxn modelId="{5D40DE39-7035-CE4F-A3B3-766F0FCB470D}" type="presParOf" srcId="{F41FE1D7-7F1D-1E4A-8350-34842A358B6A}" destId="{AC483A7E-3D18-BE43-87F8-E44D203A7CE6}" srcOrd="1" destOrd="0" presId="urn:microsoft.com/office/officeart/2005/8/layout/orgChart1"/>
    <dgm:cxn modelId="{7D62E42C-71CE-5F49-91E8-3CE856EB68CB}" type="presParOf" srcId="{F41FE1D7-7F1D-1E4A-8350-34842A358B6A}" destId="{3A2C4497-77F3-4749-83ED-256E1E1F4C76}" srcOrd="2" destOrd="0" presId="urn:microsoft.com/office/officeart/2005/8/layout/orgChart1"/>
    <dgm:cxn modelId="{7EED4EFF-9876-0544-A798-ECFF00C426AA}" type="presParOf" srcId="{3EBC2943-78EA-9847-ACAC-AA5D9D359E82}" destId="{05A17811-5F7A-2B4D-94B0-C91B1D67D5BD}" srcOrd="2" destOrd="0" presId="urn:microsoft.com/office/officeart/2005/8/layout/orgChart1"/>
    <dgm:cxn modelId="{85B4BB32-D859-B64A-BF04-B6CA25E62F8A}" type="presParOf" srcId="{3EBC2943-78EA-9847-ACAC-AA5D9D359E82}" destId="{D2FB6A2D-5754-F443-BF5A-5453711DF2C2}" srcOrd="3" destOrd="0" presId="urn:microsoft.com/office/officeart/2005/8/layout/orgChart1"/>
    <dgm:cxn modelId="{F18FB483-9160-954F-8D84-5EA449581B5F}" type="presParOf" srcId="{D2FB6A2D-5754-F443-BF5A-5453711DF2C2}" destId="{2B9B17F5-8DDA-CD4C-9EEB-4CE5B351C427}" srcOrd="0" destOrd="0" presId="urn:microsoft.com/office/officeart/2005/8/layout/orgChart1"/>
    <dgm:cxn modelId="{0437D1DF-6CD1-B64C-B63A-9E77E78333BE}" type="presParOf" srcId="{2B9B17F5-8DDA-CD4C-9EEB-4CE5B351C427}" destId="{8917787A-89BA-6B4E-9A73-761AF22BA734}" srcOrd="0" destOrd="0" presId="urn:microsoft.com/office/officeart/2005/8/layout/orgChart1"/>
    <dgm:cxn modelId="{4C20B52A-280E-6848-8CF9-B4127B60A6FE}" type="presParOf" srcId="{2B9B17F5-8DDA-CD4C-9EEB-4CE5B351C427}" destId="{E55E2E2C-D0C9-E84C-B0F0-8A9F058E7AD5}" srcOrd="1" destOrd="0" presId="urn:microsoft.com/office/officeart/2005/8/layout/orgChart1"/>
    <dgm:cxn modelId="{76B005AB-68C8-CE41-B8DB-3D747678E009}" type="presParOf" srcId="{D2FB6A2D-5754-F443-BF5A-5453711DF2C2}" destId="{D72A7702-5106-2C48-9E6A-27CF57EC768F}" srcOrd="1" destOrd="0" presId="urn:microsoft.com/office/officeart/2005/8/layout/orgChart1"/>
    <dgm:cxn modelId="{89C820BB-9213-C646-AE22-4B7EB088044C}" type="presParOf" srcId="{D2FB6A2D-5754-F443-BF5A-5453711DF2C2}" destId="{1B0F984A-7B83-BC49-97CA-801359C0CFEA}" srcOrd="2" destOrd="0" presId="urn:microsoft.com/office/officeart/2005/8/layout/orgChart1"/>
    <dgm:cxn modelId="{F9E90BA4-132A-C746-9992-967AA19B3AC9}" type="presParOf" srcId="{3EBC2943-78EA-9847-ACAC-AA5D9D359E82}" destId="{B9D4C243-370B-A94E-B9C7-C9D568947633}" srcOrd="4" destOrd="0" presId="urn:microsoft.com/office/officeart/2005/8/layout/orgChart1"/>
    <dgm:cxn modelId="{580AD999-A2D8-B24D-9CA3-FA21317B8079}" type="presParOf" srcId="{3EBC2943-78EA-9847-ACAC-AA5D9D359E82}" destId="{CC682800-6872-5B4B-AD96-758B3DBA2329}" srcOrd="5" destOrd="0" presId="urn:microsoft.com/office/officeart/2005/8/layout/orgChart1"/>
    <dgm:cxn modelId="{065F2A5B-EB0C-3C46-8D41-C8A9861C70F8}" type="presParOf" srcId="{CC682800-6872-5B4B-AD96-758B3DBA2329}" destId="{67167AC7-9509-094D-8359-DFED02F63928}" srcOrd="0" destOrd="0" presId="urn:microsoft.com/office/officeart/2005/8/layout/orgChart1"/>
    <dgm:cxn modelId="{1B71BC4A-B320-4E4A-B600-7AF1729FC9CC}" type="presParOf" srcId="{67167AC7-9509-094D-8359-DFED02F63928}" destId="{A127FEBD-E7BC-7146-A3DD-894A658C55C9}" srcOrd="0" destOrd="0" presId="urn:microsoft.com/office/officeart/2005/8/layout/orgChart1"/>
    <dgm:cxn modelId="{FD2273D1-B506-4545-B94C-848055D581C7}" type="presParOf" srcId="{67167AC7-9509-094D-8359-DFED02F63928}" destId="{4EC7A2AB-3621-8040-BE0E-EB36E2066063}" srcOrd="1" destOrd="0" presId="urn:microsoft.com/office/officeart/2005/8/layout/orgChart1"/>
    <dgm:cxn modelId="{ACEDBB4A-A69B-4A4D-989B-A1A3DBFB71E0}" type="presParOf" srcId="{CC682800-6872-5B4B-AD96-758B3DBA2329}" destId="{4E2E4423-7B27-CF42-80EF-A7B43A0DD950}" srcOrd="1" destOrd="0" presId="urn:microsoft.com/office/officeart/2005/8/layout/orgChart1"/>
    <dgm:cxn modelId="{235C4C64-9917-0A45-9FD9-0F03847E6CB6}" type="presParOf" srcId="{CC682800-6872-5B4B-AD96-758B3DBA2329}" destId="{4FF1B03E-BBC2-8143-BF7E-011317CF0178}" srcOrd="2" destOrd="0" presId="urn:microsoft.com/office/officeart/2005/8/layout/orgChart1"/>
    <dgm:cxn modelId="{7598C44D-9DE2-2746-8093-4F75DEB14DA4}" type="presParOf" srcId="{1BC6C100-2F60-EC42-99A6-496F95247CE0}" destId="{67B83816-8423-3E47-A0F9-37D98557E66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70AB7F1-F1AB-7A42-BC5B-929BAA3DE170}" type="doc">
      <dgm:prSet loTypeId="urn:microsoft.com/office/officeart/2005/8/layout/orgChart1" loCatId="" qsTypeId="urn:microsoft.com/office/officeart/2005/8/quickstyle/simple1" qsCatId="simple" csTypeId="urn:microsoft.com/office/officeart/2005/8/colors/accent1_2" csCatId="accent1" phldr="1"/>
      <dgm:spPr/>
      <dgm:t>
        <a:bodyPr/>
        <a:lstStyle/>
        <a:p>
          <a:endParaRPr lang="en-GB"/>
        </a:p>
      </dgm:t>
    </dgm:pt>
    <dgm:pt modelId="{E5A62FA1-E660-D349-9BB9-1D112D5C7A6C}">
      <dgm:prSet phldrT="[Text]" custT="1"/>
      <dgm:spPr>
        <a:solidFill>
          <a:schemeClr val="accent3">
            <a:lumMod val="20000"/>
            <a:lumOff val="80000"/>
          </a:schemeClr>
        </a:solidFill>
      </dgm:spPr>
      <dgm:t>
        <a:bodyPr/>
        <a:lstStyle/>
        <a:p>
          <a:r>
            <a:rPr lang="en-GB" sz="2000" dirty="0">
              <a:solidFill>
                <a:schemeClr val="tx1"/>
              </a:solidFill>
            </a:rPr>
            <a:t>Dyscalculia</a:t>
          </a:r>
          <a:endParaRPr lang="en-GB" sz="1400" dirty="0">
            <a:solidFill>
              <a:schemeClr val="tx1"/>
            </a:solidFill>
          </a:endParaRPr>
        </a:p>
      </dgm:t>
    </dgm:pt>
    <dgm:pt modelId="{3BFFBB2E-58D0-A74A-AB37-F0ECBECBDD7E}" type="parTrans" cxnId="{D7F3FC6F-E366-5844-B537-FB5BAED060CA}">
      <dgm:prSet/>
      <dgm:spPr/>
      <dgm:t>
        <a:bodyPr/>
        <a:lstStyle/>
        <a:p>
          <a:endParaRPr lang="en-GB"/>
        </a:p>
      </dgm:t>
    </dgm:pt>
    <dgm:pt modelId="{AC8265F3-49A3-2846-8E99-A6F8BBD9F73C}" type="sibTrans" cxnId="{D7F3FC6F-E366-5844-B537-FB5BAED060CA}">
      <dgm:prSet/>
      <dgm:spPr/>
      <dgm:t>
        <a:bodyPr/>
        <a:lstStyle/>
        <a:p>
          <a:endParaRPr lang="en-GB"/>
        </a:p>
      </dgm:t>
    </dgm:pt>
    <dgm:pt modelId="{D0711EF2-3CFB-4B4D-8A2E-19BB066BBA4D}">
      <dgm:prSet phldrT="[Text]" custT="1"/>
      <dgm:spPr>
        <a:solidFill>
          <a:schemeClr val="accent3">
            <a:lumMod val="20000"/>
            <a:lumOff val="80000"/>
          </a:schemeClr>
        </a:solidFill>
      </dgm:spPr>
      <dgm:t>
        <a:bodyPr/>
        <a:lstStyle/>
        <a:p>
          <a:r>
            <a:rPr lang="en-GB" sz="1200" b="1" u="sng" dirty="0">
              <a:solidFill>
                <a:schemeClr val="tx1"/>
              </a:solidFill>
              <a:latin typeface="+mn-lt"/>
            </a:rPr>
            <a:t>Definition:</a:t>
          </a:r>
          <a:endParaRPr lang="en-GB" sz="1200" b="0" u="none" dirty="0">
            <a:solidFill>
              <a:schemeClr val="tx1"/>
            </a:solidFill>
            <a:latin typeface="+mn-lt"/>
          </a:endParaRPr>
        </a:p>
        <a:p>
          <a:r>
            <a:rPr lang="en-GB" sz="1200" b="0" i="0" dirty="0">
              <a:solidFill>
                <a:schemeClr val="tx1"/>
              </a:solidFill>
            </a:rPr>
            <a:t>A specific learning difficulty which causes a child or young person to have difficulties developing mathematical skills and understanding.</a:t>
          </a:r>
          <a:endParaRPr lang="en-GB" sz="1200" b="1" u="sng" dirty="0">
            <a:solidFill>
              <a:schemeClr val="tx1"/>
            </a:solidFill>
            <a:latin typeface="+mn-lt"/>
          </a:endParaRPr>
        </a:p>
      </dgm:t>
    </dgm:pt>
    <dgm:pt modelId="{46CD6902-1413-154E-802A-C241C14F44C0}" type="parTrans" cxnId="{98516C2D-5D91-AE47-A111-8417D77A4AC9}">
      <dgm:prSet/>
      <dgm:spPr>
        <a:ln>
          <a:solidFill>
            <a:schemeClr val="tx1">
              <a:lumMod val="95000"/>
              <a:lumOff val="5000"/>
            </a:schemeClr>
          </a:solidFill>
        </a:ln>
      </dgm:spPr>
      <dgm:t>
        <a:bodyPr/>
        <a:lstStyle/>
        <a:p>
          <a:endParaRPr lang="en-GB"/>
        </a:p>
      </dgm:t>
    </dgm:pt>
    <dgm:pt modelId="{314848A8-A519-EA47-9993-E9C930EBD35A}" type="sibTrans" cxnId="{98516C2D-5D91-AE47-A111-8417D77A4AC9}">
      <dgm:prSet/>
      <dgm:spPr/>
      <dgm:t>
        <a:bodyPr/>
        <a:lstStyle/>
        <a:p>
          <a:endParaRPr lang="en-GB"/>
        </a:p>
      </dgm:t>
    </dgm:pt>
    <dgm:pt modelId="{7DA66080-298E-2D4D-B411-E82AAACDF2F0}">
      <dgm:prSet phldrT="[Text]" custT="1"/>
      <dgm:spPr>
        <a:solidFill>
          <a:schemeClr val="accent3">
            <a:lumMod val="20000"/>
            <a:lumOff val="80000"/>
          </a:schemeClr>
        </a:solidFill>
      </dgm:spPr>
      <dgm:t>
        <a:bodyPr/>
        <a:lstStyle/>
        <a:p>
          <a:pPr>
            <a:buFont typeface="Arial" panose="020B0604020202020204" pitchFamily="34" charset="0"/>
            <a:buNone/>
          </a:pPr>
          <a:r>
            <a:rPr lang="en-GB" sz="1200" b="1" u="sng" dirty="0">
              <a:solidFill>
                <a:schemeClr val="tx1"/>
              </a:solidFill>
              <a:latin typeface="Calibri Light" panose="020F0302020204030204" pitchFamily="34" charset="0"/>
              <a:cs typeface="Calibri Light" panose="020F0302020204030204" pitchFamily="34" charset="0"/>
            </a:rPr>
            <a:t>Traits:</a:t>
          </a:r>
        </a:p>
        <a:p>
          <a:pPr>
            <a:buFont typeface="Arial" panose="020B0604020202020204" pitchFamily="34" charset="0"/>
            <a:buNone/>
          </a:pPr>
          <a:r>
            <a:rPr lang="en-GB" sz="1200" b="0" i="0" dirty="0">
              <a:solidFill>
                <a:schemeClr val="tx1"/>
              </a:solidFill>
            </a:rPr>
            <a:t>- Delay in counting.</a:t>
          </a:r>
        </a:p>
        <a:p>
          <a:pPr>
            <a:buFont typeface="Arial" panose="020B0604020202020204" pitchFamily="34" charset="0"/>
            <a:buNone/>
          </a:pPr>
          <a:r>
            <a:rPr lang="en-GB" sz="1200" b="0" i="0" dirty="0">
              <a:solidFill>
                <a:schemeClr val="tx1"/>
              </a:solidFill>
            </a:rPr>
            <a:t>- Delay in using counting strategies for addition</a:t>
          </a:r>
        </a:p>
        <a:p>
          <a:r>
            <a:rPr lang="en-GB" sz="1200" b="0" i="0" dirty="0">
              <a:solidFill>
                <a:schemeClr val="tx1"/>
              </a:solidFill>
            </a:rPr>
            <a:t>- Difficulties in memorising arithmetic facts and rules.</a:t>
          </a:r>
          <a:endParaRPr lang="en-GB" sz="1200" b="1" u="sng" dirty="0">
            <a:solidFill>
              <a:schemeClr val="tx1"/>
            </a:solidFill>
            <a:latin typeface="Calibri Light" panose="020F0302020204030204" pitchFamily="34" charset="0"/>
            <a:cs typeface="Calibri Light" panose="020F0302020204030204" pitchFamily="34" charset="0"/>
          </a:endParaRPr>
        </a:p>
      </dgm:t>
    </dgm:pt>
    <dgm:pt modelId="{75124E81-B1C0-5E42-91FF-5ACAD50D9AE1}" type="parTrans" cxnId="{230D969D-B962-454C-A026-9CCBFBDAAB28}">
      <dgm:prSet/>
      <dgm:spPr>
        <a:ln>
          <a:solidFill>
            <a:schemeClr val="tx1">
              <a:lumMod val="95000"/>
              <a:lumOff val="5000"/>
            </a:schemeClr>
          </a:solidFill>
        </a:ln>
      </dgm:spPr>
      <dgm:t>
        <a:bodyPr/>
        <a:lstStyle/>
        <a:p>
          <a:endParaRPr lang="en-GB"/>
        </a:p>
      </dgm:t>
    </dgm:pt>
    <dgm:pt modelId="{8C7F413E-EF77-0D40-B70A-5419F28D9315}" type="sibTrans" cxnId="{230D969D-B962-454C-A026-9CCBFBDAAB28}">
      <dgm:prSet/>
      <dgm:spPr/>
      <dgm:t>
        <a:bodyPr/>
        <a:lstStyle/>
        <a:p>
          <a:endParaRPr lang="en-GB"/>
        </a:p>
      </dgm:t>
    </dgm:pt>
    <dgm:pt modelId="{83707BBB-88E1-8040-9C8A-687DA1370B74}">
      <dgm:prSet phldrT="[Text]" custT="1"/>
      <dgm:spPr>
        <a:solidFill>
          <a:schemeClr val="accent3">
            <a:lumMod val="20000"/>
            <a:lumOff val="80000"/>
          </a:schemeClr>
        </a:solidFill>
      </dgm:spPr>
      <dgm:t>
        <a:bodyPr/>
        <a:lstStyle/>
        <a:p>
          <a:r>
            <a:rPr lang="en-GB" sz="1200" b="1" u="sng" dirty="0">
              <a:solidFill>
                <a:schemeClr val="tx1"/>
              </a:solidFill>
              <a:latin typeface="Calibri Light" panose="020F0302020204030204" pitchFamily="34" charset="0"/>
              <a:cs typeface="Calibri Light" panose="020F0302020204030204" pitchFamily="34" charset="0"/>
            </a:rPr>
            <a:t>Strategies:</a:t>
          </a:r>
          <a:endParaRPr lang="en-GB" sz="1200" b="0" u="none" dirty="0">
            <a:solidFill>
              <a:schemeClr val="tx1"/>
            </a:solidFill>
            <a:latin typeface="Calibri Light" panose="020F0302020204030204" pitchFamily="34" charset="0"/>
            <a:cs typeface="Calibri Light" panose="020F0302020204030204" pitchFamily="34" charset="0"/>
          </a:endParaRPr>
        </a:p>
        <a:p>
          <a:r>
            <a:rPr lang="en-GB" sz="1200" b="0" u="none" dirty="0">
              <a:solidFill>
                <a:schemeClr val="tx1"/>
              </a:solidFill>
              <a:latin typeface="Calibri Light" panose="020F0302020204030204" pitchFamily="34" charset="0"/>
              <a:cs typeface="Calibri Light" panose="020F0302020204030204" pitchFamily="34" charset="0"/>
            </a:rPr>
            <a:t>- </a:t>
          </a:r>
          <a:r>
            <a:rPr lang="en-GB" sz="1200" b="0" i="0" dirty="0">
              <a:solidFill>
                <a:schemeClr val="tx1"/>
              </a:solidFill>
            </a:rPr>
            <a:t>Review what the student already learned before teaching new skills.</a:t>
          </a:r>
        </a:p>
        <a:p>
          <a:pPr>
            <a:buFont typeface="Arial" panose="020B0604020202020204" pitchFamily="34" charset="0"/>
            <a:buChar char="•"/>
          </a:pPr>
          <a:r>
            <a:rPr lang="en-GB" sz="1200" b="0" i="0" dirty="0">
              <a:solidFill>
                <a:schemeClr val="tx1"/>
              </a:solidFill>
            </a:rPr>
            <a:t>- Teach students to “self-talk” through solving problems.</a:t>
          </a:r>
        </a:p>
        <a:p>
          <a:pPr>
            <a:buFont typeface="Arial" panose="020B0604020202020204" pitchFamily="34" charset="0"/>
            <a:buChar char="•"/>
          </a:pPr>
          <a:r>
            <a:rPr lang="en-GB" sz="1200" b="0" i="0" dirty="0">
              <a:solidFill>
                <a:schemeClr val="tx1"/>
              </a:solidFill>
            </a:rPr>
            <a:t>- Let the student write out charts or draw sketches to solve problems.</a:t>
          </a:r>
        </a:p>
        <a:p>
          <a:pPr>
            <a:buFont typeface="Arial" panose="020B0604020202020204" pitchFamily="34" charset="0"/>
            <a:buChar char="•"/>
          </a:pPr>
          <a:r>
            <a:rPr lang="en-GB" sz="1200" b="0" i="0" dirty="0">
              <a:solidFill>
                <a:schemeClr val="tx1"/>
              </a:solidFill>
            </a:rPr>
            <a:t>- Use graph paper to help line up numbers and problems.</a:t>
          </a:r>
        </a:p>
        <a:p>
          <a:pPr>
            <a:buFont typeface="Arial" panose="020B0604020202020204" pitchFamily="34" charset="0"/>
            <a:buChar char="•"/>
          </a:pPr>
          <a:r>
            <a:rPr lang="en-GB" sz="1200" b="0" i="0" dirty="0">
              <a:solidFill>
                <a:schemeClr val="tx1"/>
              </a:solidFill>
            </a:rPr>
            <a:t>- Give the student a list of the math formulas taught in the class.</a:t>
          </a:r>
        </a:p>
        <a:p>
          <a:pPr>
            <a:buFont typeface="Arial" panose="020B0604020202020204" pitchFamily="34" charset="0"/>
            <a:buChar char="•"/>
          </a:pPr>
          <a:r>
            <a:rPr lang="en-GB" sz="1200" b="0" i="0" dirty="0">
              <a:solidFill>
                <a:schemeClr val="tx1"/>
              </a:solidFill>
            </a:rPr>
            <a:t>- Use like coins, blocks, and puzzles to teach math ideas.</a:t>
          </a:r>
        </a:p>
        <a:p>
          <a:pPr>
            <a:buFont typeface="Arial" panose="020B0604020202020204" pitchFamily="34" charset="0"/>
            <a:buChar char="•"/>
          </a:pPr>
          <a:r>
            <a:rPr lang="en-GB" sz="1200" b="0" i="0" dirty="0">
              <a:solidFill>
                <a:schemeClr val="tx1"/>
              </a:solidFill>
            </a:rPr>
            <a:t>- Use attention-getting phrases like, “This is important to know because….”</a:t>
          </a:r>
        </a:p>
        <a:p>
          <a:pPr>
            <a:buFont typeface="Arial" panose="020B0604020202020204" pitchFamily="34" charset="0"/>
            <a:buChar char="•"/>
          </a:pPr>
          <a:r>
            <a:rPr lang="en-GB" sz="1200" b="0" i="0" dirty="0">
              <a:solidFill>
                <a:schemeClr val="tx1"/>
              </a:solidFill>
            </a:rPr>
            <a:t>- Use concrete examples that connect math to real life.</a:t>
          </a:r>
        </a:p>
        <a:p>
          <a:pPr>
            <a:buFont typeface="Arial" panose="020B0604020202020204" pitchFamily="34" charset="0"/>
            <a:buChar char="•"/>
          </a:pPr>
          <a:r>
            <a:rPr lang="en-GB" sz="1200" b="0" i="0" dirty="0">
              <a:solidFill>
                <a:schemeClr val="tx1"/>
              </a:solidFill>
            </a:rPr>
            <a:t>- Check in frequently to make sure the student understands the work.</a:t>
          </a:r>
        </a:p>
        <a:p>
          <a:pPr>
            <a:buFont typeface="Arial" panose="020B0604020202020204" pitchFamily="34" charset="0"/>
            <a:buChar char="•"/>
          </a:pPr>
          <a:r>
            <a:rPr lang="en-GB" sz="1200" b="0" i="0" dirty="0">
              <a:solidFill>
                <a:schemeClr val="tx1"/>
              </a:solidFill>
            </a:rPr>
            <a:t>- Use </a:t>
          </a:r>
          <a:r>
            <a:rPr lang="en-GB" sz="1200" b="1" i="0"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graphic organizers</a:t>
          </a:r>
          <a:r>
            <a:rPr lang="en-GB" sz="1200" b="0" i="0" dirty="0">
              <a:solidFill>
                <a:schemeClr val="tx1"/>
              </a:solidFill>
            </a:rPr>
            <a:t> to organize information or help break down math problems into steps.</a:t>
          </a:r>
          <a:endParaRPr lang="en-GB" sz="1200" b="1" u="sng" dirty="0">
            <a:solidFill>
              <a:schemeClr val="tx1"/>
            </a:solidFill>
            <a:latin typeface="Calibri Light" panose="020F0302020204030204" pitchFamily="34" charset="0"/>
            <a:cs typeface="Calibri Light" panose="020F0302020204030204" pitchFamily="34" charset="0"/>
          </a:endParaRPr>
        </a:p>
      </dgm:t>
    </dgm:pt>
    <dgm:pt modelId="{103207EC-5CAF-DC4E-8879-41AA95904AD7}" type="parTrans" cxnId="{8DAA9E74-176A-584E-821E-6B18B589AD5D}">
      <dgm:prSet/>
      <dgm:spPr>
        <a:ln>
          <a:solidFill>
            <a:schemeClr val="tx1">
              <a:lumMod val="95000"/>
              <a:lumOff val="5000"/>
            </a:schemeClr>
          </a:solidFill>
        </a:ln>
      </dgm:spPr>
      <dgm:t>
        <a:bodyPr/>
        <a:lstStyle/>
        <a:p>
          <a:endParaRPr lang="en-GB"/>
        </a:p>
      </dgm:t>
    </dgm:pt>
    <dgm:pt modelId="{E4DFA25A-795D-D148-A4DC-DFC7979E7A3A}" type="sibTrans" cxnId="{8DAA9E74-176A-584E-821E-6B18B589AD5D}">
      <dgm:prSet/>
      <dgm:spPr/>
      <dgm:t>
        <a:bodyPr/>
        <a:lstStyle/>
        <a:p>
          <a:endParaRPr lang="en-GB"/>
        </a:p>
      </dgm:t>
    </dgm:pt>
    <dgm:pt modelId="{5E097CC0-3593-9445-AB0E-0907A15CFC48}" type="pres">
      <dgm:prSet presAssocID="{F70AB7F1-F1AB-7A42-BC5B-929BAA3DE170}" presName="hierChild1" presStyleCnt="0">
        <dgm:presLayoutVars>
          <dgm:orgChart val="1"/>
          <dgm:chPref val="1"/>
          <dgm:dir/>
          <dgm:animOne val="branch"/>
          <dgm:animLvl val="lvl"/>
          <dgm:resizeHandles/>
        </dgm:presLayoutVars>
      </dgm:prSet>
      <dgm:spPr/>
    </dgm:pt>
    <dgm:pt modelId="{1BC6C100-2F60-EC42-99A6-496F95247CE0}" type="pres">
      <dgm:prSet presAssocID="{E5A62FA1-E660-D349-9BB9-1D112D5C7A6C}" presName="hierRoot1" presStyleCnt="0">
        <dgm:presLayoutVars>
          <dgm:hierBranch val="init"/>
        </dgm:presLayoutVars>
      </dgm:prSet>
      <dgm:spPr/>
    </dgm:pt>
    <dgm:pt modelId="{157930B8-F5E8-B241-9B55-1F612334D361}" type="pres">
      <dgm:prSet presAssocID="{E5A62FA1-E660-D349-9BB9-1D112D5C7A6C}" presName="rootComposite1" presStyleCnt="0"/>
      <dgm:spPr/>
    </dgm:pt>
    <dgm:pt modelId="{736680BB-76E9-7A4D-B920-52B6AAE931FC}" type="pres">
      <dgm:prSet presAssocID="{E5A62FA1-E660-D349-9BB9-1D112D5C7A6C}" presName="rootText1" presStyleLbl="node0" presStyleIdx="0" presStyleCnt="1" custScaleX="108589" custScaleY="45208" custLinFactNeighborX="-33812" custLinFactNeighborY="8126">
        <dgm:presLayoutVars>
          <dgm:chPref val="3"/>
        </dgm:presLayoutVars>
      </dgm:prSet>
      <dgm:spPr/>
    </dgm:pt>
    <dgm:pt modelId="{E3E126AA-6814-D64E-8000-839F32CC89E0}" type="pres">
      <dgm:prSet presAssocID="{E5A62FA1-E660-D349-9BB9-1D112D5C7A6C}" presName="rootConnector1" presStyleLbl="node1" presStyleIdx="0" presStyleCnt="0"/>
      <dgm:spPr/>
    </dgm:pt>
    <dgm:pt modelId="{3EBC2943-78EA-9847-ACAC-AA5D9D359E82}" type="pres">
      <dgm:prSet presAssocID="{E5A62FA1-E660-D349-9BB9-1D112D5C7A6C}" presName="hierChild2" presStyleCnt="0"/>
      <dgm:spPr/>
    </dgm:pt>
    <dgm:pt modelId="{86B0DD26-D998-A44C-89DB-23E227808195}" type="pres">
      <dgm:prSet presAssocID="{46CD6902-1413-154E-802A-C241C14F44C0}" presName="Name37" presStyleLbl="parChTrans1D2" presStyleIdx="0" presStyleCnt="3"/>
      <dgm:spPr/>
    </dgm:pt>
    <dgm:pt modelId="{F41FE1D7-7F1D-1E4A-8350-34842A358B6A}" type="pres">
      <dgm:prSet presAssocID="{D0711EF2-3CFB-4B4D-8A2E-19BB066BBA4D}" presName="hierRoot2" presStyleCnt="0">
        <dgm:presLayoutVars>
          <dgm:hierBranch val="init"/>
        </dgm:presLayoutVars>
      </dgm:prSet>
      <dgm:spPr/>
    </dgm:pt>
    <dgm:pt modelId="{1F18D61C-8226-A14A-859A-59769269D8F0}" type="pres">
      <dgm:prSet presAssocID="{D0711EF2-3CFB-4B4D-8A2E-19BB066BBA4D}" presName="rootComposite" presStyleCnt="0"/>
      <dgm:spPr/>
    </dgm:pt>
    <dgm:pt modelId="{138CE2CF-EC7A-CE48-85FB-6438F886F0D1}" type="pres">
      <dgm:prSet presAssocID="{D0711EF2-3CFB-4B4D-8A2E-19BB066BBA4D}" presName="rootText" presStyleLbl="node2" presStyleIdx="0" presStyleCnt="3" custScaleX="79298" custScaleY="100302">
        <dgm:presLayoutVars>
          <dgm:chPref val="3"/>
        </dgm:presLayoutVars>
      </dgm:prSet>
      <dgm:spPr/>
    </dgm:pt>
    <dgm:pt modelId="{57B58618-32A8-014D-95C5-FA80ABC2C022}" type="pres">
      <dgm:prSet presAssocID="{D0711EF2-3CFB-4B4D-8A2E-19BB066BBA4D}" presName="rootConnector" presStyleLbl="node2" presStyleIdx="0" presStyleCnt="3"/>
      <dgm:spPr/>
    </dgm:pt>
    <dgm:pt modelId="{AC483A7E-3D18-BE43-87F8-E44D203A7CE6}" type="pres">
      <dgm:prSet presAssocID="{D0711EF2-3CFB-4B4D-8A2E-19BB066BBA4D}" presName="hierChild4" presStyleCnt="0"/>
      <dgm:spPr/>
    </dgm:pt>
    <dgm:pt modelId="{3A2C4497-77F3-4749-83ED-256E1E1F4C76}" type="pres">
      <dgm:prSet presAssocID="{D0711EF2-3CFB-4B4D-8A2E-19BB066BBA4D}" presName="hierChild5" presStyleCnt="0"/>
      <dgm:spPr/>
    </dgm:pt>
    <dgm:pt modelId="{05A17811-5F7A-2B4D-94B0-C91B1D67D5BD}" type="pres">
      <dgm:prSet presAssocID="{75124E81-B1C0-5E42-91FF-5ACAD50D9AE1}" presName="Name37" presStyleLbl="parChTrans1D2" presStyleIdx="1" presStyleCnt="3"/>
      <dgm:spPr/>
    </dgm:pt>
    <dgm:pt modelId="{D2FB6A2D-5754-F443-BF5A-5453711DF2C2}" type="pres">
      <dgm:prSet presAssocID="{7DA66080-298E-2D4D-B411-E82AAACDF2F0}" presName="hierRoot2" presStyleCnt="0">
        <dgm:presLayoutVars>
          <dgm:hierBranch val="init"/>
        </dgm:presLayoutVars>
      </dgm:prSet>
      <dgm:spPr/>
    </dgm:pt>
    <dgm:pt modelId="{2B9B17F5-8DDA-CD4C-9EEB-4CE5B351C427}" type="pres">
      <dgm:prSet presAssocID="{7DA66080-298E-2D4D-B411-E82AAACDF2F0}" presName="rootComposite" presStyleCnt="0"/>
      <dgm:spPr/>
    </dgm:pt>
    <dgm:pt modelId="{8917787A-89BA-6B4E-9A73-761AF22BA734}" type="pres">
      <dgm:prSet presAssocID="{7DA66080-298E-2D4D-B411-E82AAACDF2F0}" presName="rootText" presStyleLbl="node2" presStyleIdx="1" presStyleCnt="3" custScaleX="74765" custScaleY="162558">
        <dgm:presLayoutVars>
          <dgm:chPref val="3"/>
        </dgm:presLayoutVars>
      </dgm:prSet>
      <dgm:spPr/>
    </dgm:pt>
    <dgm:pt modelId="{E55E2E2C-D0C9-E84C-B0F0-8A9F058E7AD5}" type="pres">
      <dgm:prSet presAssocID="{7DA66080-298E-2D4D-B411-E82AAACDF2F0}" presName="rootConnector" presStyleLbl="node2" presStyleIdx="1" presStyleCnt="3"/>
      <dgm:spPr/>
    </dgm:pt>
    <dgm:pt modelId="{D72A7702-5106-2C48-9E6A-27CF57EC768F}" type="pres">
      <dgm:prSet presAssocID="{7DA66080-298E-2D4D-B411-E82AAACDF2F0}" presName="hierChild4" presStyleCnt="0"/>
      <dgm:spPr/>
    </dgm:pt>
    <dgm:pt modelId="{1B0F984A-7B83-BC49-97CA-801359C0CFEA}" type="pres">
      <dgm:prSet presAssocID="{7DA66080-298E-2D4D-B411-E82AAACDF2F0}" presName="hierChild5" presStyleCnt="0"/>
      <dgm:spPr/>
    </dgm:pt>
    <dgm:pt modelId="{B9D4C243-370B-A94E-B9C7-C9D568947633}" type="pres">
      <dgm:prSet presAssocID="{103207EC-5CAF-DC4E-8879-41AA95904AD7}" presName="Name37" presStyleLbl="parChTrans1D2" presStyleIdx="2" presStyleCnt="3"/>
      <dgm:spPr/>
    </dgm:pt>
    <dgm:pt modelId="{CC682800-6872-5B4B-AD96-758B3DBA2329}" type="pres">
      <dgm:prSet presAssocID="{83707BBB-88E1-8040-9C8A-687DA1370B74}" presName="hierRoot2" presStyleCnt="0">
        <dgm:presLayoutVars>
          <dgm:hierBranch val="init"/>
        </dgm:presLayoutVars>
      </dgm:prSet>
      <dgm:spPr/>
    </dgm:pt>
    <dgm:pt modelId="{67167AC7-9509-094D-8359-DFED02F63928}" type="pres">
      <dgm:prSet presAssocID="{83707BBB-88E1-8040-9C8A-687DA1370B74}" presName="rootComposite" presStyleCnt="0"/>
      <dgm:spPr/>
    </dgm:pt>
    <dgm:pt modelId="{A127FEBD-E7BC-7146-A3DD-894A658C55C9}" type="pres">
      <dgm:prSet presAssocID="{83707BBB-88E1-8040-9C8A-687DA1370B74}" presName="rootText" presStyleLbl="node2" presStyleIdx="2" presStyleCnt="3" custScaleX="147976" custScaleY="192004">
        <dgm:presLayoutVars>
          <dgm:chPref val="3"/>
        </dgm:presLayoutVars>
      </dgm:prSet>
      <dgm:spPr/>
    </dgm:pt>
    <dgm:pt modelId="{4EC7A2AB-3621-8040-BE0E-EB36E2066063}" type="pres">
      <dgm:prSet presAssocID="{83707BBB-88E1-8040-9C8A-687DA1370B74}" presName="rootConnector" presStyleLbl="node2" presStyleIdx="2" presStyleCnt="3"/>
      <dgm:spPr/>
    </dgm:pt>
    <dgm:pt modelId="{4E2E4423-7B27-CF42-80EF-A7B43A0DD950}" type="pres">
      <dgm:prSet presAssocID="{83707BBB-88E1-8040-9C8A-687DA1370B74}" presName="hierChild4" presStyleCnt="0"/>
      <dgm:spPr/>
    </dgm:pt>
    <dgm:pt modelId="{4FF1B03E-BBC2-8143-BF7E-011317CF0178}" type="pres">
      <dgm:prSet presAssocID="{83707BBB-88E1-8040-9C8A-687DA1370B74}" presName="hierChild5" presStyleCnt="0"/>
      <dgm:spPr/>
    </dgm:pt>
    <dgm:pt modelId="{67B83816-8423-3E47-A0F9-37D98557E66D}" type="pres">
      <dgm:prSet presAssocID="{E5A62FA1-E660-D349-9BB9-1D112D5C7A6C}" presName="hierChild3" presStyleCnt="0"/>
      <dgm:spPr/>
    </dgm:pt>
  </dgm:ptLst>
  <dgm:cxnLst>
    <dgm:cxn modelId="{A2814B02-A681-5348-9161-75CAADF57B1B}" type="presOf" srcId="{D0711EF2-3CFB-4B4D-8A2E-19BB066BBA4D}" destId="{138CE2CF-EC7A-CE48-85FB-6438F886F0D1}" srcOrd="0" destOrd="0" presId="urn:microsoft.com/office/officeart/2005/8/layout/orgChart1"/>
    <dgm:cxn modelId="{B5A45623-0A87-C846-90F3-B1165CB00DA8}" type="presOf" srcId="{83707BBB-88E1-8040-9C8A-687DA1370B74}" destId="{4EC7A2AB-3621-8040-BE0E-EB36E2066063}" srcOrd="1" destOrd="0" presId="urn:microsoft.com/office/officeart/2005/8/layout/orgChart1"/>
    <dgm:cxn modelId="{904C9D2B-6090-B740-8790-92FC1E943B71}" type="presOf" srcId="{83707BBB-88E1-8040-9C8A-687DA1370B74}" destId="{A127FEBD-E7BC-7146-A3DD-894A658C55C9}" srcOrd="0" destOrd="0" presId="urn:microsoft.com/office/officeart/2005/8/layout/orgChart1"/>
    <dgm:cxn modelId="{98516C2D-5D91-AE47-A111-8417D77A4AC9}" srcId="{E5A62FA1-E660-D349-9BB9-1D112D5C7A6C}" destId="{D0711EF2-3CFB-4B4D-8A2E-19BB066BBA4D}" srcOrd="0" destOrd="0" parTransId="{46CD6902-1413-154E-802A-C241C14F44C0}" sibTransId="{314848A8-A519-EA47-9993-E9C930EBD35A}"/>
    <dgm:cxn modelId="{8EFDE948-9957-F24E-95EC-4DE82A00807A}" type="presOf" srcId="{E5A62FA1-E660-D349-9BB9-1D112D5C7A6C}" destId="{736680BB-76E9-7A4D-B920-52B6AAE931FC}" srcOrd="0" destOrd="0" presId="urn:microsoft.com/office/officeart/2005/8/layout/orgChart1"/>
    <dgm:cxn modelId="{A96BFF57-FCC3-1C4D-B685-94B50C72CFBD}" type="presOf" srcId="{75124E81-B1C0-5E42-91FF-5ACAD50D9AE1}" destId="{05A17811-5F7A-2B4D-94B0-C91B1D67D5BD}" srcOrd="0" destOrd="0" presId="urn:microsoft.com/office/officeart/2005/8/layout/orgChart1"/>
    <dgm:cxn modelId="{30ADAD69-4C41-B54E-84F9-88AFC7185CA0}" type="presOf" srcId="{D0711EF2-3CFB-4B4D-8A2E-19BB066BBA4D}" destId="{57B58618-32A8-014D-95C5-FA80ABC2C022}" srcOrd="1" destOrd="0" presId="urn:microsoft.com/office/officeart/2005/8/layout/orgChart1"/>
    <dgm:cxn modelId="{D7F3FC6F-E366-5844-B537-FB5BAED060CA}" srcId="{F70AB7F1-F1AB-7A42-BC5B-929BAA3DE170}" destId="{E5A62FA1-E660-D349-9BB9-1D112D5C7A6C}" srcOrd="0" destOrd="0" parTransId="{3BFFBB2E-58D0-A74A-AB37-F0ECBECBDD7E}" sibTransId="{AC8265F3-49A3-2846-8E99-A6F8BBD9F73C}"/>
    <dgm:cxn modelId="{8DAA9E74-176A-584E-821E-6B18B589AD5D}" srcId="{E5A62FA1-E660-D349-9BB9-1D112D5C7A6C}" destId="{83707BBB-88E1-8040-9C8A-687DA1370B74}" srcOrd="2" destOrd="0" parTransId="{103207EC-5CAF-DC4E-8879-41AA95904AD7}" sibTransId="{E4DFA25A-795D-D148-A4DC-DFC7979E7A3A}"/>
    <dgm:cxn modelId="{C995F97D-B185-234A-9877-19842A595273}" type="presOf" srcId="{E5A62FA1-E660-D349-9BB9-1D112D5C7A6C}" destId="{E3E126AA-6814-D64E-8000-839F32CC89E0}" srcOrd="1" destOrd="0" presId="urn:microsoft.com/office/officeart/2005/8/layout/orgChart1"/>
    <dgm:cxn modelId="{FE76EF80-9DF5-4848-91EE-2C34143FC041}" type="presOf" srcId="{7DA66080-298E-2D4D-B411-E82AAACDF2F0}" destId="{8917787A-89BA-6B4E-9A73-761AF22BA734}" srcOrd="0" destOrd="0" presId="urn:microsoft.com/office/officeart/2005/8/layout/orgChart1"/>
    <dgm:cxn modelId="{230D969D-B962-454C-A026-9CCBFBDAAB28}" srcId="{E5A62FA1-E660-D349-9BB9-1D112D5C7A6C}" destId="{7DA66080-298E-2D4D-B411-E82AAACDF2F0}" srcOrd="1" destOrd="0" parTransId="{75124E81-B1C0-5E42-91FF-5ACAD50D9AE1}" sibTransId="{8C7F413E-EF77-0D40-B70A-5419F28D9315}"/>
    <dgm:cxn modelId="{E01BBCA8-9017-6F40-9E51-88BD35A63D57}" type="presOf" srcId="{46CD6902-1413-154E-802A-C241C14F44C0}" destId="{86B0DD26-D998-A44C-89DB-23E227808195}" srcOrd="0" destOrd="0" presId="urn:microsoft.com/office/officeart/2005/8/layout/orgChart1"/>
    <dgm:cxn modelId="{88D87EC1-B503-ED4A-B511-3D7C3772A110}" type="presOf" srcId="{F70AB7F1-F1AB-7A42-BC5B-929BAA3DE170}" destId="{5E097CC0-3593-9445-AB0E-0907A15CFC48}" srcOrd="0" destOrd="0" presId="urn:microsoft.com/office/officeart/2005/8/layout/orgChart1"/>
    <dgm:cxn modelId="{C80D6BD2-560C-8446-A3C8-9DB416D586CC}" type="presOf" srcId="{7DA66080-298E-2D4D-B411-E82AAACDF2F0}" destId="{E55E2E2C-D0C9-E84C-B0F0-8A9F058E7AD5}" srcOrd="1" destOrd="0" presId="urn:microsoft.com/office/officeart/2005/8/layout/orgChart1"/>
    <dgm:cxn modelId="{E43665F0-AAE5-7A46-A6DE-089713128038}" type="presOf" srcId="{103207EC-5CAF-DC4E-8879-41AA95904AD7}" destId="{B9D4C243-370B-A94E-B9C7-C9D568947633}" srcOrd="0" destOrd="0" presId="urn:microsoft.com/office/officeart/2005/8/layout/orgChart1"/>
    <dgm:cxn modelId="{BE8407DB-618D-E64C-A409-B520C69EEFE1}" type="presParOf" srcId="{5E097CC0-3593-9445-AB0E-0907A15CFC48}" destId="{1BC6C100-2F60-EC42-99A6-496F95247CE0}" srcOrd="0" destOrd="0" presId="urn:microsoft.com/office/officeart/2005/8/layout/orgChart1"/>
    <dgm:cxn modelId="{4A72170D-3BD3-8E47-BEF9-DAAEAEF67765}" type="presParOf" srcId="{1BC6C100-2F60-EC42-99A6-496F95247CE0}" destId="{157930B8-F5E8-B241-9B55-1F612334D361}" srcOrd="0" destOrd="0" presId="urn:microsoft.com/office/officeart/2005/8/layout/orgChart1"/>
    <dgm:cxn modelId="{7AC77728-6509-C842-B20F-76A3C994AE07}" type="presParOf" srcId="{157930B8-F5E8-B241-9B55-1F612334D361}" destId="{736680BB-76E9-7A4D-B920-52B6AAE931FC}" srcOrd="0" destOrd="0" presId="urn:microsoft.com/office/officeart/2005/8/layout/orgChart1"/>
    <dgm:cxn modelId="{5A9C48CC-8450-D540-A5DC-E6F6BB7AA780}" type="presParOf" srcId="{157930B8-F5E8-B241-9B55-1F612334D361}" destId="{E3E126AA-6814-D64E-8000-839F32CC89E0}" srcOrd="1" destOrd="0" presId="urn:microsoft.com/office/officeart/2005/8/layout/orgChart1"/>
    <dgm:cxn modelId="{A3CF9B70-3191-AB4B-9156-B239BD786778}" type="presParOf" srcId="{1BC6C100-2F60-EC42-99A6-496F95247CE0}" destId="{3EBC2943-78EA-9847-ACAC-AA5D9D359E82}" srcOrd="1" destOrd="0" presId="urn:microsoft.com/office/officeart/2005/8/layout/orgChart1"/>
    <dgm:cxn modelId="{AD55C06E-EA26-3B42-90FE-BB74BACDB1F6}" type="presParOf" srcId="{3EBC2943-78EA-9847-ACAC-AA5D9D359E82}" destId="{86B0DD26-D998-A44C-89DB-23E227808195}" srcOrd="0" destOrd="0" presId="urn:microsoft.com/office/officeart/2005/8/layout/orgChart1"/>
    <dgm:cxn modelId="{F0A80865-4662-C547-962D-581E7BB860A5}" type="presParOf" srcId="{3EBC2943-78EA-9847-ACAC-AA5D9D359E82}" destId="{F41FE1D7-7F1D-1E4A-8350-34842A358B6A}" srcOrd="1" destOrd="0" presId="urn:microsoft.com/office/officeart/2005/8/layout/orgChart1"/>
    <dgm:cxn modelId="{EC5261D7-3355-E64A-AF1E-DE682ADC10F8}" type="presParOf" srcId="{F41FE1D7-7F1D-1E4A-8350-34842A358B6A}" destId="{1F18D61C-8226-A14A-859A-59769269D8F0}" srcOrd="0" destOrd="0" presId="urn:microsoft.com/office/officeart/2005/8/layout/orgChart1"/>
    <dgm:cxn modelId="{34706F6A-AFA4-E54B-9295-454CEB2268C9}" type="presParOf" srcId="{1F18D61C-8226-A14A-859A-59769269D8F0}" destId="{138CE2CF-EC7A-CE48-85FB-6438F886F0D1}" srcOrd="0" destOrd="0" presId="urn:microsoft.com/office/officeart/2005/8/layout/orgChart1"/>
    <dgm:cxn modelId="{A586CD00-6366-684D-B834-9B02CF21B4A4}" type="presParOf" srcId="{1F18D61C-8226-A14A-859A-59769269D8F0}" destId="{57B58618-32A8-014D-95C5-FA80ABC2C022}" srcOrd="1" destOrd="0" presId="urn:microsoft.com/office/officeart/2005/8/layout/orgChart1"/>
    <dgm:cxn modelId="{5D40DE39-7035-CE4F-A3B3-766F0FCB470D}" type="presParOf" srcId="{F41FE1D7-7F1D-1E4A-8350-34842A358B6A}" destId="{AC483A7E-3D18-BE43-87F8-E44D203A7CE6}" srcOrd="1" destOrd="0" presId="urn:microsoft.com/office/officeart/2005/8/layout/orgChart1"/>
    <dgm:cxn modelId="{7D62E42C-71CE-5F49-91E8-3CE856EB68CB}" type="presParOf" srcId="{F41FE1D7-7F1D-1E4A-8350-34842A358B6A}" destId="{3A2C4497-77F3-4749-83ED-256E1E1F4C76}" srcOrd="2" destOrd="0" presId="urn:microsoft.com/office/officeart/2005/8/layout/orgChart1"/>
    <dgm:cxn modelId="{7EED4EFF-9876-0544-A798-ECFF00C426AA}" type="presParOf" srcId="{3EBC2943-78EA-9847-ACAC-AA5D9D359E82}" destId="{05A17811-5F7A-2B4D-94B0-C91B1D67D5BD}" srcOrd="2" destOrd="0" presId="urn:microsoft.com/office/officeart/2005/8/layout/orgChart1"/>
    <dgm:cxn modelId="{85B4BB32-D859-B64A-BF04-B6CA25E62F8A}" type="presParOf" srcId="{3EBC2943-78EA-9847-ACAC-AA5D9D359E82}" destId="{D2FB6A2D-5754-F443-BF5A-5453711DF2C2}" srcOrd="3" destOrd="0" presId="urn:microsoft.com/office/officeart/2005/8/layout/orgChart1"/>
    <dgm:cxn modelId="{F18FB483-9160-954F-8D84-5EA449581B5F}" type="presParOf" srcId="{D2FB6A2D-5754-F443-BF5A-5453711DF2C2}" destId="{2B9B17F5-8DDA-CD4C-9EEB-4CE5B351C427}" srcOrd="0" destOrd="0" presId="urn:microsoft.com/office/officeart/2005/8/layout/orgChart1"/>
    <dgm:cxn modelId="{0437D1DF-6CD1-B64C-B63A-9E77E78333BE}" type="presParOf" srcId="{2B9B17F5-8DDA-CD4C-9EEB-4CE5B351C427}" destId="{8917787A-89BA-6B4E-9A73-761AF22BA734}" srcOrd="0" destOrd="0" presId="urn:microsoft.com/office/officeart/2005/8/layout/orgChart1"/>
    <dgm:cxn modelId="{4C20B52A-280E-6848-8CF9-B4127B60A6FE}" type="presParOf" srcId="{2B9B17F5-8DDA-CD4C-9EEB-4CE5B351C427}" destId="{E55E2E2C-D0C9-E84C-B0F0-8A9F058E7AD5}" srcOrd="1" destOrd="0" presId="urn:microsoft.com/office/officeart/2005/8/layout/orgChart1"/>
    <dgm:cxn modelId="{76B005AB-68C8-CE41-B8DB-3D747678E009}" type="presParOf" srcId="{D2FB6A2D-5754-F443-BF5A-5453711DF2C2}" destId="{D72A7702-5106-2C48-9E6A-27CF57EC768F}" srcOrd="1" destOrd="0" presId="urn:microsoft.com/office/officeart/2005/8/layout/orgChart1"/>
    <dgm:cxn modelId="{89C820BB-9213-C646-AE22-4B7EB088044C}" type="presParOf" srcId="{D2FB6A2D-5754-F443-BF5A-5453711DF2C2}" destId="{1B0F984A-7B83-BC49-97CA-801359C0CFEA}" srcOrd="2" destOrd="0" presId="urn:microsoft.com/office/officeart/2005/8/layout/orgChart1"/>
    <dgm:cxn modelId="{F9E90BA4-132A-C746-9992-967AA19B3AC9}" type="presParOf" srcId="{3EBC2943-78EA-9847-ACAC-AA5D9D359E82}" destId="{B9D4C243-370B-A94E-B9C7-C9D568947633}" srcOrd="4" destOrd="0" presId="urn:microsoft.com/office/officeart/2005/8/layout/orgChart1"/>
    <dgm:cxn modelId="{580AD999-A2D8-B24D-9CA3-FA21317B8079}" type="presParOf" srcId="{3EBC2943-78EA-9847-ACAC-AA5D9D359E82}" destId="{CC682800-6872-5B4B-AD96-758B3DBA2329}" srcOrd="5" destOrd="0" presId="urn:microsoft.com/office/officeart/2005/8/layout/orgChart1"/>
    <dgm:cxn modelId="{065F2A5B-EB0C-3C46-8D41-C8A9861C70F8}" type="presParOf" srcId="{CC682800-6872-5B4B-AD96-758B3DBA2329}" destId="{67167AC7-9509-094D-8359-DFED02F63928}" srcOrd="0" destOrd="0" presId="urn:microsoft.com/office/officeart/2005/8/layout/orgChart1"/>
    <dgm:cxn modelId="{1B71BC4A-B320-4E4A-B600-7AF1729FC9CC}" type="presParOf" srcId="{67167AC7-9509-094D-8359-DFED02F63928}" destId="{A127FEBD-E7BC-7146-A3DD-894A658C55C9}" srcOrd="0" destOrd="0" presId="urn:microsoft.com/office/officeart/2005/8/layout/orgChart1"/>
    <dgm:cxn modelId="{FD2273D1-B506-4545-B94C-848055D581C7}" type="presParOf" srcId="{67167AC7-9509-094D-8359-DFED02F63928}" destId="{4EC7A2AB-3621-8040-BE0E-EB36E2066063}" srcOrd="1" destOrd="0" presId="urn:microsoft.com/office/officeart/2005/8/layout/orgChart1"/>
    <dgm:cxn modelId="{ACEDBB4A-A69B-4A4D-989B-A1A3DBFB71E0}" type="presParOf" srcId="{CC682800-6872-5B4B-AD96-758B3DBA2329}" destId="{4E2E4423-7B27-CF42-80EF-A7B43A0DD950}" srcOrd="1" destOrd="0" presId="urn:microsoft.com/office/officeart/2005/8/layout/orgChart1"/>
    <dgm:cxn modelId="{235C4C64-9917-0A45-9FD9-0F03847E6CB6}" type="presParOf" srcId="{CC682800-6872-5B4B-AD96-758B3DBA2329}" destId="{4FF1B03E-BBC2-8143-BF7E-011317CF0178}" srcOrd="2" destOrd="0" presId="urn:microsoft.com/office/officeart/2005/8/layout/orgChart1"/>
    <dgm:cxn modelId="{7598C44D-9DE2-2746-8093-4F75DEB14DA4}" type="presParOf" srcId="{1BC6C100-2F60-EC42-99A6-496F95247CE0}" destId="{67B83816-8423-3E47-A0F9-37D98557E66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70AB7F1-F1AB-7A42-BC5B-929BAA3DE170}" type="doc">
      <dgm:prSet loTypeId="urn:microsoft.com/office/officeart/2005/8/layout/orgChart1" loCatId="" qsTypeId="urn:microsoft.com/office/officeart/2005/8/quickstyle/simple1" qsCatId="simple" csTypeId="urn:microsoft.com/office/officeart/2005/8/colors/accent1_2" csCatId="accent1" phldr="1"/>
      <dgm:spPr/>
      <dgm:t>
        <a:bodyPr/>
        <a:lstStyle/>
        <a:p>
          <a:endParaRPr lang="en-GB"/>
        </a:p>
      </dgm:t>
    </dgm:pt>
    <dgm:pt modelId="{E5A62FA1-E660-D349-9BB9-1D112D5C7A6C}">
      <dgm:prSet phldrT="[Text]" custT="1"/>
      <dgm:spPr>
        <a:solidFill>
          <a:schemeClr val="accent6">
            <a:lumMod val="20000"/>
            <a:lumOff val="80000"/>
          </a:schemeClr>
        </a:solidFill>
        <a:ln>
          <a:noFill/>
        </a:ln>
      </dgm:spPr>
      <dgm:t>
        <a:bodyPr/>
        <a:lstStyle/>
        <a:p>
          <a:r>
            <a:rPr lang="en-GB" sz="1800" noProof="0" dirty="0">
              <a:solidFill>
                <a:schemeClr val="tx1"/>
              </a:solidFill>
            </a:rPr>
            <a:t>Dyspraxia</a:t>
          </a:r>
        </a:p>
      </dgm:t>
    </dgm:pt>
    <dgm:pt modelId="{3BFFBB2E-58D0-A74A-AB37-F0ECBECBDD7E}" type="parTrans" cxnId="{D7F3FC6F-E366-5844-B537-FB5BAED060CA}">
      <dgm:prSet/>
      <dgm:spPr/>
      <dgm:t>
        <a:bodyPr/>
        <a:lstStyle/>
        <a:p>
          <a:endParaRPr lang="en-GB" noProof="0"/>
        </a:p>
      </dgm:t>
    </dgm:pt>
    <dgm:pt modelId="{AC8265F3-49A3-2846-8E99-A6F8BBD9F73C}" type="sibTrans" cxnId="{D7F3FC6F-E366-5844-B537-FB5BAED060CA}">
      <dgm:prSet/>
      <dgm:spPr/>
      <dgm:t>
        <a:bodyPr/>
        <a:lstStyle/>
        <a:p>
          <a:endParaRPr lang="en-GB" noProof="0"/>
        </a:p>
      </dgm:t>
    </dgm:pt>
    <dgm:pt modelId="{D0711EF2-3CFB-4B4D-8A2E-19BB066BBA4D}">
      <dgm:prSet phldrT="[Text]" custT="1"/>
      <dgm:spPr>
        <a:solidFill>
          <a:schemeClr val="accent6">
            <a:lumMod val="20000"/>
            <a:lumOff val="80000"/>
          </a:schemeClr>
        </a:solidFill>
      </dgm:spPr>
      <dgm:t>
        <a:bodyPr/>
        <a:lstStyle/>
        <a:p>
          <a:pPr algn="ctr"/>
          <a:r>
            <a:rPr lang="en-GB" sz="1200" b="1" u="sng" noProof="0" dirty="0">
              <a:solidFill>
                <a:schemeClr val="tx1"/>
              </a:solidFill>
            </a:rPr>
            <a:t>Definition:</a:t>
          </a:r>
        </a:p>
        <a:p>
          <a:pPr algn="ctr"/>
          <a:r>
            <a:rPr lang="en-GB" sz="1200" b="0" i="0" dirty="0">
              <a:solidFill>
                <a:schemeClr val="tx1"/>
              </a:solidFill>
            </a:rPr>
            <a:t>A developmental disorder which causes difficulties with the learning and acquisition of physical skills. It affects the organisation of fine and gross movements.</a:t>
          </a:r>
          <a:endParaRPr lang="en-GB" sz="1200" b="0" u="none" noProof="0" dirty="0">
            <a:solidFill>
              <a:schemeClr val="tx1"/>
            </a:solidFill>
          </a:endParaRPr>
        </a:p>
      </dgm:t>
    </dgm:pt>
    <dgm:pt modelId="{46CD6902-1413-154E-802A-C241C14F44C0}" type="parTrans" cxnId="{98516C2D-5D91-AE47-A111-8417D77A4AC9}">
      <dgm:prSet/>
      <dgm:spPr>
        <a:ln>
          <a:solidFill>
            <a:schemeClr val="accent6">
              <a:lumMod val="50000"/>
            </a:schemeClr>
          </a:solidFill>
        </a:ln>
      </dgm:spPr>
      <dgm:t>
        <a:bodyPr/>
        <a:lstStyle/>
        <a:p>
          <a:endParaRPr lang="en-GB" noProof="0"/>
        </a:p>
      </dgm:t>
    </dgm:pt>
    <dgm:pt modelId="{314848A8-A519-EA47-9993-E9C930EBD35A}" type="sibTrans" cxnId="{98516C2D-5D91-AE47-A111-8417D77A4AC9}">
      <dgm:prSet/>
      <dgm:spPr/>
      <dgm:t>
        <a:bodyPr/>
        <a:lstStyle/>
        <a:p>
          <a:endParaRPr lang="en-GB" noProof="0"/>
        </a:p>
      </dgm:t>
    </dgm:pt>
    <dgm:pt modelId="{7DA66080-298E-2D4D-B411-E82AAACDF2F0}">
      <dgm:prSet phldrT="[Text]" custT="1"/>
      <dgm:spPr>
        <a:solidFill>
          <a:schemeClr val="accent6">
            <a:lumMod val="20000"/>
            <a:lumOff val="80000"/>
          </a:schemeClr>
        </a:solidFill>
      </dgm:spPr>
      <dgm:t>
        <a:bodyPr/>
        <a:lstStyle/>
        <a:p>
          <a:pPr algn="ctr">
            <a:buFont typeface="Arial" panose="020B0604020202020204" pitchFamily="34" charset="0"/>
            <a:buNone/>
          </a:pPr>
          <a:r>
            <a:rPr lang="en-GB" sz="1200" b="1" u="sng" noProof="0" dirty="0">
              <a:solidFill>
                <a:schemeClr val="tx1"/>
              </a:solidFill>
            </a:rPr>
            <a:t>Traits:</a:t>
          </a:r>
        </a:p>
        <a:p>
          <a:pPr algn="ctr">
            <a:buFont typeface="Arial" panose="020B0604020202020204" pitchFamily="34" charset="0"/>
            <a:buNone/>
          </a:pPr>
          <a:r>
            <a:rPr lang="en-GB" sz="1200" b="0" i="0" u="none" dirty="0">
              <a:solidFill>
                <a:schemeClr val="tx1"/>
              </a:solidFill>
            </a:rPr>
            <a:t>May have difficulties with:</a:t>
          </a:r>
        </a:p>
        <a:p>
          <a:pPr algn="ctr">
            <a:buFont typeface="Arial" panose="020B0604020202020204" pitchFamily="34" charset="0"/>
            <a:buChar char="•"/>
          </a:pPr>
          <a:r>
            <a:rPr lang="en-GB" sz="1200" b="0" i="0" dirty="0">
              <a:solidFill>
                <a:schemeClr val="tx1"/>
              </a:solidFill>
            </a:rPr>
            <a:t>- co-ordination, balance and movement</a:t>
          </a:r>
        </a:p>
        <a:p>
          <a:pPr algn="ctr">
            <a:buFont typeface="Arial" panose="020B0604020202020204" pitchFamily="34" charset="0"/>
            <a:buChar char="•"/>
          </a:pPr>
          <a:r>
            <a:rPr lang="en-GB" sz="1200" b="0" i="0" dirty="0">
              <a:solidFill>
                <a:schemeClr val="tx1"/>
              </a:solidFill>
            </a:rPr>
            <a:t>- learning new skills, thinking, and remembering information at work and in leisure activities</a:t>
          </a:r>
        </a:p>
        <a:p>
          <a:pPr algn="ctr">
            <a:buFont typeface="Arial" panose="020B0604020202020204" pitchFamily="34" charset="0"/>
            <a:buChar char="•"/>
          </a:pPr>
          <a:r>
            <a:rPr lang="en-GB" sz="1200" b="0" i="0" dirty="0">
              <a:solidFill>
                <a:schemeClr val="tx1"/>
              </a:solidFill>
            </a:rPr>
            <a:t>- daily living skills, such as dressing or preparing meals to time</a:t>
          </a:r>
        </a:p>
        <a:p>
          <a:pPr algn="ctr">
            <a:buFont typeface="Arial" panose="020B0604020202020204" pitchFamily="34" charset="0"/>
            <a:buChar char="•"/>
          </a:pPr>
          <a:r>
            <a:rPr lang="en-GB" sz="1200" b="0" i="0" dirty="0">
              <a:solidFill>
                <a:schemeClr val="tx1"/>
              </a:solidFill>
            </a:rPr>
            <a:t>- writing, typing, drawing and grasping small objects</a:t>
          </a:r>
        </a:p>
        <a:p>
          <a:pPr algn="ctr">
            <a:buFont typeface="Arial" panose="020B0604020202020204" pitchFamily="34" charset="0"/>
            <a:buChar char="•"/>
          </a:pPr>
          <a:r>
            <a:rPr lang="en-GB" sz="1200" b="0" i="0" dirty="0">
              <a:solidFill>
                <a:schemeClr val="tx1"/>
              </a:solidFill>
            </a:rPr>
            <a:t>- social situations</a:t>
          </a:r>
        </a:p>
        <a:p>
          <a:pPr algn="ctr">
            <a:buFont typeface="Arial" panose="020B0604020202020204" pitchFamily="34" charset="0"/>
            <a:buChar char="•"/>
          </a:pPr>
          <a:r>
            <a:rPr lang="en-GB" sz="1200" b="0" i="0" dirty="0">
              <a:solidFill>
                <a:schemeClr val="tx1"/>
              </a:solidFill>
            </a:rPr>
            <a:t>- dealing with emotions</a:t>
          </a:r>
        </a:p>
        <a:p>
          <a:pPr algn="ctr">
            <a:buFont typeface="Arial" panose="020B0604020202020204" pitchFamily="34" charset="0"/>
            <a:buChar char="•"/>
          </a:pPr>
          <a:r>
            <a:rPr lang="en-GB" sz="1200" b="0" i="0" dirty="0">
              <a:solidFill>
                <a:schemeClr val="tx1"/>
              </a:solidFill>
            </a:rPr>
            <a:t>- time management, planning and personal organisation</a:t>
          </a:r>
        </a:p>
        <a:p>
          <a:pPr algn="ctr">
            <a:buFont typeface="Arial" panose="020B0604020202020204" pitchFamily="34" charset="0"/>
            <a:buChar char="•"/>
          </a:pPr>
          <a:r>
            <a:rPr lang="en-GB" sz="1200" b="0" u="none" noProof="0" dirty="0">
              <a:solidFill>
                <a:schemeClr val="tx1"/>
              </a:solidFill>
            </a:rPr>
            <a:t>- </a:t>
          </a:r>
          <a:r>
            <a:rPr lang="en-GB" sz="1200" b="0" i="0" dirty="0">
              <a:solidFill>
                <a:schemeClr val="tx1"/>
              </a:solidFill>
            </a:rPr>
            <a:t>Speech and language</a:t>
          </a:r>
        </a:p>
        <a:p>
          <a:pPr algn="ctr">
            <a:buFont typeface="Arial" panose="020B0604020202020204" pitchFamily="34" charset="0"/>
            <a:buChar char="•"/>
          </a:pPr>
          <a:r>
            <a:rPr lang="en-GB" sz="1200" b="0" i="0" dirty="0">
              <a:solidFill>
                <a:schemeClr val="tx1"/>
              </a:solidFill>
            </a:rPr>
            <a:t>Learning to read and write</a:t>
          </a:r>
        </a:p>
        <a:p>
          <a:pPr algn="ctr">
            <a:buFont typeface="Arial" panose="020B0604020202020204" pitchFamily="34" charset="0"/>
            <a:buChar char="•"/>
          </a:pPr>
          <a:r>
            <a:rPr lang="en-GB" sz="1200" b="0" i="0" dirty="0">
              <a:solidFill>
                <a:schemeClr val="tx1"/>
              </a:solidFill>
            </a:rPr>
            <a:t>Following instructions</a:t>
          </a:r>
        </a:p>
        <a:p>
          <a:pPr algn="ctr">
            <a:buFont typeface="Arial" panose="020B0604020202020204" pitchFamily="34" charset="0"/>
            <a:buChar char="•"/>
          </a:pPr>
          <a:r>
            <a:rPr lang="en-GB" sz="1200" b="0" i="0" dirty="0">
              <a:solidFill>
                <a:schemeClr val="tx1"/>
              </a:solidFill>
            </a:rPr>
            <a:t>Organisational skills</a:t>
          </a:r>
          <a:endParaRPr lang="en-GB" sz="1200" b="0" u="none" noProof="0" dirty="0">
            <a:solidFill>
              <a:schemeClr val="tx1"/>
            </a:solidFill>
          </a:endParaRPr>
        </a:p>
      </dgm:t>
    </dgm:pt>
    <dgm:pt modelId="{75124E81-B1C0-5E42-91FF-5ACAD50D9AE1}" type="parTrans" cxnId="{230D969D-B962-454C-A026-9CCBFBDAAB28}">
      <dgm:prSet/>
      <dgm:spPr>
        <a:ln>
          <a:solidFill>
            <a:schemeClr val="accent6">
              <a:lumMod val="50000"/>
            </a:schemeClr>
          </a:solidFill>
        </a:ln>
      </dgm:spPr>
      <dgm:t>
        <a:bodyPr/>
        <a:lstStyle/>
        <a:p>
          <a:endParaRPr lang="en-GB" noProof="0"/>
        </a:p>
      </dgm:t>
    </dgm:pt>
    <dgm:pt modelId="{8C7F413E-EF77-0D40-B70A-5419F28D9315}" type="sibTrans" cxnId="{230D969D-B962-454C-A026-9CCBFBDAAB28}">
      <dgm:prSet/>
      <dgm:spPr/>
      <dgm:t>
        <a:bodyPr/>
        <a:lstStyle/>
        <a:p>
          <a:endParaRPr lang="en-GB" noProof="0"/>
        </a:p>
      </dgm:t>
    </dgm:pt>
    <dgm:pt modelId="{83707BBB-88E1-8040-9C8A-687DA1370B74}">
      <dgm:prSet phldrT="[Text]" custT="1"/>
      <dgm:spPr>
        <a:solidFill>
          <a:schemeClr val="accent6">
            <a:lumMod val="20000"/>
            <a:lumOff val="80000"/>
          </a:schemeClr>
        </a:solidFill>
        <a:ln>
          <a:noFill/>
        </a:ln>
      </dgm:spPr>
      <dgm:t>
        <a:bodyPr/>
        <a:lstStyle/>
        <a:p>
          <a:r>
            <a:rPr lang="en-GB" sz="1200" b="1" u="sng" noProof="0" dirty="0">
              <a:solidFill>
                <a:schemeClr val="tx1"/>
              </a:solidFill>
              <a:latin typeface="Calibri Light" panose="020F0302020204030204" pitchFamily="34" charset="0"/>
              <a:cs typeface="Calibri Light" panose="020F0302020204030204" pitchFamily="34" charset="0"/>
            </a:rPr>
            <a:t>Strategies:</a:t>
          </a:r>
          <a:endParaRPr lang="en-GB" sz="1200" b="0" u="none" noProof="0" dirty="0">
            <a:solidFill>
              <a:schemeClr val="tx1"/>
            </a:solidFill>
            <a:latin typeface="Calibri Light" panose="020F0302020204030204" pitchFamily="34" charset="0"/>
            <a:cs typeface="Calibri Light" panose="020F0302020204030204" pitchFamily="34" charset="0"/>
          </a:endParaRPr>
        </a:p>
        <a:p>
          <a:r>
            <a:rPr lang="en-GB" sz="1200" b="0" u="none" noProof="0" dirty="0">
              <a:solidFill>
                <a:schemeClr val="tx1"/>
              </a:solidFill>
              <a:latin typeface="Calibri Light" panose="020F0302020204030204" pitchFamily="34" charset="0"/>
              <a:cs typeface="Calibri Light" panose="020F0302020204030204" pitchFamily="34" charset="0"/>
            </a:rPr>
            <a:t>- One instruction at a time.</a:t>
          </a:r>
        </a:p>
        <a:p>
          <a:r>
            <a:rPr lang="en-GB" sz="1200" b="0" u="none" noProof="0" dirty="0">
              <a:solidFill>
                <a:schemeClr val="tx1"/>
              </a:solidFill>
              <a:latin typeface="Calibri Light" panose="020F0302020204030204" pitchFamily="34" charset="0"/>
              <a:cs typeface="Calibri Light" panose="020F0302020204030204" pitchFamily="34" charset="0"/>
            </a:rPr>
            <a:t>- </a:t>
          </a:r>
          <a:r>
            <a:rPr lang="en-GB" sz="1200" b="0" i="0" dirty="0">
              <a:solidFill>
                <a:schemeClr val="tx1"/>
              </a:solidFill>
            </a:rPr>
            <a:t>Repeat, All children benefit from having instructions and messages repeated </a:t>
          </a:r>
        </a:p>
        <a:p>
          <a:r>
            <a:rPr lang="en-GB" sz="1200" b="0" i="0" u="none" noProof="0" dirty="0">
              <a:solidFill>
                <a:schemeClr val="tx1"/>
              </a:solidFill>
              <a:latin typeface="Calibri Light" panose="020F0302020204030204" pitchFamily="34" charset="0"/>
              <a:cs typeface="Calibri Light" panose="020F0302020204030204" pitchFamily="34" charset="0"/>
            </a:rPr>
            <a:t>- </a:t>
          </a:r>
          <a:r>
            <a:rPr lang="en-GB" sz="1200" b="0" i="0" u="none" dirty="0">
              <a:solidFill>
                <a:schemeClr val="tx1"/>
              </a:solidFill>
            </a:rPr>
            <a:t>Tick-off</a:t>
          </a:r>
          <a:r>
            <a:rPr lang="en-GB" sz="1200" b="0" i="0" dirty="0">
              <a:solidFill>
                <a:schemeClr val="tx1"/>
              </a:solidFill>
            </a:rPr>
            <a:t>, Help children with ways to remember information by using lists and diaries so they can tick off things they do as they go</a:t>
          </a:r>
        </a:p>
        <a:p>
          <a:r>
            <a:rPr lang="en-GB" sz="1200" b="0" i="0" u="none" noProof="0" dirty="0">
              <a:solidFill>
                <a:schemeClr val="tx1"/>
              </a:solidFill>
              <a:latin typeface="Calibri Light" panose="020F0302020204030204" pitchFamily="34" charset="0"/>
              <a:cs typeface="Calibri Light" panose="020F0302020204030204" pitchFamily="34" charset="0"/>
            </a:rPr>
            <a:t>- </a:t>
          </a:r>
          <a:r>
            <a:rPr lang="en-GB" sz="1200" b="0" i="0" u="none" dirty="0">
              <a:solidFill>
                <a:schemeClr val="tx1"/>
              </a:solidFill>
            </a:rPr>
            <a:t>A</a:t>
          </a:r>
          <a:r>
            <a:rPr lang="en-GB" sz="1200" b="0" i="0" dirty="0">
              <a:solidFill>
                <a:schemeClr val="tx1"/>
              </a:solidFill>
            </a:rPr>
            <a:t>void comparisons with other pupils</a:t>
          </a:r>
          <a:endParaRPr lang="en-GB" sz="1200" b="0" i="0" u="sng" dirty="0">
            <a:solidFill>
              <a:schemeClr val="tx1"/>
            </a:solidFill>
          </a:endParaRPr>
        </a:p>
        <a:p>
          <a:r>
            <a:rPr lang="en-GB" sz="1200" b="0" i="0" u="none" dirty="0">
              <a:solidFill>
                <a:schemeClr val="tx1"/>
              </a:solidFill>
            </a:rPr>
            <a:t>- </a:t>
          </a:r>
          <a:r>
            <a:rPr lang="en-GB" sz="1200" b="0" i="0" dirty="0">
              <a:solidFill>
                <a:schemeClr val="tx1"/>
              </a:solidFill>
            </a:rPr>
            <a:t>Strategic placement, place in the thick of the action but away from distractions where they can easily focus</a:t>
          </a:r>
        </a:p>
        <a:p>
          <a:r>
            <a:rPr lang="en-GB" sz="1200" b="0" i="0" u="none" dirty="0">
              <a:solidFill>
                <a:schemeClr val="tx1"/>
              </a:solidFill>
            </a:rPr>
            <a:t>- </a:t>
          </a:r>
          <a:r>
            <a:rPr lang="en-GB" sz="1200" b="0" i="0" dirty="0">
              <a:solidFill>
                <a:schemeClr val="tx1"/>
              </a:solidFill>
            </a:rPr>
            <a:t>Materials, a sloping desk or angle board will help as will pencil grips or equipment specifically designed for Dyspraxic learners</a:t>
          </a:r>
        </a:p>
        <a:p>
          <a:r>
            <a:rPr lang="en-GB" sz="1200" b="0" i="0" u="none" dirty="0">
              <a:solidFill>
                <a:schemeClr val="tx1"/>
              </a:solidFill>
            </a:rPr>
            <a:t>- </a:t>
          </a:r>
          <a:r>
            <a:rPr lang="en-GB" sz="1200" b="0" i="0" dirty="0">
              <a:solidFill>
                <a:schemeClr val="tx1"/>
              </a:solidFill>
            </a:rPr>
            <a:t>Praise, Applaud every effort and every accomplishment however small. Dyspraxic children will be used to repeated doses of failure so take every opportunity to boost their self-esteem and celebrate all successes</a:t>
          </a:r>
        </a:p>
        <a:p>
          <a:r>
            <a:rPr lang="en-GB" sz="1200" b="0" i="0" u="none" dirty="0">
              <a:solidFill>
                <a:schemeClr val="tx1"/>
              </a:solidFill>
            </a:rPr>
            <a:t>- </a:t>
          </a:r>
          <a:r>
            <a:rPr lang="en-GB" sz="1200" b="0" i="0" dirty="0">
              <a:solidFill>
                <a:schemeClr val="tx1"/>
              </a:solidFill>
            </a:rPr>
            <a:t>Dyspraxic children will find it hard to absorb and interpret information so allow them plenty of time, teach in small bursts and chunk your time so they can achieve and rest</a:t>
          </a:r>
        </a:p>
        <a:p>
          <a:r>
            <a:rPr lang="en-GB" sz="1200" b="0" i="0" u="none" dirty="0">
              <a:solidFill>
                <a:schemeClr val="tx1"/>
              </a:solidFill>
            </a:rPr>
            <a:t>- </a:t>
          </a:r>
          <a:r>
            <a:rPr lang="en-GB" sz="1200" b="0" i="0" dirty="0">
              <a:solidFill>
                <a:schemeClr val="tx1"/>
              </a:solidFill>
            </a:rPr>
            <a:t>One to one, When possible, try to teach on a personal one to one level and never remove them from a class for support as this will only stigmatise them. Remember that they will need extra help and supervision in practical subjects so encourage team work.</a:t>
          </a:r>
        </a:p>
        <a:p>
          <a:r>
            <a:rPr lang="en-GB" sz="1200" b="0" i="0" u="none" dirty="0">
              <a:solidFill>
                <a:schemeClr val="tx1"/>
              </a:solidFill>
            </a:rPr>
            <a:t>-</a:t>
          </a:r>
          <a:r>
            <a:rPr lang="en-GB" sz="1200" b="0" i="0" dirty="0">
              <a:solidFill>
                <a:schemeClr val="tx1"/>
              </a:solidFill>
            </a:rPr>
            <a:t>Prepare, Make sure children are prepared in advance for any changes to established routines as without doing so will be stressful.</a:t>
          </a:r>
          <a:endParaRPr lang="en-GB" sz="1200" b="0" i="0" u="none" dirty="0">
            <a:solidFill>
              <a:schemeClr val="tx1"/>
            </a:solidFill>
          </a:endParaRPr>
        </a:p>
      </dgm:t>
    </dgm:pt>
    <dgm:pt modelId="{103207EC-5CAF-DC4E-8879-41AA95904AD7}" type="parTrans" cxnId="{8DAA9E74-176A-584E-821E-6B18B589AD5D}">
      <dgm:prSet/>
      <dgm:spPr>
        <a:ln>
          <a:solidFill>
            <a:schemeClr val="accent6">
              <a:lumMod val="75000"/>
            </a:schemeClr>
          </a:solidFill>
        </a:ln>
      </dgm:spPr>
      <dgm:t>
        <a:bodyPr/>
        <a:lstStyle/>
        <a:p>
          <a:endParaRPr lang="en-GB" noProof="0"/>
        </a:p>
      </dgm:t>
    </dgm:pt>
    <dgm:pt modelId="{E4DFA25A-795D-D148-A4DC-DFC7979E7A3A}" type="sibTrans" cxnId="{8DAA9E74-176A-584E-821E-6B18B589AD5D}">
      <dgm:prSet/>
      <dgm:spPr/>
      <dgm:t>
        <a:bodyPr/>
        <a:lstStyle/>
        <a:p>
          <a:endParaRPr lang="en-GB" noProof="0"/>
        </a:p>
      </dgm:t>
    </dgm:pt>
    <dgm:pt modelId="{5E097CC0-3593-9445-AB0E-0907A15CFC48}" type="pres">
      <dgm:prSet presAssocID="{F70AB7F1-F1AB-7A42-BC5B-929BAA3DE170}" presName="hierChild1" presStyleCnt="0">
        <dgm:presLayoutVars>
          <dgm:orgChart val="1"/>
          <dgm:chPref val="1"/>
          <dgm:dir/>
          <dgm:animOne val="branch"/>
          <dgm:animLvl val="lvl"/>
          <dgm:resizeHandles/>
        </dgm:presLayoutVars>
      </dgm:prSet>
      <dgm:spPr/>
    </dgm:pt>
    <dgm:pt modelId="{1BC6C100-2F60-EC42-99A6-496F95247CE0}" type="pres">
      <dgm:prSet presAssocID="{E5A62FA1-E660-D349-9BB9-1D112D5C7A6C}" presName="hierRoot1" presStyleCnt="0">
        <dgm:presLayoutVars>
          <dgm:hierBranch val="init"/>
        </dgm:presLayoutVars>
      </dgm:prSet>
      <dgm:spPr/>
    </dgm:pt>
    <dgm:pt modelId="{157930B8-F5E8-B241-9B55-1F612334D361}" type="pres">
      <dgm:prSet presAssocID="{E5A62FA1-E660-D349-9BB9-1D112D5C7A6C}" presName="rootComposite1" presStyleCnt="0"/>
      <dgm:spPr/>
    </dgm:pt>
    <dgm:pt modelId="{736680BB-76E9-7A4D-B920-52B6AAE931FC}" type="pres">
      <dgm:prSet presAssocID="{E5A62FA1-E660-D349-9BB9-1D112D5C7A6C}" presName="rootText1" presStyleLbl="node0" presStyleIdx="0" presStyleCnt="1" custScaleX="69571" custScaleY="40871" custLinFactNeighborX="-61890" custLinFactNeighborY="878">
        <dgm:presLayoutVars>
          <dgm:chPref val="3"/>
        </dgm:presLayoutVars>
      </dgm:prSet>
      <dgm:spPr/>
    </dgm:pt>
    <dgm:pt modelId="{E3E126AA-6814-D64E-8000-839F32CC89E0}" type="pres">
      <dgm:prSet presAssocID="{E5A62FA1-E660-D349-9BB9-1D112D5C7A6C}" presName="rootConnector1" presStyleLbl="node1" presStyleIdx="0" presStyleCnt="0"/>
      <dgm:spPr/>
    </dgm:pt>
    <dgm:pt modelId="{3EBC2943-78EA-9847-ACAC-AA5D9D359E82}" type="pres">
      <dgm:prSet presAssocID="{E5A62FA1-E660-D349-9BB9-1D112D5C7A6C}" presName="hierChild2" presStyleCnt="0"/>
      <dgm:spPr/>
    </dgm:pt>
    <dgm:pt modelId="{86B0DD26-D998-A44C-89DB-23E227808195}" type="pres">
      <dgm:prSet presAssocID="{46CD6902-1413-154E-802A-C241C14F44C0}" presName="Name37" presStyleLbl="parChTrans1D2" presStyleIdx="0" presStyleCnt="3"/>
      <dgm:spPr/>
    </dgm:pt>
    <dgm:pt modelId="{F41FE1D7-7F1D-1E4A-8350-34842A358B6A}" type="pres">
      <dgm:prSet presAssocID="{D0711EF2-3CFB-4B4D-8A2E-19BB066BBA4D}" presName="hierRoot2" presStyleCnt="0">
        <dgm:presLayoutVars>
          <dgm:hierBranch val="init"/>
        </dgm:presLayoutVars>
      </dgm:prSet>
      <dgm:spPr/>
    </dgm:pt>
    <dgm:pt modelId="{1F18D61C-8226-A14A-859A-59769269D8F0}" type="pres">
      <dgm:prSet presAssocID="{D0711EF2-3CFB-4B4D-8A2E-19BB066BBA4D}" presName="rootComposite" presStyleCnt="0"/>
      <dgm:spPr/>
    </dgm:pt>
    <dgm:pt modelId="{138CE2CF-EC7A-CE48-85FB-6438F886F0D1}" type="pres">
      <dgm:prSet presAssocID="{D0711EF2-3CFB-4B4D-8A2E-19BB066BBA4D}" presName="rootText" presStyleLbl="node2" presStyleIdx="0" presStyleCnt="3" custScaleX="79775" custScaleY="109375">
        <dgm:presLayoutVars>
          <dgm:chPref val="3"/>
        </dgm:presLayoutVars>
      </dgm:prSet>
      <dgm:spPr/>
    </dgm:pt>
    <dgm:pt modelId="{57B58618-32A8-014D-95C5-FA80ABC2C022}" type="pres">
      <dgm:prSet presAssocID="{D0711EF2-3CFB-4B4D-8A2E-19BB066BBA4D}" presName="rootConnector" presStyleLbl="node2" presStyleIdx="0" presStyleCnt="3"/>
      <dgm:spPr/>
    </dgm:pt>
    <dgm:pt modelId="{AC483A7E-3D18-BE43-87F8-E44D203A7CE6}" type="pres">
      <dgm:prSet presAssocID="{D0711EF2-3CFB-4B4D-8A2E-19BB066BBA4D}" presName="hierChild4" presStyleCnt="0"/>
      <dgm:spPr/>
    </dgm:pt>
    <dgm:pt modelId="{3A2C4497-77F3-4749-83ED-256E1E1F4C76}" type="pres">
      <dgm:prSet presAssocID="{D0711EF2-3CFB-4B4D-8A2E-19BB066BBA4D}" presName="hierChild5" presStyleCnt="0"/>
      <dgm:spPr/>
    </dgm:pt>
    <dgm:pt modelId="{05A17811-5F7A-2B4D-94B0-C91B1D67D5BD}" type="pres">
      <dgm:prSet presAssocID="{75124E81-B1C0-5E42-91FF-5ACAD50D9AE1}" presName="Name37" presStyleLbl="parChTrans1D2" presStyleIdx="1" presStyleCnt="3"/>
      <dgm:spPr/>
    </dgm:pt>
    <dgm:pt modelId="{D2FB6A2D-5754-F443-BF5A-5453711DF2C2}" type="pres">
      <dgm:prSet presAssocID="{7DA66080-298E-2D4D-B411-E82AAACDF2F0}" presName="hierRoot2" presStyleCnt="0">
        <dgm:presLayoutVars>
          <dgm:hierBranch val="init"/>
        </dgm:presLayoutVars>
      </dgm:prSet>
      <dgm:spPr/>
    </dgm:pt>
    <dgm:pt modelId="{2B9B17F5-8DDA-CD4C-9EEB-4CE5B351C427}" type="pres">
      <dgm:prSet presAssocID="{7DA66080-298E-2D4D-B411-E82AAACDF2F0}" presName="rootComposite" presStyleCnt="0"/>
      <dgm:spPr/>
    </dgm:pt>
    <dgm:pt modelId="{8917787A-89BA-6B4E-9A73-761AF22BA734}" type="pres">
      <dgm:prSet presAssocID="{7DA66080-298E-2D4D-B411-E82AAACDF2F0}" presName="rootText" presStyleLbl="node2" presStyleIdx="1" presStyleCnt="3" custScaleX="117528" custScaleY="318709">
        <dgm:presLayoutVars>
          <dgm:chPref val="3"/>
        </dgm:presLayoutVars>
      </dgm:prSet>
      <dgm:spPr/>
    </dgm:pt>
    <dgm:pt modelId="{E55E2E2C-D0C9-E84C-B0F0-8A9F058E7AD5}" type="pres">
      <dgm:prSet presAssocID="{7DA66080-298E-2D4D-B411-E82AAACDF2F0}" presName="rootConnector" presStyleLbl="node2" presStyleIdx="1" presStyleCnt="3"/>
      <dgm:spPr/>
    </dgm:pt>
    <dgm:pt modelId="{D72A7702-5106-2C48-9E6A-27CF57EC768F}" type="pres">
      <dgm:prSet presAssocID="{7DA66080-298E-2D4D-B411-E82AAACDF2F0}" presName="hierChild4" presStyleCnt="0"/>
      <dgm:spPr/>
    </dgm:pt>
    <dgm:pt modelId="{1B0F984A-7B83-BC49-97CA-801359C0CFEA}" type="pres">
      <dgm:prSet presAssocID="{7DA66080-298E-2D4D-B411-E82AAACDF2F0}" presName="hierChild5" presStyleCnt="0"/>
      <dgm:spPr/>
    </dgm:pt>
    <dgm:pt modelId="{B9D4C243-370B-A94E-B9C7-C9D568947633}" type="pres">
      <dgm:prSet presAssocID="{103207EC-5CAF-DC4E-8879-41AA95904AD7}" presName="Name37" presStyleLbl="parChTrans1D2" presStyleIdx="2" presStyleCnt="3"/>
      <dgm:spPr/>
    </dgm:pt>
    <dgm:pt modelId="{CC682800-6872-5B4B-AD96-758B3DBA2329}" type="pres">
      <dgm:prSet presAssocID="{83707BBB-88E1-8040-9C8A-687DA1370B74}" presName="hierRoot2" presStyleCnt="0">
        <dgm:presLayoutVars>
          <dgm:hierBranch val="init"/>
        </dgm:presLayoutVars>
      </dgm:prSet>
      <dgm:spPr/>
    </dgm:pt>
    <dgm:pt modelId="{67167AC7-9509-094D-8359-DFED02F63928}" type="pres">
      <dgm:prSet presAssocID="{83707BBB-88E1-8040-9C8A-687DA1370B74}" presName="rootComposite" presStyleCnt="0"/>
      <dgm:spPr/>
    </dgm:pt>
    <dgm:pt modelId="{A127FEBD-E7BC-7146-A3DD-894A658C55C9}" type="pres">
      <dgm:prSet presAssocID="{83707BBB-88E1-8040-9C8A-687DA1370B74}" presName="rootText" presStyleLbl="node2" presStyleIdx="2" presStyleCnt="3" custScaleX="204641" custScaleY="343502">
        <dgm:presLayoutVars>
          <dgm:chPref val="3"/>
        </dgm:presLayoutVars>
      </dgm:prSet>
      <dgm:spPr/>
    </dgm:pt>
    <dgm:pt modelId="{4EC7A2AB-3621-8040-BE0E-EB36E2066063}" type="pres">
      <dgm:prSet presAssocID="{83707BBB-88E1-8040-9C8A-687DA1370B74}" presName="rootConnector" presStyleLbl="node2" presStyleIdx="2" presStyleCnt="3"/>
      <dgm:spPr/>
    </dgm:pt>
    <dgm:pt modelId="{4E2E4423-7B27-CF42-80EF-A7B43A0DD950}" type="pres">
      <dgm:prSet presAssocID="{83707BBB-88E1-8040-9C8A-687DA1370B74}" presName="hierChild4" presStyleCnt="0"/>
      <dgm:spPr/>
    </dgm:pt>
    <dgm:pt modelId="{4FF1B03E-BBC2-8143-BF7E-011317CF0178}" type="pres">
      <dgm:prSet presAssocID="{83707BBB-88E1-8040-9C8A-687DA1370B74}" presName="hierChild5" presStyleCnt="0"/>
      <dgm:spPr/>
    </dgm:pt>
    <dgm:pt modelId="{67B83816-8423-3E47-A0F9-37D98557E66D}" type="pres">
      <dgm:prSet presAssocID="{E5A62FA1-E660-D349-9BB9-1D112D5C7A6C}" presName="hierChild3" presStyleCnt="0"/>
      <dgm:spPr/>
    </dgm:pt>
  </dgm:ptLst>
  <dgm:cxnLst>
    <dgm:cxn modelId="{A2814B02-A681-5348-9161-75CAADF57B1B}" type="presOf" srcId="{D0711EF2-3CFB-4B4D-8A2E-19BB066BBA4D}" destId="{138CE2CF-EC7A-CE48-85FB-6438F886F0D1}" srcOrd="0" destOrd="0" presId="urn:microsoft.com/office/officeart/2005/8/layout/orgChart1"/>
    <dgm:cxn modelId="{B5A45623-0A87-C846-90F3-B1165CB00DA8}" type="presOf" srcId="{83707BBB-88E1-8040-9C8A-687DA1370B74}" destId="{4EC7A2AB-3621-8040-BE0E-EB36E2066063}" srcOrd="1" destOrd="0" presId="urn:microsoft.com/office/officeart/2005/8/layout/orgChart1"/>
    <dgm:cxn modelId="{904C9D2B-6090-B740-8790-92FC1E943B71}" type="presOf" srcId="{83707BBB-88E1-8040-9C8A-687DA1370B74}" destId="{A127FEBD-E7BC-7146-A3DD-894A658C55C9}" srcOrd="0" destOrd="0" presId="urn:microsoft.com/office/officeart/2005/8/layout/orgChart1"/>
    <dgm:cxn modelId="{98516C2D-5D91-AE47-A111-8417D77A4AC9}" srcId="{E5A62FA1-E660-D349-9BB9-1D112D5C7A6C}" destId="{D0711EF2-3CFB-4B4D-8A2E-19BB066BBA4D}" srcOrd="0" destOrd="0" parTransId="{46CD6902-1413-154E-802A-C241C14F44C0}" sibTransId="{314848A8-A519-EA47-9993-E9C930EBD35A}"/>
    <dgm:cxn modelId="{8EFDE948-9957-F24E-95EC-4DE82A00807A}" type="presOf" srcId="{E5A62FA1-E660-D349-9BB9-1D112D5C7A6C}" destId="{736680BB-76E9-7A4D-B920-52B6AAE931FC}" srcOrd="0" destOrd="0" presId="urn:microsoft.com/office/officeart/2005/8/layout/orgChart1"/>
    <dgm:cxn modelId="{A96BFF57-FCC3-1C4D-B685-94B50C72CFBD}" type="presOf" srcId="{75124E81-B1C0-5E42-91FF-5ACAD50D9AE1}" destId="{05A17811-5F7A-2B4D-94B0-C91B1D67D5BD}" srcOrd="0" destOrd="0" presId="urn:microsoft.com/office/officeart/2005/8/layout/orgChart1"/>
    <dgm:cxn modelId="{30ADAD69-4C41-B54E-84F9-88AFC7185CA0}" type="presOf" srcId="{D0711EF2-3CFB-4B4D-8A2E-19BB066BBA4D}" destId="{57B58618-32A8-014D-95C5-FA80ABC2C022}" srcOrd="1" destOrd="0" presId="urn:microsoft.com/office/officeart/2005/8/layout/orgChart1"/>
    <dgm:cxn modelId="{D7F3FC6F-E366-5844-B537-FB5BAED060CA}" srcId="{F70AB7F1-F1AB-7A42-BC5B-929BAA3DE170}" destId="{E5A62FA1-E660-D349-9BB9-1D112D5C7A6C}" srcOrd="0" destOrd="0" parTransId="{3BFFBB2E-58D0-A74A-AB37-F0ECBECBDD7E}" sibTransId="{AC8265F3-49A3-2846-8E99-A6F8BBD9F73C}"/>
    <dgm:cxn modelId="{8DAA9E74-176A-584E-821E-6B18B589AD5D}" srcId="{E5A62FA1-E660-D349-9BB9-1D112D5C7A6C}" destId="{83707BBB-88E1-8040-9C8A-687DA1370B74}" srcOrd="2" destOrd="0" parTransId="{103207EC-5CAF-DC4E-8879-41AA95904AD7}" sibTransId="{E4DFA25A-795D-D148-A4DC-DFC7979E7A3A}"/>
    <dgm:cxn modelId="{C995F97D-B185-234A-9877-19842A595273}" type="presOf" srcId="{E5A62FA1-E660-D349-9BB9-1D112D5C7A6C}" destId="{E3E126AA-6814-D64E-8000-839F32CC89E0}" srcOrd="1" destOrd="0" presId="urn:microsoft.com/office/officeart/2005/8/layout/orgChart1"/>
    <dgm:cxn modelId="{FE76EF80-9DF5-4848-91EE-2C34143FC041}" type="presOf" srcId="{7DA66080-298E-2D4D-B411-E82AAACDF2F0}" destId="{8917787A-89BA-6B4E-9A73-761AF22BA734}" srcOrd="0" destOrd="0" presId="urn:microsoft.com/office/officeart/2005/8/layout/orgChart1"/>
    <dgm:cxn modelId="{230D969D-B962-454C-A026-9CCBFBDAAB28}" srcId="{E5A62FA1-E660-D349-9BB9-1D112D5C7A6C}" destId="{7DA66080-298E-2D4D-B411-E82AAACDF2F0}" srcOrd="1" destOrd="0" parTransId="{75124E81-B1C0-5E42-91FF-5ACAD50D9AE1}" sibTransId="{8C7F413E-EF77-0D40-B70A-5419F28D9315}"/>
    <dgm:cxn modelId="{E01BBCA8-9017-6F40-9E51-88BD35A63D57}" type="presOf" srcId="{46CD6902-1413-154E-802A-C241C14F44C0}" destId="{86B0DD26-D998-A44C-89DB-23E227808195}" srcOrd="0" destOrd="0" presId="urn:microsoft.com/office/officeart/2005/8/layout/orgChart1"/>
    <dgm:cxn modelId="{88D87EC1-B503-ED4A-B511-3D7C3772A110}" type="presOf" srcId="{F70AB7F1-F1AB-7A42-BC5B-929BAA3DE170}" destId="{5E097CC0-3593-9445-AB0E-0907A15CFC48}" srcOrd="0" destOrd="0" presId="urn:microsoft.com/office/officeart/2005/8/layout/orgChart1"/>
    <dgm:cxn modelId="{C80D6BD2-560C-8446-A3C8-9DB416D586CC}" type="presOf" srcId="{7DA66080-298E-2D4D-B411-E82AAACDF2F0}" destId="{E55E2E2C-D0C9-E84C-B0F0-8A9F058E7AD5}" srcOrd="1" destOrd="0" presId="urn:microsoft.com/office/officeart/2005/8/layout/orgChart1"/>
    <dgm:cxn modelId="{E43665F0-AAE5-7A46-A6DE-089713128038}" type="presOf" srcId="{103207EC-5CAF-DC4E-8879-41AA95904AD7}" destId="{B9D4C243-370B-A94E-B9C7-C9D568947633}" srcOrd="0" destOrd="0" presId="urn:microsoft.com/office/officeart/2005/8/layout/orgChart1"/>
    <dgm:cxn modelId="{BE8407DB-618D-E64C-A409-B520C69EEFE1}" type="presParOf" srcId="{5E097CC0-3593-9445-AB0E-0907A15CFC48}" destId="{1BC6C100-2F60-EC42-99A6-496F95247CE0}" srcOrd="0" destOrd="0" presId="urn:microsoft.com/office/officeart/2005/8/layout/orgChart1"/>
    <dgm:cxn modelId="{4A72170D-3BD3-8E47-BEF9-DAAEAEF67765}" type="presParOf" srcId="{1BC6C100-2F60-EC42-99A6-496F95247CE0}" destId="{157930B8-F5E8-B241-9B55-1F612334D361}" srcOrd="0" destOrd="0" presId="urn:microsoft.com/office/officeart/2005/8/layout/orgChart1"/>
    <dgm:cxn modelId="{7AC77728-6509-C842-B20F-76A3C994AE07}" type="presParOf" srcId="{157930B8-F5E8-B241-9B55-1F612334D361}" destId="{736680BB-76E9-7A4D-B920-52B6AAE931FC}" srcOrd="0" destOrd="0" presId="urn:microsoft.com/office/officeart/2005/8/layout/orgChart1"/>
    <dgm:cxn modelId="{5A9C48CC-8450-D540-A5DC-E6F6BB7AA780}" type="presParOf" srcId="{157930B8-F5E8-B241-9B55-1F612334D361}" destId="{E3E126AA-6814-D64E-8000-839F32CC89E0}" srcOrd="1" destOrd="0" presId="urn:microsoft.com/office/officeart/2005/8/layout/orgChart1"/>
    <dgm:cxn modelId="{A3CF9B70-3191-AB4B-9156-B239BD786778}" type="presParOf" srcId="{1BC6C100-2F60-EC42-99A6-496F95247CE0}" destId="{3EBC2943-78EA-9847-ACAC-AA5D9D359E82}" srcOrd="1" destOrd="0" presId="urn:microsoft.com/office/officeart/2005/8/layout/orgChart1"/>
    <dgm:cxn modelId="{AD55C06E-EA26-3B42-90FE-BB74BACDB1F6}" type="presParOf" srcId="{3EBC2943-78EA-9847-ACAC-AA5D9D359E82}" destId="{86B0DD26-D998-A44C-89DB-23E227808195}" srcOrd="0" destOrd="0" presId="urn:microsoft.com/office/officeart/2005/8/layout/orgChart1"/>
    <dgm:cxn modelId="{F0A80865-4662-C547-962D-581E7BB860A5}" type="presParOf" srcId="{3EBC2943-78EA-9847-ACAC-AA5D9D359E82}" destId="{F41FE1D7-7F1D-1E4A-8350-34842A358B6A}" srcOrd="1" destOrd="0" presId="urn:microsoft.com/office/officeart/2005/8/layout/orgChart1"/>
    <dgm:cxn modelId="{EC5261D7-3355-E64A-AF1E-DE682ADC10F8}" type="presParOf" srcId="{F41FE1D7-7F1D-1E4A-8350-34842A358B6A}" destId="{1F18D61C-8226-A14A-859A-59769269D8F0}" srcOrd="0" destOrd="0" presId="urn:microsoft.com/office/officeart/2005/8/layout/orgChart1"/>
    <dgm:cxn modelId="{34706F6A-AFA4-E54B-9295-454CEB2268C9}" type="presParOf" srcId="{1F18D61C-8226-A14A-859A-59769269D8F0}" destId="{138CE2CF-EC7A-CE48-85FB-6438F886F0D1}" srcOrd="0" destOrd="0" presId="urn:microsoft.com/office/officeart/2005/8/layout/orgChart1"/>
    <dgm:cxn modelId="{A586CD00-6366-684D-B834-9B02CF21B4A4}" type="presParOf" srcId="{1F18D61C-8226-A14A-859A-59769269D8F0}" destId="{57B58618-32A8-014D-95C5-FA80ABC2C022}" srcOrd="1" destOrd="0" presId="urn:microsoft.com/office/officeart/2005/8/layout/orgChart1"/>
    <dgm:cxn modelId="{5D40DE39-7035-CE4F-A3B3-766F0FCB470D}" type="presParOf" srcId="{F41FE1D7-7F1D-1E4A-8350-34842A358B6A}" destId="{AC483A7E-3D18-BE43-87F8-E44D203A7CE6}" srcOrd="1" destOrd="0" presId="urn:microsoft.com/office/officeart/2005/8/layout/orgChart1"/>
    <dgm:cxn modelId="{7D62E42C-71CE-5F49-91E8-3CE856EB68CB}" type="presParOf" srcId="{F41FE1D7-7F1D-1E4A-8350-34842A358B6A}" destId="{3A2C4497-77F3-4749-83ED-256E1E1F4C76}" srcOrd="2" destOrd="0" presId="urn:microsoft.com/office/officeart/2005/8/layout/orgChart1"/>
    <dgm:cxn modelId="{7EED4EFF-9876-0544-A798-ECFF00C426AA}" type="presParOf" srcId="{3EBC2943-78EA-9847-ACAC-AA5D9D359E82}" destId="{05A17811-5F7A-2B4D-94B0-C91B1D67D5BD}" srcOrd="2" destOrd="0" presId="urn:microsoft.com/office/officeart/2005/8/layout/orgChart1"/>
    <dgm:cxn modelId="{85B4BB32-D859-B64A-BF04-B6CA25E62F8A}" type="presParOf" srcId="{3EBC2943-78EA-9847-ACAC-AA5D9D359E82}" destId="{D2FB6A2D-5754-F443-BF5A-5453711DF2C2}" srcOrd="3" destOrd="0" presId="urn:microsoft.com/office/officeart/2005/8/layout/orgChart1"/>
    <dgm:cxn modelId="{F18FB483-9160-954F-8D84-5EA449581B5F}" type="presParOf" srcId="{D2FB6A2D-5754-F443-BF5A-5453711DF2C2}" destId="{2B9B17F5-8DDA-CD4C-9EEB-4CE5B351C427}" srcOrd="0" destOrd="0" presId="urn:microsoft.com/office/officeart/2005/8/layout/orgChart1"/>
    <dgm:cxn modelId="{0437D1DF-6CD1-B64C-B63A-9E77E78333BE}" type="presParOf" srcId="{2B9B17F5-8DDA-CD4C-9EEB-4CE5B351C427}" destId="{8917787A-89BA-6B4E-9A73-761AF22BA734}" srcOrd="0" destOrd="0" presId="urn:microsoft.com/office/officeart/2005/8/layout/orgChart1"/>
    <dgm:cxn modelId="{4C20B52A-280E-6848-8CF9-B4127B60A6FE}" type="presParOf" srcId="{2B9B17F5-8DDA-CD4C-9EEB-4CE5B351C427}" destId="{E55E2E2C-D0C9-E84C-B0F0-8A9F058E7AD5}" srcOrd="1" destOrd="0" presId="urn:microsoft.com/office/officeart/2005/8/layout/orgChart1"/>
    <dgm:cxn modelId="{76B005AB-68C8-CE41-B8DB-3D747678E009}" type="presParOf" srcId="{D2FB6A2D-5754-F443-BF5A-5453711DF2C2}" destId="{D72A7702-5106-2C48-9E6A-27CF57EC768F}" srcOrd="1" destOrd="0" presId="urn:microsoft.com/office/officeart/2005/8/layout/orgChart1"/>
    <dgm:cxn modelId="{89C820BB-9213-C646-AE22-4B7EB088044C}" type="presParOf" srcId="{D2FB6A2D-5754-F443-BF5A-5453711DF2C2}" destId="{1B0F984A-7B83-BC49-97CA-801359C0CFEA}" srcOrd="2" destOrd="0" presId="urn:microsoft.com/office/officeart/2005/8/layout/orgChart1"/>
    <dgm:cxn modelId="{F9E90BA4-132A-C746-9992-967AA19B3AC9}" type="presParOf" srcId="{3EBC2943-78EA-9847-ACAC-AA5D9D359E82}" destId="{B9D4C243-370B-A94E-B9C7-C9D568947633}" srcOrd="4" destOrd="0" presId="urn:microsoft.com/office/officeart/2005/8/layout/orgChart1"/>
    <dgm:cxn modelId="{580AD999-A2D8-B24D-9CA3-FA21317B8079}" type="presParOf" srcId="{3EBC2943-78EA-9847-ACAC-AA5D9D359E82}" destId="{CC682800-6872-5B4B-AD96-758B3DBA2329}" srcOrd="5" destOrd="0" presId="urn:microsoft.com/office/officeart/2005/8/layout/orgChart1"/>
    <dgm:cxn modelId="{065F2A5B-EB0C-3C46-8D41-C8A9861C70F8}" type="presParOf" srcId="{CC682800-6872-5B4B-AD96-758B3DBA2329}" destId="{67167AC7-9509-094D-8359-DFED02F63928}" srcOrd="0" destOrd="0" presId="urn:microsoft.com/office/officeart/2005/8/layout/orgChart1"/>
    <dgm:cxn modelId="{1B71BC4A-B320-4E4A-B600-7AF1729FC9CC}" type="presParOf" srcId="{67167AC7-9509-094D-8359-DFED02F63928}" destId="{A127FEBD-E7BC-7146-A3DD-894A658C55C9}" srcOrd="0" destOrd="0" presId="urn:microsoft.com/office/officeart/2005/8/layout/orgChart1"/>
    <dgm:cxn modelId="{FD2273D1-B506-4545-B94C-848055D581C7}" type="presParOf" srcId="{67167AC7-9509-094D-8359-DFED02F63928}" destId="{4EC7A2AB-3621-8040-BE0E-EB36E2066063}" srcOrd="1" destOrd="0" presId="urn:microsoft.com/office/officeart/2005/8/layout/orgChart1"/>
    <dgm:cxn modelId="{ACEDBB4A-A69B-4A4D-989B-A1A3DBFB71E0}" type="presParOf" srcId="{CC682800-6872-5B4B-AD96-758B3DBA2329}" destId="{4E2E4423-7B27-CF42-80EF-A7B43A0DD950}" srcOrd="1" destOrd="0" presId="urn:microsoft.com/office/officeart/2005/8/layout/orgChart1"/>
    <dgm:cxn modelId="{235C4C64-9917-0A45-9FD9-0F03847E6CB6}" type="presParOf" srcId="{CC682800-6872-5B4B-AD96-758B3DBA2329}" destId="{4FF1B03E-BBC2-8143-BF7E-011317CF0178}" srcOrd="2" destOrd="0" presId="urn:microsoft.com/office/officeart/2005/8/layout/orgChart1"/>
    <dgm:cxn modelId="{7598C44D-9DE2-2746-8093-4F75DEB14DA4}" type="presParOf" srcId="{1BC6C100-2F60-EC42-99A6-496F95247CE0}" destId="{67B83816-8423-3E47-A0F9-37D98557E66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D4C243-370B-A94E-B9C7-C9D568947633}">
      <dsp:nvSpPr>
        <dsp:cNvPr id="0" name=""/>
        <dsp:cNvSpPr/>
      </dsp:nvSpPr>
      <dsp:spPr>
        <a:xfrm>
          <a:off x="5772149" y="1649607"/>
          <a:ext cx="3858704" cy="672513"/>
        </a:xfrm>
        <a:custGeom>
          <a:avLst/>
          <a:gdLst/>
          <a:ahLst/>
          <a:cxnLst/>
          <a:rect l="0" t="0" r="0" b="0"/>
          <a:pathLst>
            <a:path>
              <a:moveTo>
                <a:pt x="0" y="0"/>
              </a:moveTo>
              <a:lnTo>
                <a:pt x="0" y="336256"/>
              </a:lnTo>
              <a:lnTo>
                <a:pt x="3858704" y="336256"/>
              </a:lnTo>
              <a:lnTo>
                <a:pt x="3858704" y="672513"/>
              </a:lnTo>
            </a:path>
          </a:pathLst>
        </a:custGeom>
        <a:noFill/>
        <a:ln w="12700" cap="flat" cmpd="sng" algn="ctr">
          <a:solidFill>
            <a:schemeClr val="accent6">
              <a:lumMod val="75000"/>
            </a:schemeClr>
          </a:solidFill>
          <a:prstDash val="solid"/>
          <a:miter lim="800000"/>
        </a:ln>
        <a:effectLst/>
      </dsp:spPr>
      <dsp:style>
        <a:lnRef idx="2">
          <a:scrgbClr r="0" g="0" b="0"/>
        </a:lnRef>
        <a:fillRef idx="0">
          <a:scrgbClr r="0" g="0" b="0"/>
        </a:fillRef>
        <a:effectRef idx="0">
          <a:scrgbClr r="0" g="0" b="0"/>
        </a:effectRef>
        <a:fontRef idx="minor"/>
      </dsp:style>
    </dsp:sp>
    <dsp:sp modelId="{05A17811-5F7A-2B4D-94B0-C91B1D67D5BD}">
      <dsp:nvSpPr>
        <dsp:cNvPr id="0" name=""/>
        <dsp:cNvSpPr/>
      </dsp:nvSpPr>
      <dsp:spPr>
        <a:xfrm>
          <a:off x="5726429" y="1649607"/>
          <a:ext cx="91440" cy="672513"/>
        </a:xfrm>
        <a:custGeom>
          <a:avLst/>
          <a:gdLst/>
          <a:ahLst/>
          <a:cxnLst/>
          <a:rect l="0" t="0" r="0" b="0"/>
          <a:pathLst>
            <a:path>
              <a:moveTo>
                <a:pt x="45720" y="0"/>
              </a:moveTo>
              <a:lnTo>
                <a:pt x="45720" y="672513"/>
              </a:lnTo>
            </a:path>
          </a:pathLst>
        </a:custGeom>
        <a:noFill/>
        <a:ln w="12700" cap="flat" cmpd="sng" algn="ctr">
          <a:solidFill>
            <a:schemeClr val="accent6">
              <a:lumMod val="50000"/>
            </a:schemeClr>
          </a:solidFill>
          <a:prstDash val="solid"/>
          <a:miter lim="800000"/>
        </a:ln>
        <a:effectLst/>
      </dsp:spPr>
      <dsp:style>
        <a:lnRef idx="2">
          <a:scrgbClr r="0" g="0" b="0"/>
        </a:lnRef>
        <a:fillRef idx="0">
          <a:scrgbClr r="0" g="0" b="0"/>
        </a:fillRef>
        <a:effectRef idx="0">
          <a:scrgbClr r="0" g="0" b="0"/>
        </a:effectRef>
        <a:fontRef idx="minor"/>
      </dsp:style>
    </dsp:sp>
    <dsp:sp modelId="{86B0DD26-D998-A44C-89DB-23E227808195}">
      <dsp:nvSpPr>
        <dsp:cNvPr id="0" name=""/>
        <dsp:cNvSpPr/>
      </dsp:nvSpPr>
      <dsp:spPr>
        <a:xfrm>
          <a:off x="1913444" y="1649607"/>
          <a:ext cx="3858704" cy="672513"/>
        </a:xfrm>
        <a:custGeom>
          <a:avLst/>
          <a:gdLst/>
          <a:ahLst/>
          <a:cxnLst/>
          <a:rect l="0" t="0" r="0" b="0"/>
          <a:pathLst>
            <a:path>
              <a:moveTo>
                <a:pt x="3858704" y="0"/>
              </a:moveTo>
              <a:lnTo>
                <a:pt x="3858704" y="336256"/>
              </a:lnTo>
              <a:lnTo>
                <a:pt x="0" y="336256"/>
              </a:lnTo>
              <a:lnTo>
                <a:pt x="0" y="672513"/>
              </a:lnTo>
            </a:path>
          </a:pathLst>
        </a:custGeom>
        <a:noFill/>
        <a:ln w="12700" cap="flat" cmpd="sng" algn="ctr">
          <a:solidFill>
            <a:schemeClr val="accent6">
              <a:lumMod val="50000"/>
            </a:schemeClr>
          </a:solidFill>
          <a:prstDash val="solid"/>
          <a:miter lim="800000"/>
        </a:ln>
        <a:effectLst/>
      </dsp:spPr>
      <dsp:style>
        <a:lnRef idx="2">
          <a:scrgbClr r="0" g="0" b="0"/>
        </a:lnRef>
        <a:fillRef idx="0">
          <a:scrgbClr r="0" g="0" b="0"/>
        </a:fillRef>
        <a:effectRef idx="0">
          <a:scrgbClr r="0" g="0" b="0"/>
        </a:effectRef>
        <a:fontRef idx="minor"/>
      </dsp:style>
    </dsp:sp>
    <dsp:sp modelId="{736680BB-76E9-7A4D-B920-52B6AAE931FC}">
      <dsp:nvSpPr>
        <dsp:cNvPr id="0" name=""/>
        <dsp:cNvSpPr/>
      </dsp:nvSpPr>
      <dsp:spPr>
        <a:xfrm>
          <a:off x="4140392" y="76"/>
          <a:ext cx="3263514" cy="1649530"/>
        </a:xfrm>
        <a:prstGeom prst="rect">
          <a:avLst/>
        </a:prstGeom>
        <a:solidFill>
          <a:schemeClr val="accent6">
            <a:lumMod val="20000"/>
            <a:lumOff val="8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b="1" kern="1200" noProof="0" dirty="0">
              <a:solidFill>
                <a:schemeClr val="tx1"/>
              </a:solidFill>
            </a:rPr>
            <a:t>ASC</a:t>
          </a:r>
        </a:p>
        <a:p>
          <a:pPr marL="0" lvl="0" indent="0" algn="ctr" defTabSz="889000">
            <a:lnSpc>
              <a:spcPct val="90000"/>
            </a:lnSpc>
            <a:spcBef>
              <a:spcPct val="0"/>
            </a:spcBef>
            <a:spcAft>
              <a:spcPct val="35000"/>
            </a:spcAft>
            <a:buNone/>
          </a:pPr>
          <a:r>
            <a:rPr lang="en-GB" sz="1400" kern="1200" noProof="0" dirty="0">
              <a:solidFill>
                <a:schemeClr val="tx1"/>
              </a:solidFill>
            </a:rPr>
            <a:t>(Autistic Spectrum Condition)</a:t>
          </a:r>
        </a:p>
      </dsp:txBody>
      <dsp:txXfrm>
        <a:off x="4140392" y="76"/>
        <a:ext cx="3263514" cy="1649530"/>
      </dsp:txXfrm>
    </dsp:sp>
    <dsp:sp modelId="{138CE2CF-EC7A-CE48-85FB-6438F886F0D1}">
      <dsp:nvSpPr>
        <dsp:cNvPr id="0" name=""/>
        <dsp:cNvSpPr/>
      </dsp:nvSpPr>
      <dsp:spPr>
        <a:xfrm>
          <a:off x="312223" y="2322120"/>
          <a:ext cx="3202443" cy="2411199"/>
        </a:xfrm>
        <a:prstGeom prst="rect">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b="1" u="sng" kern="1200" noProof="0" dirty="0">
              <a:solidFill>
                <a:schemeClr val="tx1"/>
              </a:solidFill>
            </a:rPr>
            <a:t>Definition:</a:t>
          </a:r>
        </a:p>
        <a:p>
          <a:pPr marL="0" lvl="0" indent="0" algn="ctr" defTabSz="622300">
            <a:lnSpc>
              <a:spcPct val="90000"/>
            </a:lnSpc>
            <a:spcBef>
              <a:spcPct val="0"/>
            </a:spcBef>
            <a:spcAft>
              <a:spcPct val="35000"/>
            </a:spcAft>
            <a:buNone/>
          </a:pPr>
          <a:r>
            <a:rPr lang="en-US" sz="1200" kern="1200" noProof="0" dirty="0">
              <a:solidFill>
                <a:schemeClr val="tx1"/>
              </a:solidFill>
              <a:latin typeface="Calibri Light" panose="020F0302020204030204" pitchFamily="34" charset="0"/>
              <a:cs typeface="Calibri Light" panose="020F0302020204030204" pitchFamily="34" charset="0"/>
            </a:rPr>
            <a:t>A lifelong condition that affects how someone sees the world; processes information &amp; relates to other people.</a:t>
          </a:r>
          <a:endParaRPr lang="en-GB" sz="1200" b="1" u="sng" kern="1200" noProof="0" dirty="0">
            <a:solidFill>
              <a:schemeClr val="tx1"/>
            </a:solidFill>
          </a:endParaRPr>
        </a:p>
      </dsp:txBody>
      <dsp:txXfrm>
        <a:off x="312223" y="2322120"/>
        <a:ext cx="3202443" cy="2411199"/>
      </dsp:txXfrm>
    </dsp:sp>
    <dsp:sp modelId="{8917787A-89BA-6B4E-9A73-761AF22BA734}">
      <dsp:nvSpPr>
        <dsp:cNvPr id="0" name=""/>
        <dsp:cNvSpPr/>
      </dsp:nvSpPr>
      <dsp:spPr>
        <a:xfrm>
          <a:off x="4187180" y="2322120"/>
          <a:ext cx="3169938" cy="3247582"/>
        </a:xfrm>
        <a:prstGeom prst="rect">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Font typeface="Arial" panose="020B0604020202020204" pitchFamily="34" charset="0"/>
            <a:buNone/>
          </a:pPr>
          <a:r>
            <a:rPr lang="en-US" sz="1400" b="1" u="sng" kern="1200" dirty="0">
              <a:solidFill>
                <a:schemeClr val="tx1"/>
              </a:solidFill>
              <a:latin typeface="Calibri Light" panose="020F0302020204030204" pitchFamily="34" charset="0"/>
              <a:cs typeface="Calibri Light" panose="020F0302020204030204" pitchFamily="34" charset="0"/>
            </a:rPr>
            <a:t>Traits:</a:t>
          </a:r>
        </a:p>
        <a:p>
          <a:pPr marL="0" lvl="0" indent="0" algn="ctr" defTabSz="622300">
            <a:lnSpc>
              <a:spcPct val="90000"/>
            </a:lnSpc>
            <a:spcBef>
              <a:spcPct val="0"/>
            </a:spcBef>
            <a:spcAft>
              <a:spcPct val="35000"/>
            </a:spcAft>
            <a:buFont typeface="Arial" panose="020B0604020202020204" pitchFamily="34" charset="0"/>
            <a:buNone/>
          </a:pPr>
          <a:r>
            <a:rPr lang="en-US" sz="1200" kern="1200" dirty="0">
              <a:solidFill>
                <a:schemeClr val="tx1"/>
              </a:solidFill>
              <a:latin typeface="Calibri Light" panose="020F0302020204030204" pitchFamily="34" charset="0"/>
              <a:cs typeface="Calibri Light" panose="020F0302020204030204" pitchFamily="34" charset="0"/>
            </a:rPr>
            <a:t>- Limited proactive social communication, Interaction</a:t>
          </a:r>
        </a:p>
        <a:p>
          <a:pPr marL="0" lvl="0" indent="0" algn="ctr" defTabSz="622300">
            <a:lnSpc>
              <a:spcPct val="90000"/>
            </a:lnSpc>
            <a:spcBef>
              <a:spcPct val="0"/>
            </a:spcBef>
            <a:spcAft>
              <a:spcPct val="35000"/>
            </a:spcAft>
            <a:buFont typeface="Courier New" panose="02070309020205020404" pitchFamily="49" charset="0"/>
            <a:buNone/>
          </a:pPr>
          <a:r>
            <a:rPr lang="en-US" sz="1200" kern="1200" dirty="0">
              <a:solidFill>
                <a:schemeClr val="tx1"/>
              </a:solidFill>
              <a:latin typeface="Calibri Light" panose="020F0302020204030204" pitchFamily="34" charset="0"/>
              <a:cs typeface="Calibri Light" panose="020F0302020204030204" pitchFamily="34" charset="0"/>
            </a:rPr>
            <a:t>&amp; Imagination</a:t>
          </a:r>
        </a:p>
        <a:p>
          <a:pPr marL="0" lvl="0" indent="0" algn="ctr" defTabSz="622300">
            <a:lnSpc>
              <a:spcPct val="90000"/>
            </a:lnSpc>
            <a:spcBef>
              <a:spcPct val="0"/>
            </a:spcBef>
            <a:spcAft>
              <a:spcPct val="35000"/>
            </a:spcAft>
            <a:buFont typeface="Courier New" panose="02070309020205020404" pitchFamily="49" charset="0"/>
            <a:buNone/>
          </a:pPr>
          <a:r>
            <a:rPr lang="en-US" sz="1200" kern="1200" dirty="0">
              <a:solidFill>
                <a:schemeClr val="tx1"/>
              </a:solidFill>
              <a:latin typeface="Calibri Light" panose="020F0302020204030204" pitchFamily="34" charset="0"/>
              <a:cs typeface="Calibri Light" panose="020F0302020204030204" pitchFamily="34" charset="0"/>
            </a:rPr>
            <a:t>- Sensory Issues</a:t>
          </a:r>
        </a:p>
        <a:p>
          <a:pPr marL="0" lvl="0" indent="0" algn="ctr" defTabSz="622300">
            <a:lnSpc>
              <a:spcPct val="90000"/>
            </a:lnSpc>
            <a:spcBef>
              <a:spcPct val="0"/>
            </a:spcBef>
            <a:spcAft>
              <a:spcPct val="35000"/>
            </a:spcAft>
            <a:buFont typeface="Courier New" panose="02070309020205020404" pitchFamily="49" charset="0"/>
            <a:buNone/>
          </a:pPr>
          <a:r>
            <a:rPr lang="en-US" sz="1200" kern="1200" dirty="0">
              <a:solidFill>
                <a:schemeClr val="tx1"/>
              </a:solidFill>
              <a:latin typeface="Calibri Light" panose="020F0302020204030204" pitchFamily="34" charset="0"/>
              <a:cs typeface="Calibri Light" panose="020F0302020204030204" pitchFamily="34" charset="0"/>
            </a:rPr>
            <a:t>- Obsessive Interests</a:t>
          </a:r>
        </a:p>
        <a:p>
          <a:pPr marL="0" lvl="0" indent="0" algn="ctr" defTabSz="622300">
            <a:lnSpc>
              <a:spcPct val="90000"/>
            </a:lnSpc>
            <a:spcBef>
              <a:spcPct val="0"/>
            </a:spcBef>
            <a:spcAft>
              <a:spcPct val="35000"/>
            </a:spcAft>
            <a:buFont typeface="Courier New" panose="02070309020205020404" pitchFamily="49" charset="0"/>
            <a:buNone/>
          </a:pPr>
          <a:r>
            <a:rPr lang="en-US" sz="1200" kern="1200" noProof="0" dirty="0">
              <a:solidFill>
                <a:schemeClr val="tx1"/>
              </a:solidFill>
              <a:latin typeface="Calibri Light" panose="020F0302020204030204" pitchFamily="34" charset="0"/>
              <a:cs typeface="Calibri Light" panose="020F0302020204030204" pitchFamily="34" charset="0"/>
            </a:rPr>
            <a:t>- Repetitive Behaviors </a:t>
          </a:r>
        </a:p>
        <a:p>
          <a:pPr marL="0" lvl="0" indent="0" algn="ctr" defTabSz="622300">
            <a:lnSpc>
              <a:spcPct val="90000"/>
            </a:lnSpc>
            <a:spcBef>
              <a:spcPct val="0"/>
            </a:spcBef>
            <a:spcAft>
              <a:spcPct val="35000"/>
            </a:spcAft>
            <a:buFont typeface="Courier New" panose="02070309020205020404" pitchFamily="49" charset="0"/>
            <a:buNone/>
          </a:pPr>
          <a:r>
            <a:rPr lang="en-US" sz="1200" kern="1200" noProof="0" dirty="0">
              <a:solidFill>
                <a:schemeClr val="tx1"/>
              </a:solidFill>
              <a:latin typeface="Calibri Light" panose="020F0302020204030204" pitchFamily="34" charset="0"/>
              <a:cs typeface="Calibri Light" panose="020F0302020204030204" pitchFamily="34" charset="0"/>
            </a:rPr>
            <a:t>- Love of Routine</a:t>
          </a:r>
        </a:p>
        <a:p>
          <a:pPr marL="0" lvl="0" indent="0" algn="ctr" defTabSz="622300">
            <a:lnSpc>
              <a:spcPct val="90000"/>
            </a:lnSpc>
            <a:spcBef>
              <a:spcPct val="0"/>
            </a:spcBef>
            <a:spcAft>
              <a:spcPct val="35000"/>
            </a:spcAft>
            <a:buFont typeface="Courier New" panose="02070309020205020404" pitchFamily="49" charset="0"/>
            <a:buNone/>
          </a:pPr>
          <a:r>
            <a:rPr lang="en-GB" sz="1200" kern="1200" noProof="0" dirty="0">
              <a:solidFill>
                <a:schemeClr val="tx1"/>
              </a:solidFill>
            </a:rPr>
            <a:t>- </a:t>
          </a:r>
          <a:r>
            <a:rPr lang="en-GB" sz="1200" b="0" kern="1200" noProof="0" dirty="0">
              <a:solidFill>
                <a:schemeClr val="tx1"/>
              </a:solidFill>
              <a:latin typeface="+mj-lt"/>
            </a:rPr>
            <a:t>Self stimulating</a:t>
          </a:r>
        </a:p>
        <a:p>
          <a:pPr marL="0" lvl="0" indent="0" algn="ctr" defTabSz="622300">
            <a:lnSpc>
              <a:spcPct val="90000"/>
            </a:lnSpc>
            <a:spcBef>
              <a:spcPct val="0"/>
            </a:spcBef>
            <a:spcAft>
              <a:spcPct val="35000"/>
            </a:spcAft>
            <a:buFont typeface="Courier New" panose="02070309020205020404" pitchFamily="49" charset="0"/>
            <a:buNone/>
          </a:pPr>
          <a:r>
            <a:rPr lang="en-GB" sz="1200" b="0" kern="1200" noProof="0" dirty="0">
              <a:solidFill>
                <a:schemeClr val="tx1"/>
              </a:solidFill>
              <a:latin typeface="+mj-lt"/>
            </a:rPr>
            <a:t>- L</a:t>
          </a:r>
          <a:r>
            <a:rPr lang="en-GB" sz="1200" b="0" i="0" u="none" kern="1200" dirty="0">
              <a:solidFill>
                <a:schemeClr val="tx1"/>
              </a:solidFill>
              <a:latin typeface="+mj-lt"/>
            </a:rPr>
            <a:t>ack of understanding from the perspective of others</a:t>
          </a:r>
          <a:endParaRPr lang="en-GB" sz="1200" b="0" kern="1200" noProof="0" dirty="0">
            <a:solidFill>
              <a:schemeClr val="tx1"/>
            </a:solidFill>
            <a:latin typeface="+mj-lt"/>
          </a:endParaRPr>
        </a:p>
      </dsp:txBody>
      <dsp:txXfrm>
        <a:off x="4187180" y="2322120"/>
        <a:ext cx="3169938" cy="3247582"/>
      </dsp:txXfrm>
    </dsp:sp>
    <dsp:sp modelId="{A127FEBD-E7BC-7146-A3DD-894A658C55C9}">
      <dsp:nvSpPr>
        <dsp:cNvPr id="0" name=""/>
        <dsp:cNvSpPr/>
      </dsp:nvSpPr>
      <dsp:spPr>
        <a:xfrm>
          <a:off x="8029632" y="2322120"/>
          <a:ext cx="3202443" cy="3219560"/>
        </a:xfrm>
        <a:prstGeom prst="rect">
          <a:avLst/>
        </a:prstGeom>
        <a:solidFill>
          <a:schemeClr val="accent6">
            <a:lumMod val="20000"/>
            <a:lumOff val="8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b="1" u="sng" kern="1200" noProof="0" dirty="0">
              <a:solidFill>
                <a:schemeClr val="tx1"/>
              </a:solidFill>
            </a:rPr>
            <a:t>Strategies:</a:t>
          </a:r>
        </a:p>
        <a:p>
          <a:pPr marL="0" lvl="0" indent="0" algn="ctr" defTabSz="622300">
            <a:lnSpc>
              <a:spcPct val="90000"/>
            </a:lnSpc>
            <a:spcBef>
              <a:spcPct val="0"/>
            </a:spcBef>
            <a:spcAft>
              <a:spcPct val="35000"/>
            </a:spcAft>
            <a:buNone/>
          </a:pPr>
          <a:r>
            <a:rPr lang="en-GB" sz="1200" kern="1200" dirty="0">
              <a:solidFill>
                <a:schemeClr val="tx1"/>
              </a:solidFill>
              <a:latin typeface="Calibri Light" panose="020F0302020204030204" pitchFamily="34" charset="0"/>
              <a:cs typeface="Calibri Light" panose="020F0302020204030204" pitchFamily="34" charset="0"/>
            </a:rPr>
            <a:t>- Allow extra processing time before requesting a response</a:t>
          </a:r>
        </a:p>
        <a:p>
          <a:pPr marL="0" lvl="0" indent="0" algn="ctr" defTabSz="622300">
            <a:lnSpc>
              <a:spcPct val="90000"/>
            </a:lnSpc>
            <a:spcBef>
              <a:spcPct val="0"/>
            </a:spcBef>
            <a:spcAft>
              <a:spcPct val="35000"/>
            </a:spcAft>
            <a:buFont typeface="Arial" panose="020B0604020202020204" pitchFamily="34" charset="0"/>
            <a:buNone/>
          </a:pPr>
          <a:r>
            <a:rPr lang="en-GB" sz="1200" kern="1200" dirty="0">
              <a:solidFill>
                <a:schemeClr val="tx1"/>
              </a:solidFill>
              <a:latin typeface="Calibri Light" panose="020F0302020204030204" pitchFamily="34" charset="0"/>
              <a:cs typeface="Calibri Light" panose="020F0302020204030204" pitchFamily="34" charset="0"/>
            </a:rPr>
            <a:t>- Low stimulating activities</a:t>
          </a:r>
        </a:p>
        <a:p>
          <a:pPr marL="0" lvl="0" indent="0" algn="ctr" defTabSz="622300">
            <a:lnSpc>
              <a:spcPct val="90000"/>
            </a:lnSpc>
            <a:spcBef>
              <a:spcPct val="0"/>
            </a:spcBef>
            <a:spcAft>
              <a:spcPct val="35000"/>
            </a:spcAft>
            <a:buFont typeface="Arial" panose="020B0604020202020204" pitchFamily="34" charset="0"/>
            <a:buNone/>
          </a:pPr>
          <a:r>
            <a:rPr lang="en-GB" sz="1200" kern="1200" dirty="0">
              <a:solidFill>
                <a:schemeClr val="tx1"/>
              </a:solidFill>
              <a:latin typeface="Calibri Light" panose="020F0302020204030204" pitchFamily="34" charset="0"/>
              <a:cs typeface="Calibri Light" panose="020F0302020204030204" pitchFamily="34" charset="0"/>
            </a:rPr>
            <a:t>- Prepare for change</a:t>
          </a:r>
        </a:p>
        <a:p>
          <a:pPr marL="0" lvl="0" indent="0" algn="ctr" defTabSz="622300">
            <a:lnSpc>
              <a:spcPct val="90000"/>
            </a:lnSpc>
            <a:spcBef>
              <a:spcPct val="0"/>
            </a:spcBef>
            <a:spcAft>
              <a:spcPct val="35000"/>
            </a:spcAft>
            <a:buFont typeface="Arial" panose="020B0604020202020204" pitchFamily="34" charset="0"/>
            <a:buNone/>
          </a:pPr>
          <a:r>
            <a:rPr lang="en-GB" sz="1200" kern="1200" dirty="0">
              <a:solidFill>
                <a:schemeClr val="tx1"/>
              </a:solidFill>
              <a:latin typeface="Calibri Light" panose="020F0302020204030204" pitchFamily="34" charset="0"/>
              <a:cs typeface="Calibri Light" panose="020F0302020204030204" pitchFamily="34" charset="0"/>
            </a:rPr>
            <a:t>- Visual cues, e.g. Timetable, Tactile Symbols/objects of reference to routine, structure of day etc.</a:t>
          </a:r>
        </a:p>
        <a:p>
          <a:pPr marL="0" lvl="0" indent="0" algn="ctr" defTabSz="622300">
            <a:lnSpc>
              <a:spcPct val="90000"/>
            </a:lnSpc>
            <a:spcBef>
              <a:spcPct val="0"/>
            </a:spcBef>
            <a:spcAft>
              <a:spcPct val="35000"/>
            </a:spcAft>
            <a:buFont typeface="Arial" panose="020B0604020202020204" pitchFamily="34" charset="0"/>
            <a:buNone/>
          </a:pPr>
          <a:r>
            <a:rPr lang="en-GB" sz="1200" kern="1200" dirty="0">
              <a:solidFill>
                <a:schemeClr val="tx1"/>
              </a:solidFill>
              <a:latin typeface="Calibri Light" panose="020F0302020204030204" pitchFamily="34" charset="0"/>
              <a:cs typeface="Calibri Light" panose="020F0302020204030204" pitchFamily="34" charset="0"/>
            </a:rPr>
            <a:t>- Short, Clear &amp; Simple Instructions</a:t>
          </a:r>
        </a:p>
        <a:p>
          <a:pPr marL="0" lvl="0" indent="0" algn="ctr" defTabSz="622300">
            <a:lnSpc>
              <a:spcPct val="90000"/>
            </a:lnSpc>
            <a:spcBef>
              <a:spcPct val="0"/>
            </a:spcBef>
            <a:spcAft>
              <a:spcPct val="35000"/>
            </a:spcAft>
            <a:buFont typeface="Arial" panose="020B0604020202020204" pitchFamily="34" charset="0"/>
            <a:buNone/>
          </a:pPr>
          <a:r>
            <a:rPr lang="en-GB" sz="1200" kern="1200" dirty="0">
              <a:solidFill>
                <a:schemeClr val="tx1"/>
              </a:solidFill>
              <a:latin typeface="Calibri Light" panose="020F0302020204030204" pitchFamily="34" charset="0"/>
              <a:cs typeface="Calibri Light" panose="020F0302020204030204" pitchFamily="34" charset="0"/>
            </a:rPr>
            <a:t>- Use first name before instructions</a:t>
          </a:r>
        </a:p>
        <a:p>
          <a:pPr marL="0" lvl="0" indent="0" algn="ctr" defTabSz="622300">
            <a:lnSpc>
              <a:spcPct val="90000"/>
            </a:lnSpc>
            <a:spcBef>
              <a:spcPct val="0"/>
            </a:spcBef>
            <a:spcAft>
              <a:spcPct val="35000"/>
            </a:spcAft>
            <a:buFont typeface="Arial" panose="020B0604020202020204" pitchFamily="34" charset="0"/>
            <a:buNone/>
          </a:pPr>
          <a:r>
            <a:rPr lang="en-GB" sz="1200" kern="1200" dirty="0">
              <a:solidFill>
                <a:schemeClr val="tx1"/>
              </a:solidFill>
              <a:latin typeface="Calibri Light" panose="020F0302020204030204" pitchFamily="34" charset="0"/>
              <a:cs typeface="Calibri Light" panose="020F0302020204030204" pitchFamily="34" charset="0"/>
            </a:rPr>
            <a:t>-Say what you mean as an autistic learner may take what you say literally</a:t>
          </a:r>
          <a:endParaRPr lang="en-GB" sz="1400" b="0" u="none" kern="1200" noProof="0" dirty="0">
            <a:solidFill>
              <a:schemeClr val="tx1"/>
            </a:solidFill>
            <a:latin typeface="+mj-lt"/>
          </a:endParaRPr>
        </a:p>
      </dsp:txBody>
      <dsp:txXfrm>
        <a:off x="8029632" y="2322120"/>
        <a:ext cx="3202443" cy="32195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D4C243-370B-A94E-B9C7-C9D568947633}">
      <dsp:nvSpPr>
        <dsp:cNvPr id="0" name=""/>
        <dsp:cNvSpPr/>
      </dsp:nvSpPr>
      <dsp:spPr>
        <a:xfrm>
          <a:off x="5261280" y="2152680"/>
          <a:ext cx="3722394" cy="646035"/>
        </a:xfrm>
        <a:custGeom>
          <a:avLst/>
          <a:gdLst/>
          <a:ahLst/>
          <a:cxnLst/>
          <a:rect l="0" t="0" r="0" b="0"/>
          <a:pathLst>
            <a:path>
              <a:moveTo>
                <a:pt x="0" y="0"/>
              </a:moveTo>
              <a:lnTo>
                <a:pt x="0" y="323017"/>
              </a:lnTo>
              <a:lnTo>
                <a:pt x="3722394" y="323017"/>
              </a:lnTo>
              <a:lnTo>
                <a:pt x="3722394" y="646035"/>
              </a:lnTo>
            </a:path>
          </a:pathLst>
        </a:custGeom>
        <a:noFill/>
        <a:ln w="12700" cap="flat" cmpd="sng" algn="ctr">
          <a:solidFill>
            <a:schemeClr val="tx1">
              <a:lumMod val="95000"/>
              <a:lumOff val="5000"/>
            </a:schemeClr>
          </a:solidFill>
          <a:prstDash val="solid"/>
          <a:miter lim="800000"/>
        </a:ln>
        <a:effectLst/>
      </dsp:spPr>
      <dsp:style>
        <a:lnRef idx="2">
          <a:scrgbClr r="0" g="0" b="0"/>
        </a:lnRef>
        <a:fillRef idx="0">
          <a:scrgbClr r="0" g="0" b="0"/>
        </a:fillRef>
        <a:effectRef idx="0">
          <a:scrgbClr r="0" g="0" b="0"/>
        </a:effectRef>
        <a:fontRef idx="minor"/>
      </dsp:style>
    </dsp:sp>
    <dsp:sp modelId="{05A17811-5F7A-2B4D-94B0-C91B1D67D5BD}">
      <dsp:nvSpPr>
        <dsp:cNvPr id="0" name=""/>
        <dsp:cNvSpPr/>
      </dsp:nvSpPr>
      <dsp:spPr>
        <a:xfrm>
          <a:off x="5215560" y="2152680"/>
          <a:ext cx="91440" cy="646035"/>
        </a:xfrm>
        <a:custGeom>
          <a:avLst/>
          <a:gdLst/>
          <a:ahLst/>
          <a:cxnLst/>
          <a:rect l="0" t="0" r="0" b="0"/>
          <a:pathLst>
            <a:path>
              <a:moveTo>
                <a:pt x="45720" y="0"/>
              </a:moveTo>
              <a:lnTo>
                <a:pt x="45720" y="646035"/>
              </a:lnTo>
            </a:path>
          </a:pathLst>
        </a:custGeom>
        <a:noFill/>
        <a:ln w="12700" cap="flat" cmpd="sng" algn="ctr">
          <a:solidFill>
            <a:schemeClr val="tx1">
              <a:lumMod val="95000"/>
              <a:lumOff val="5000"/>
            </a:schemeClr>
          </a:solidFill>
          <a:prstDash val="solid"/>
          <a:miter lim="800000"/>
        </a:ln>
        <a:effectLst/>
      </dsp:spPr>
      <dsp:style>
        <a:lnRef idx="2">
          <a:scrgbClr r="0" g="0" b="0"/>
        </a:lnRef>
        <a:fillRef idx="0">
          <a:scrgbClr r="0" g="0" b="0"/>
        </a:fillRef>
        <a:effectRef idx="0">
          <a:scrgbClr r="0" g="0" b="0"/>
        </a:effectRef>
        <a:fontRef idx="minor"/>
      </dsp:style>
    </dsp:sp>
    <dsp:sp modelId="{86B0DD26-D998-A44C-89DB-23E227808195}">
      <dsp:nvSpPr>
        <dsp:cNvPr id="0" name=""/>
        <dsp:cNvSpPr/>
      </dsp:nvSpPr>
      <dsp:spPr>
        <a:xfrm>
          <a:off x="1538886" y="2152680"/>
          <a:ext cx="3722394" cy="646035"/>
        </a:xfrm>
        <a:custGeom>
          <a:avLst/>
          <a:gdLst/>
          <a:ahLst/>
          <a:cxnLst/>
          <a:rect l="0" t="0" r="0" b="0"/>
          <a:pathLst>
            <a:path>
              <a:moveTo>
                <a:pt x="3722394" y="0"/>
              </a:moveTo>
              <a:lnTo>
                <a:pt x="3722394" y="323017"/>
              </a:lnTo>
              <a:lnTo>
                <a:pt x="0" y="323017"/>
              </a:lnTo>
              <a:lnTo>
                <a:pt x="0" y="646035"/>
              </a:lnTo>
            </a:path>
          </a:pathLst>
        </a:custGeom>
        <a:noFill/>
        <a:ln w="12700" cap="flat" cmpd="sng" algn="ctr">
          <a:solidFill>
            <a:schemeClr val="tx1">
              <a:lumMod val="95000"/>
              <a:lumOff val="5000"/>
            </a:schemeClr>
          </a:solidFill>
          <a:prstDash val="solid"/>
          <a:miter lim="800000"/>
        </a:ln>
        <a:effectLst/>
      </dsp:spPr>
      <dsp:style>
        <a:lnRef idx="2">
          <a:scrgbClr r="0" g="0" b="0"/>
        </a:lnRef>
        <a:fillRef idx="0">
          <a:scrgbClr r="0" g="0" b="0"/>
        </a:fillRef>
        <a:effectRef idx="0">
          <a:scrgbClr r="0" g="0" b="0"/>
        </a:effectRef>
        <a:fontRef idx="minor"/>
      </dsp:style>
    </dsp:sp>
    <dsp:sp modelId="{736680BB-76E9-7A4D-B920-52B6AAE931FC}">
      <dsp:nvSpPr>
        <dsp:cNvPr id="0" name=""/>
        <dsp:cNvSpPr/>
      </dsp:nvSpPr>
      <dsp:spPr>
        <a:xfrm>
          <a:off x="3670756" y="555588"/>
          <a:ext cx="3181047" cy="1597091"/>
        </a:xfrm>
        <a:prstGeom prst="rect">
          <a:avLst/>
        </a:prstGeom>
        <a:solidFill>
          <a:schemeClr val="accent3">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b="1" kern="1200" dirty="0">
              <a:solidFill>
                <a:schemeClr val="tx1"/>
              </a:solidFill>
            </a:rPr>
            <a:t>ADHD</a:t>
          </a:r>
        </a:p>
        <a:p>
          <a:pPr marL="0" lvl="0" indent="0" algn="ctr" defTabSz="889000">
            <a:lnSpc>
              <a:spcPct val="90000"/>
            </a:lnSpc>
            <a:spcBef>
              <a:spcPct val="0"/>
            </a:spcBef>
            <a:spcAft>
              <a:spcPct val="35000"/>
            </a:spcAft>
            <a:buNone/>
          </a:pPr>
          <a:r>
            <a:rPr lang="en-GB" sz="1400" kern="1200" dirty="0">
              <a:solidFill>
                <a:schemeClr val="tx1"/>
              </a:solidFill>
            </a:rPr>
            <a:t>(Attention Deficit Hyperactivity Disorder</a:t>
          </a:r>
          <a:r>
            <a:rPr lang="en-GB" sz="1300" kern="1200" dirty="0">
              <a:solidFill>
                <a:schemeClr val="tx1"/>
              </a:solidFill>
            </a:rPr>
            <a:t>)</a:t>
          </a:r>
        </a:p>
      </dsp:txBody>
      <dsp:txXfrm>
        <a:off x="3670756" y="555588"/>
        <a:ext cx="3181047" cy="1597091"/>
      </dsp:txXfrm>
    </dsp:sp>
    <dsp:sp modelId="{138CE2CF-EC7A-CE48-85FB-6438F886F0D1}">
      <dsp:nvSpPr>
        <dsp:cNvPr id="0" name=""/>
        <dsp:cNvSpPr/>
      </dsp:nvSpPr>
      <dsp:spPr>
        <a:xfrm>
          <a:off x="706" y="2798715"/>
          <a:ext cx="3076359" cy="1362657"/>
        </a:xfrm>
        <a:prstGeom prst="rect">
          <a:avLst/>
        </a:prstGeom>
        <a:solidFill>
          <a:schemeClr val="accent3">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b="1" u="sng" kern="1200" dirty="0">
              <a:solidFill>
                <a:schemeClr val="tx1"/>
              </a:solidFill>
              <a:latin typeface="+mn-lt"/>
            </a:rPr>
            <a:t>Definition:</a:t>
          </a:r>
        </a:p>
        <a:p>
          <a:pPr marL="0" lvl="0" indent="0" algn="ctr" defTabSz="622300">
            <a:lnSpc>
              <a:spcPct val="90000"/>
            </a:lnSpc>
            <a:spcBef>
              <a:spcPct val="0"/>
            </a:spcBef>
            <a:spcAft>
              <a:spcPct val="35000"/>
            </a:spcAft>
            <a:buNone/>
          </a:pPr>
          <a:r>
            <a:rPr lang="en-US" sz="1200" kern="1200" dirty="0">
              <a:solidFill>
                <a:schemeClr val="tx1"/>
              </a:solidFill>
              <a:latin typeface="+mj-lt"/>
              <a:cs typeface="Calibri Light" panose="020F0302020204030204" pitchFamily="34" charset="0"/>
            </a:rPr>
            <a:t>A group of behaviors that affect a person’s ability to concentrate &amp; control impulsivity.</a:t>
          </a:r>
          <a:endParaRPr lang="en-GB" sz="1200" b="1" u="sng" kern="1200" dirty="0">
            <a:solidFill>
              <a:schemeClr val="tx1"/>
            </a:solidFill>
            <a:latin typeface="+mj-lt"/>
          </a:endParaRPr>
        </a:p>
      </dsp:txBody>
      <dsp:txXfrm>
        <a:off x="706" y="2798715"/>
        <a:ext cx="3076359" cy="1362657"/>
      </dsp:txXfrm>
    </dsp:sp>
    <dsp:sp modelId="{8917787A-89BA-6B4E-9A73-761AF22BA734}">
      <dsp:nvSpPr>
        <dsp:cNvPr id="0" name=""/>
        <dsp:cNvSpPr/>
      </dsp:nvSpPr>
      <dsp:spPr>
        <a:xfrm>
          <a:off x="3723100" y="2798715"/>
          <a:ext cx="3076359" cy="2662727"/>
        </a:xfrm>
        <a:prstGeom prst="rect">
          <a:avLst/>
        </a:prstGeom>
        <a:solidFill>
          <a:schemeClr val="accent3">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Font typeface="Arial" panose="020B0604020202020204" pitchFamily="34" charset="0"/>
            <a:buNone/>
          </a:pPr>
          <a:r>
            <a:rPr lang="en-US" sz="1400" b="1" u="sng" kern="1200" dirty="0">
              <a:solidFill>
                <a:schemeClr val="tx1"/>
              </a:solidFill>
              <a:latin typeface="Calibri Light" panose="020F0302020204030204" pitchFamily="34" charset="0"/>
              <a:cs typeface="Calibri Light" panose="020F0302020204030204" pitchFamily="34" charset="0"/>
            </a:rPr>
            <a:t>Traits:</a:t>
          </a:r>
        </a:p>
        <a:p>
          <a:pPr marL="0" lvl="0" indent="0" algn="ctr" defTabSz="622300">
            <a:lnSpc>
              <a:spcPct val="90000"/>
            </a:lnSpc>
            <a:spcBef>
              <a:spcPct val="0"/>
            </a:spcBef>
            <a:spcAft>
              <a:spcPct val="35000"/>
            </a:spcAft>
            <a:buFont typeface="Arial" panose="020B0604020202020204" pitchFamily="34" charset="0"/>
            <a:buNone/>
          </a:pPr>
          <a:r>
            <a:rPr lang="en-US" sz="1200" kern="1200" dirty="0">
              <a:solidFill>
                <a:schemeClr val="tx1"/>
              </a:solidFill>
              <a:latin typeface="Calibri Light" panose="020F0302020204030204" pitchFamily="34" charset="0"/>
              <a:cs typeface="Calibri Light" panose="020F0302020204030204" pitchFamily="34" charset="0"/>
            </a:rPr>
            <a:t>- Inattentiveness</a:t>
          </a:r>
        </a:p>
        <a:p>
          <a:pPr marL="0" lvl="0" indent="0" algn="ctr" defTabSz="622300">
            <a:lnSpc>
              <a:spcPct val="90000"/>
            </a:lnSpc>
            <a:spcBef>
              <a:spcPct val="0"/>
            </a:spcBef>
            <a:spcAft>
              <a:spcPct val="35000"/>
            </a:spcAft>
            <a:buFont typeface="Arial" panose="020B0604020202020204" pitchFamily="34" charset="0"/>
            <a:buNone/>
          </a:pPr>
          <a:r>
            <a:rPr lang="en-US" sz="1200" kern="1200" dirty="0">
              <a:solidFill>
                <a:schemeClr val="tx1"/>
              </a:solidFill>
              <a:latin typeface="Calibri Light" panose="020F0302020204030204" pitchFamily="34" charset="0"/>
              <a:cs typeface="Calibri Light" panose="020F0302020204030204" pitchFamily="34" charset="0"/>
            </a:rPr>
            <a:t>- Hyperactivity</a:t>
          </a:r>
        </a:p>
        <a:p>
          <a:pPr marL="0" lvl="0" indent="0" algn="ctr" defTabSz="622300">
            <a:lnSpc>
              <a:spcPct val="90000"/>
            </a:lnSpc>
            <a:spcBef>
              <a:spcPct val="0"/>
            </a:spcBef>
            <a:spcAft>
              <a:spcPct val="35000"/>
            </a:spcAft>
            <a:buFont typeface="Arial" panose="020B0604020202020204" pitchFamily="34" charset="0"/>
            <a:buNone/>
          </a:pPr>
          <a:r>
            <a:rPr lang="en-US" sz="1200" kern="1200" dirty="0">
              <a:solidFill>
                <a:schemeClr val="tx1"/>
              </a:solidFill>
              <a:latin typeface="Calibri Light" panose="020F0302020204030204" pitchFamily="34" charset="0"/>
              <a:cs typeface="Calibri Light" panose="020F0302020204030204" pitchFamily="34" charset="0"/>
            </a:rPr>
            <a:t>- Impulsiveness</a:t>
          </a:r>
        </a:p>
        <a:p>
          <a:pPr marL="0" lvl="0" indent="0" algn="ctr" defTabSz="622300">
            <a:lnSpc>
              <a:spcPct val="90000"/>
            </a:lnSpc>
            <a:spcBef>
              <a:spcPct val="0"/>
            </a:spcBef>
            <a:spcAft>
              <a:spcPct val="35000"/>
            </a:spcAft>
            <a:buFont typeface="Arial" panose="020B0604020202020204" pitchFamily="34" charset="0"/>
            <a:buNone/>
          </a:pPr>
          <a:r>
            <a:rPr lang="en-US" sz="1200" kern="1200" dirty="0">
              <a:solidFill>
                <a:schemeClr val="tx1"/>
              </a:solidFill>
              <a:latin typeface="Calibri Light" panose="020F0302020204030204" pitchFamily="34" charset="0"/>
              <a:cs typeface="Calibri Light" panose="020F0302020204030204" pitchFamily="34" charset="0"/>
            </a:rPr>
            <a:t>- Struggle to regulate emotion</a:t>
          </a:r>
        </a:p>
        <a:p>
          <a:pPr marL="0" lvl="0" indent="0" algn="ctr" defTabSz="622300">
            <a:lnSpc>
              <a:spcPct val="90000"/>
            </a:lnSpc>
            <a:spcBef>
              <a:spcPct val="0"/>
            </a:spcBef>
            <a:spcAft>
              <a:spcPct val="35000"/>
            </a:spcAft>
            <a:buFont typeface="Arial" panose="020B0604020202020204" pitchFamily="34" charset="0"/>
            <a:buNone/>
          </a:pPr>
          <a:r>
            <a:rPr lang="en-US" sz="1200" kern="1200" dirty="0">
              <a:solidFill>
                <a:schemeClr val="tx1"/>
              </a:solidFill>
              <a:latin typeface="Calibri Light" panose="020F0302020204030204" pitchFamily="34" charset="0"/>
              <a:cs typeface="Calibri Light" panose="020F0302020204030204" pitchFamily="34" charset="0"/>
            </a:rPr>
            <a:t>- Do not tend to think before saying or doing something</a:t>
          </a:r>
        </a:p>
        <a:p>
          <a:pPr marL="0" lvl="0" indent="0" algn="ctr" defTabSz="622300">
            <a:lnSpc>
              <a:spcPct val="90000"/>
            </a:lnSpc>
            <a:spcBef>
              <a:spcPct val="0"/>
            </a:spcBef>
            <a:spcAft>
              <a:spcPct val="35000"/>
            </a:spcAft>
            <a:buFont typeface="Arial" panose="020B0604020202020204" pitchFamily="34" charset="0"/>
            <a:buNone/>
          </a:pPr>
          <a:r>
            <a:rPr lang="en-US" sz="1200" kern="1200" dirty="0">
              <a:solidFill>
                <a:schemeClr val="tx1"/>
              </a:solidFill>
              <a:latin typeface="Calibri Light" panose="020F0302020204030204" pitchFamily="34" charset="0"/>
              <a:cs typeface="Calibri Light" panose="020F0302020204030204" pitchFamily="34" charset="0"/>
            </a:rPr>
            <a:t>- Low focus</a:t>
          </a:r>
          <a:endParaRPr lang="en-GB" sz="1200" kern="1200" dirty="0">
            <a:solidFill>
              <a:schemeClr val="tx1"/>
            </a:solidFill>
          </a:endParaRPr>
        </a:p>
      </dsp:txBody>
      <dsp:txXfrm>
        <a:off x="3723100" y="2798715"/>
        <a:ext cx="3076359" cy="2662727"/>
      </dsp:txXfrm>
    </dsp:sp>
    <dsp:sp modelId="{A127FEBD-E7BC-7146-A3DD-894A658C55C9}">
      <dsp:nvSpPr>
        <dsp:cNvPr id="0" name=""/>
        <dsp:cNvSpPr/>
      </dsp:nvSpPr>
      <dsp:spPr>
        <a:xfrm>
          <a:off x="7445495" y="2798715"/>
          <a:ext cx="3076359" cy="2942306"/>
        </a:xfrm>
        <a:prstGeom prst="rect">
          <a:avLst/>
        </a:prstGeom>
        <a:solidFill>
          <a:schemeClr val="accent3">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b="1" u="sng" kern="1200" dirty="0">
              <a:solidFill>
                <a:schemeClr val="tx1"/>
              </a:solidFill>
            </a:rPr>
            <a:t>Strategies:</a:t>
          </a:r>
        </a:p>
        <a:p>
          <a:pPr marL="0" lvl="0" indent="0" algn="ctr" defTabSz="622300">
            <a:lnSpc>
              <a:spcPct val="90000"/>
            </a:lnSpc>
            <a:spcBef>
              <a:spcPct val="0"/>
            </a:spcBef>
            <a:spcAft>
              <a:spcPct val="35000"/>
            </a:spcAft>
            <a:buNone/>
          </a:pPr>
          <a:r>
            <a:rPr lang="en-US" sz="1200" kern="1200" dirty="0">
              <a:solidFill>
                <a:schemeClr val="tx1"/>
              </a:solidFill>
              <a:latin typeface="Calibri Light" panose="020F0302020204030204" pitchFamily="34" charset="0"/>
              <a:cs typeface="Calibri Light" panose="020F0302020204030204" pitchFamily="34" charset="0"/>
            </a:rPr>
            <a:t>- Clear, concise and  consistent rules &amp; expectations</a:t>
          </a:r>
        </a:p>
        <a:p>
          <a:pPr marL="0" lvl="0" indent="0" algn="ctr" defTabSz="622300">
            <a:lnSpc>
              <a:spcPct val="90000"/>
            </a:lnSpc>
            <a:spcBef>
              <a:spcPct val="0"/>
            </a:spcBef>
            <a:spcAft>
              <a:spcPct val="35000"/>
            </a:spcAft>
            <a:buFont typeface="Arial" panose="020B0604020202020204" pitchFamily="34" charset="0"/>
            <a:buNone/>
          </a:pPr>
          <a:r>
            <a:rPr lang="en-US" sz="1200" kern="1200" dirty="0">
              <a:solidFill>
                <a:schemeClr val="tx1"/>
              </a:solidFill>
              <a:latin typeface="Calibri Light" panose="020F0302020204030204" pitchFamily="34" charset="0"/>
              <a:cs typeface="Calibri Light" panose="020F0302020204030204" pitchFamily="34" charset="0"/>
            </a:rPr>
            <a:t>- Reward positive behavior</a:t>
          </a:r>
        </a:p>
        <a:p>
          <a:pPr marL="0" lvl="0" indent="0" algn="ctr" defTabSz="622300">
            <a:lnSpc>
              <a:spcPct val="90000"/>
            </a:lnSpc>
            <a:spcBef>
              <a:spcPct val="0"/>
            </a:spcBef>
            <a:spcAft>
              <a:spcPct val="35000"/>
            </a:spcAft>
            <a:buFont typeface="Arial" panose="020B0604020202020204" pitchFamily="34" charset="0"/>
            <a:buNone/>
          </a:pPr>
          <a:r>
            <a:rPr lang="en-US" sz="1200" kern="1200" dirty="0">
              <a:solidFill>
                <a:schemeClr val="tx1"/>
              </a:solidFill>
              <a:latin typeface="Calibri Light" panose="020F0302020204030204" pitchFamily="34" charset="0"/>
              <a:cs typeface="Calibri Light" panose="020F0302020204030204" pitchFamily="34" charset="0"/>
            </a:rPr>
            <a:t>- Frequent Feedback</a:t>
          </a:r>
        </a:p>
        <a:p>
          <a:pPr marL="0" lvl="0" indent="0" algn="ctr" defTabSz="622300">
            <a:lnSpc>
              <a:spcPct val="90000"/>
            </a:lnSpc>
            <a:spcBef>
              <a:spcPct val="0"/>
            </a:spcBef>
            <a:spcAft>
              <a:spcPct val="35000"/>
            </a:spcAft>
            <a:buFont typeface="Arial" panose="020B0604020202020204" pitchFamily="34" charset="0"/>
            <a:buNone/>
          </a:pPr>
          <a:r>
            <a:rPr lang="en-US" sz="1200" kern="1200" dirty="0">
              <a:solidFill>
                <a:schemeClr val="tx1"/>
              </a:solidFill>
              <a:latin typeface="Calibri Light" panose="020F0302020204030204" pitchFamily="34" charset="0"/>
              <a:cs typeface="Calibri Light" panose="020F0302020204030204" pitchFamily="34" charset="0"/>
            </a:rPr>
            <a:t>- Short term rewards</a:t>
          </a:r>
        </a:p>
        <a:p>
          <a:pPr marL="0" lvl="0" indent="0" algn="ctr" defTabSz="622300">
            <a:lnSpc>
              <a:spcPct val="90000"/>
            </a:lnSpc>
            <a:spcBef>
              <a:spcPct val="0"/>
            </a:spcBef>
            <a:spcAft>
              <a:spcPct val="35000"/>
            </a:spcAft>
            <a:buFont typeface="Arial" panose="020B0604020202020204" pitchFamily="34" charset="0"/>
            <a:buNone/>
          </a:pPr>
          <a:r>
            <a:rPr lang="en-US" sz="1200" kern="1200" dirty="0">
              <a:solidFill>
                <a:schemeClr val="tx1"/>
              </a:solidFill>
              <a:latin typeface="Calibri Light" panose="020F0302020204030204" pitchFamily="34" charset="0"/>
              <a:cs typeface="Calibri Light" panose="020F0302020204030204" pitchFamily="34" charset="0"/>
            </a:rPr>
            <a:t>- Small Breaks</a:t>
          </a:r>
        </a:p>
        <a:p>
          <a:pPr marL="0" lvl="0" indent="0" algn="ctr" defTabSz="622300">
            <a:lnSpc>
              <a:spcPct val="90000"/>
            </a:lnSpc>
            <a:spcBef>
              <a:spcPct val="0"/>
            </a:spcBef>
            <a:spcAft>
              <a:spcPct val="35000"/>
            </a:spcAft>
            <a:buFont typeface="Arial" panose="020B0604020202020204" pitchFamily="34" charset="0"/>
            <a:buNone/>
          </a:pPr>
          <a:r>
            <a:rPr lang="en-US" sz="1200" kern="1200" dirty="0">
              <a:solidFill>
                <a:schemeClr val="tx1"/>
              </a:solidFill>
              <a:latin typeface="Calibri Light" panose="020F0302020204030204" pitchFamily="34" charset="0"/>
              <a:cs typeface="Calibri Light" panose="020F0302020204030204" pitchFamily="34" charset="0"/>
            </a:rPr>
            <a:t>- Use tools and flexible rules</a:t>
          </a:r>
        </a:p>
        <a:p>
          <a:pPr marL="0" lvl="0" indent="0" algn="ctr" defTabSz="622300">
            <a:lnSpc>
              <a:spcPct val="90000"/>
            </a:lnSpc>
            <a:spcBef>
              <a:spcPct val="0"/>
            </a:spcBef>
            <a:spcAft>
              <a:spcPct val="35000"/>
            </a:spcAft>
            <a:buFont typeface="Arial" panose="020B0604020202020204" pitchFamily="34" charset="0"/>
            <a:buNone/>
          </a:pPr>
          <a:r>
            <a:rPr lang="en-US" sz="1200" kern="1200" dirty="0">
              <a:solidFill>
                <a:schemeClr val="tx1"/>
              </a:solidFill>
              <a:latin typeface="Calibri Light" panose="020F0302020204030204" pitchFamily="34" charset="0"/>
              <a:cs typeface="Calibri Light" panose="020F0302020204030204" pitchFamily="34" charset="0"/>
            </a:rPr>
            <a:t>-Established routines</a:t>
          </a:r>
        </a:p>
        <a:p>
          <a:pPr marL="0" lvl="0" indent="0" algn="ctr" defTabSz="622300">
            <a:lnSpc>
              <a:spcPct val="90000"/>
            </a:lnSpc>
            <a:spcBef>
              <a:spcPct val="0"/>
            </a:spcBef>
            <a:spcAft>
              <a:spcPct val="35000"/>
            </a:spcAft>
            <a:buFont typeface="Arial" panose="020B0604020202020204" pitchFamily="34" charset="0"/>
            <a:buNone/>
          </a:pPr>
          <a:r>
            <a:rPr lang="en-US" sz="1200" kern="1200" dirty="0">
              <a:solidFill>
                <a:schemeClr val="tx1"/>
              </a:solidFill>
              <a:latin typeface="Calibri Light" panose="020F0302020204030204" pitchFamily="34" charset="0"/>
              <a:cs typeface="Calibri Light" panose="020F0302020204030204" pitchFamily="34" charset="0"/>
            </a:rPr>
            <a:t>- Checklists during plans</a:t>
          </a:r>
        </a:p>
        <a:p>
          <a:pPr marL="0" lvl="0" indent="0" algn="ctr" defTabSz="622300">
            <a:lnSpc>
              <a:spcPct val="90000"/>
            </a:lnSpc>
            <a:spcBef>
              <a:spcPct val="0"/>
            </a:spcBef>
            <a:spcAft>
              <a:spcPct val="35000"/>
            </a:spcAft>
            <a:buFont typeface="Arial" panose="020B0604020202020204" pitchFamily="34" charset="0"/>
            <a:buNone/>
          </a:pPr>
          <a:endParaRPr lang="en-US" sz="1200" kern="1200" dirty="0">
            <a:solidFill>
              <a:schemeClr val="tx1"/>
            </a:solidFill>
            <a:latin typeface="Calibri Light" panose="020F0302020204030204" pitchFamily="34" charset="0"/>
            <a:cs typeface="Calibri Light" panose="020F0302020204030204" pitchFamily="34" charset="0"/>
          </a:endParaRPr>
        </a:p>
      </dsp:txBody>
      <dsp:txXfrm>
        <a:off x="7445495" y="2798715"/>
        <a:ext cx="3076359" cy="29423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D4C243-370B-A94E-B9C7-C9D568947633}">
      <dsp:nvSpPr>
        <dsp:cNvPr id="0" name=""/>
        <dsp:cNvSpPr/>
      </dsp:nvSpPr>
      <dsp:spPr>
        <a:xfrm>
          <a:off x="6095999" y="1469250"/>
          <a:ext cx="4109929" cy="567107"/>
        </a:xfrm>
        <a:custGeom>
          <a:avLst/>
          <a:gdLst/>
          <a:ahLst/>
          <a:cxnLst/>
          <a:rect l="0" t="0" r="0" b="0"/>
          <a:pathLst>
            <a:path>
              <a:moveTo>
                <a:pt x="0" y="0"/>
              </a:moveTo>
              <a:lnTo>
                <a:pt x="0" y="285041"/>
              </a:lnTo>
              <a:lnTo>
                <a:pt x="4109929" y="285041"/>
              </a:lnTo>
              <a:lnTo>
                <a:pt x="4109929" y="567107"/>
              </a:lnTo>
            </a:path>
          </a:pathLst>
        </a:custGeom>
        <a:noFill/>
        <a:ln w="12700" cap="flat" cmpd="sng" algn="ctr">
          <a:solidFill>
            <a:schemeClr val="accent6">
              <a:lumMod val="75000"/>
            </a:schemeClr>
          </a:solidFill>
          <a:prstDash val="solid"/>
          <a:miter lim="800000"/>
        </a:ln>
        <a:effectLst/>
      </dsp:spPr>
      <dsp:style>
        <a:lnRef idx="2">
          <a:scrgbClr r="0" g="0" b="0"/>
        </a:lnRef>
        <a:fillRef idx="0">
          <a:scrgbClr r="0" g="0" b="0"/>
        </a:fillRef>
        <a:effectRef idx="0">
          <a:scrgbClr r="0" g="0" b="0"/>
        </a:effectRef>
        <a:fontRef idx="minor"/>
      </dsp:style>
    </dsp:sp>
    <dsp:sp modelId="{05A17811-5F7A-2B4D-94B0-C91B1D67D5BD}">
      <dsp:nvSpPr>
        <dsp:cNvPr id="0" name=""/>
        <dsp:cNvSpPr/>
      </dsp:nvSpPr>
      <dsp:spPr>
        <a:xfrm>
          <a:off x="6045363" y="1469250"/>
          <a:ext cx="91440" cy="603568"/>
        </a:xfrm>
        <a:custGeom>
          <a:avLst/>
          <a:gdLst/>
          <a:ahLst/>
          <a:cxnLst/>
          <a:rect l="0" t="0" r="0" b="0"/>
          <a:pathLst>
            <a:path>
              <a:moveTo>
                <a:pt x="50636" y="0"/>
              </a:moveTo>
              <a:lnTo>
                <a:pt x="50636" y="321502"/>
              </a:lnTo>
              <a:lnTo>
                <a:pt x="45720" y="321502"/>
              </a:lnTo>
              <a:lnTo>
                <a:pt x="45720" y="603568"/>
              </a:lnTo>
            </a:path>
          </a:pathLst>
        </a:custGeom>
        <a:noFill/>
        <a:ln w="12700" cap="flat" cmpd="sng" algn="ctr">
          <a:solidFill>
            <a:schemeClr val="accent6">
              <a:lumMod val="50000"/>
            </a:schemeClr>
          </a:solidFill>
          <a:prstDash val="solid"/>
          <a:miter lim="800000"/>
        </a:ln>
        <a:effectLst/>
      </dsp:spPr>
      <dsp:style>
        <a:lnRef idx="2">
          <a:scrgbClr r="0" g="0" b="0"/>
        </a:lnRef>
        <a:fillRef idx="0">
          <a:scrgbClr r="0" g="0" b="0"/>
        </a:fillRef>
        <a:effectRef idx="0">
          <a:scrgbClr r="0" g="0" b="0"/>
        </a:effectRef>
        <a:fontRef idx="minor"/>
      </dsp:style>
    </dsp:sp>
    <dsp:sp modelId="{86B0DD26-D998-A44C-89DB-23E227808195}">
      <dsp:nvSpPr>
        <dsp:cNvPr id="0" name=""/>
        <dsp:cNvSpPr/>
      </dsp:nvSpPr>
      <dsp:spPr>
        <a:xfrm>
          <a:off x="1967190" y="1469250"/>
          <a:ext cx="4128808" cy="564132"/>
        </a:xfrm>
        <a:custGeom>
          <a:avLst/>
          <a:gdLst/>
          <a:ahLst/>
          <a:cxnLst/>
          <a:rect l="0" t="0" r="0" b="0"/>
          <a:pathLst>
            <a:path>
              <a:moveTo>
                <a:pt x="4128808" y="0"/>
              </a:moveTo>
              <a:lnTo>
                <a:pt x="4128808" y="282066"/>
              </a:lnTo>
              <a:lnTo>
                <a:pt x="0" y="282066"/>
              </a:lnTo>
              <a:lnTo>
                <a:pt x="0" y="564132"/>
              </a:lnTo>
            </a:path>
          </a:pathLst>
        </a:custGeom>
        <a:noFill/>
        <a:ln w="12700" cap="flat" cmpd="sng" algn="ctr">
          <a:solidFill>
            <a:schemeClr val="accent6">
              <a:lumMod val="50000"/>
            </a:schemeClr>
          </a:solidFill>
          <a:prstDash val="solid"/>
          <a:miter lim="800000"/>
        </a:ln>
        <a:effectLst/>
      </dsp:spPr>
      <dsp:style>
        <a:lnRef idx="2">
          <a:scrgbClr r="0" g="0" b="0"/>
        </a:lnRef>
        <a:fillRef idx="0">
          <a:scrgbClr r="0" g="0" b="0"/>
        </a:fillRef>
        <a:effectRef idx="0">
          <a:scrgbClr r="0" g="0" b="0"/>
        </a:effectRef>
        <a:fontRef idx="minor"/>
      </dsp:style>
    </dsp:sp>
    <dsp:sp modelId="{736680BB-76E9-7A4D-B920-52B6AAE931FC}">
      <dsp:nvSpPr>
        <dsp:cNvPr id="0" name=""/>
        <dsp:cNvSpPr/>
      </dsp:nvSpPr>
      <dsp:spPr>
        <a:xfrm>
          <a:off x="4562739" y="2974"/>
          <a:ext cx="3066519" cy="1466275"/>
        </a:xfrm>
        <a:prstGeom prst="rect">
          <a:avLst/>
        </a:prstGeom>
        <a:solidFill>
          <a:schemeClr val="accent6">
            <a:lumMod val="20000"/>
            <a:lumOff val="8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rPr>
            <a:t>SEMH</a:t>
          </a:r>
        </a:p>
        <a:p>
          <a:pPr marL="0" lvl="0" indent="0" algn="ctr" defTabSz="889000">
            <a:lnSpc>
              <a:spcPct val="90000"/>
            </a:lnSpc>
            <a:spcBef>
              <a:spcPct val="0"/>
            </a:spcBef>
            <a:spcAft>
              <a:spcPct val="35000"/>
            </a:spcAft>
            <a:buNone/>
          </a:pPr>
          <a:r>
            <a:rPr lang="en-US" sz="1400" kern="1200" dirty="0">
              <a:solidFill>
                <a:schemeClr val="tx1"/>
              </a:solidFill>
            </a:rPr>
            <a:t>(Social, Emotional &amp; Mental Health Difficulties)</a:t>
          </a:r>
          <a:endParaRPr lang="en-GB" sz="1400" kern="1200" noProof="0" dirty="0">
            <a:solidFill>
              <a:schemeClr val="tx1"/>
            </a:solidFill>
          </a:endParaRPr>
        </a:p>
      </dsp:txBody>
      <dsp:txXfrm>
        <a:off x="4562739" y="2974"/>
        <a:ext cx="3066519" cy="1466275"/>
      </dsp:txXfrm>
    </dsp:sp>
    <dsp:sp modelId="{138CE2CF-EC7A-CE48-85FB-6438F886F0D1}">
      <dsp:nvSpPr>
        <dsp:cNvPr id="0" name=""/>
        <dsp:cNvSpPr/>
      </dsp:nvSpPr>
      <dsp:spPr>
        <a:xfrm>
          <a:off x="624017" y="2033383"/>
          <a:ext cx="2686347" cy="1257895"/>
        </a:xfrm>
        <a:prstGeom prst="rect">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b="1" u="sng" kern="1200" noProof="0" dirty="0">
              <a:solidFill>
                <a:schemeClr val="tx1"/>
              </a:solidFill>
            </a:rPr>
            <a:t>Definition:</a:t>
          </a:r>
        </a:p>
        <a:p>
          <a:pPr marL="0" lvl="0" indent="0" algn="ctr" defTabSz="622300">
            <a:lnSpc>
              <a:spcPct val="90000"/>
            </a:lnSpc>
            <a:spcBef>
              <a:spcPct val="0"/>
            </a:spcBef>
            <a:spcAft>
              <a:spcPct val="35000"/>
            </a:spcAft>
            <a:buNone/>
          </a:pPr>
          <a:r>
            <a:rPr lang="en-US" sz="1200" kern="1200" dirty="0">
              <a:solidFill>
                <a:schemeClr val="tx1"/>
              </a:solidFill>
              <a:latin typeface="Calibri Light" panose="020F0302020204030204" pitchFamily="34" charset="0"/>
              <a:cs typeface="Calibri Light" panose="020F0302020204030204" pitchFamily="34" charset="0"/>
            </a:rPr>
            <a:t>A SEN in which young people with severe difficulties in managing their emotions and behaviors</a:t>
          </a:r>
          <a:endParaRPr lang="en-GB" sz="1200" b="1" u="sng" kern="1200" noProof="0" dirty="0">
            <a:solidFill>
              <a:schemeClr val="tx1"/>
            </a:solidFill>
          </a:endParaRPr>
        </a:p>
      </dsp:txBody>
      <dsp:txXfrm>
        <a:off x="624017" y="2033383"/>
        <a:ext cx="2686347" cy="1257895"/>
      </dsp:txXfrm>
    </dsp:sp>
    <dsp:sp modelId="{8917787A-89BA-6B4E-9A73-761AF22BA734}">
      <dsp:nvSpPr>
        <dsp:cNvPr id="0" name=""/>
        <dsp:cNvSpPr/>
      </dsp:nvSpPr>
      <dsp:spPr>
        <a:xfrm>
          <a:off x="4512478" y="2072819"/>
          <a:ext cx="3157210" cy="2448901"/>
        </a:xfrm>
        <a:prstGeom prst="rect">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Font typeface="Arial" panose="020B0604020202020204" pitchFamily="34" charset="0"/>
            <a:buNone/>
          </a:pPr>
          <a:r>
            <a:rPr lang="en-US" sz="1400" b="1" u="sng" kern="1200" dirty="0">
              <a:solidFill>
                <a:schemeClr val="tx1"/>
              </a:solidFill>
              <a:latin typeface="Calibri Light" panose="020F0302020204030204" pitchFamily="34" charset="0"/>
              <a:cs typeface="Calibri Light" panose="020F0302020204030204" pitchFamily="34" charset="0"/>
            </a:rPr>
            <a:t>Traits:</a:t>
          </a:r>
        </a:p>
        <a:p>
          <a:pPr marL="0" lvl="0" indent="0" algn="ctr" defTabSz="622300">
            <a:lnSpc>
              <a:spcPct val="90000"/>
            </a:lnSpc>
            <a:spcBef>
              <a:spcPct val="0"/>
            </a:spcBef>
            <a:spcAft>
              <a:spcPct val="35000"/>
            </a:spcAft>
            <a:buFont typeface="Arial" panose="020B0604020202020204" pitchFamily="34" charset="0"/>
            <a:buNone/>
          </a:pPr>
          <a:r>
            <a:rPr lang="en-US" sz="1200" kern="1200" dirty="0">
              <a:solidFill>
                <a:schemeClr val="tx1"/>
              </a:solidFill>
              <a:latin typeface="Calibri Light" panose="020F0302020204030204" pitchFamily="34" charset="0"/>
              <a:cs typeface="Calibri Light" panose="020F0302020204030204" pitchFamily="34" charset="0"/>
            </a:rPr>
            <a:t>- </a:t>
          </a:r>
          <a:r>
            <a:rPr lang="en-GB" sz="1200" kern="1200" dirty="0">
              <a:solidFill>
                <a:schemeClr val="tx1"/>
              </a:solidFill>
              <a:latin typeface="Calibri Light" panose="020F0302020204030204" pitchFamily="34" charset="0"/>
              <a:cs typeface="Calibri Light" panose="020F0302020204030204" pitchFamily="34" charset="0"/>
            </a:rPr>
            <a:t>Mood Swings</a:t>
          </a:r>
        </a:p>
        <a:p>
          <a:pPr marL="0" lvl="0" indent="0" algn="ctr" defTabSz="622300">
            <a:lnSpc>
              <a:spcPct val="90000"/>
            </a:lnSpc>
            <a:spcBef>
              <a:spcPct val="0"/>
            </a:spcBef>
            <a:spcAft>
              <a:spcPct val="35000"/>
            </a:spcAft>
            <a:buFont typeface="Arial" panose="020B0604020202020204" pitchFamily="34" charset="0"/>
            <a:buNone/>
          </a:pPr>
          <a:r>
            <a:rPr lang="en-GB" sz="1200" kern="1200" dirty="0">
              <a:solidFill>
                <a:schemeClr val="tx1"/>
              </a:solidFill>
              <a:latin typeface="Calibri Light" panose="020F0302020204030204" pitchFamily="34" charset="0"/>
              <a:cs typeface="Calibri Light" panose="020F0302020204030204" pitchFamily="34" charset="0"/>
            </a:rPr>
            <a:t>- Frustrations</a:t>
          </a:r>
        </a:p>
        <a:p>
          <a:pPr marL="0" lvl="0" indent="0" algn="ctr" defTabSz="622300">
            <a:lnSpc>
              <a:spcPct val="90000"/>
            </a:lnSpc>
            <a:spcBef>
              <a:spcPct val="0"/>
            </a:spcBef>
            <a:spcAft>
              <a:spcPct val="35000"/>
            </a:spcAft>
            <a:buFont typeface="Arial" panose="020B0604020202020204" pitchFamily="34" charset="0"/>
            <a:buNone/>
          </a:pPr>
          <a:r>
            <a:rPr lang="en-GB" sz="1200" kern="1200" dirty="0">
              <a:solidFill>
                <a:schemeClr val="tx1"/>
              </a:solidFill>
              <a:latin typeface="Calibri Light" panose="020F0302020204030204" pitchFamily="34" charset="0"/>
              <a:cs typeface="Calibri Light" panose="020F0302020204030204" pitchFamily="34" charset="0"/>
            </a:rPr>
            <a:t>- Verbal &amp; Physical threats</a:t>
          </a:r>
        </a:p>
        <a:p>
          <a:pPr marL="0" lvl="0" indent="0" algn="ctr" defTabSz="622300">
            <a:lnSpc>
              <a:spcPct val="90000"/>
            </a:lnSpc>
            <a:spcBef>
              <a:spcPct val="0"/>
            </a:spcBef>
            <a:spcAft>
              <a:spcPct val="35000"/>
            </a:spcAft>
            <a:buFont typeface="Arial" panose="020B0604020202020204" pitchFamily="34" charset="0"/>
            <a:buNone/>
          </a:pPr>
          <a:r>
            <a:rPr lang="en-GB" sz="1200" kern="1200" dirty="0">
              <a:solidFill>
                <a:schemeClr val="tx1"/>
              </a:solidFill>
              <a:latin typeface="Calibri Light" panose="020F0302020204030204" pitchFamily="34" charset="0"/>
              <a:cs typeface="Calibri Light" panose="020F0302020204030204" pitchFamily="34" charset="0"/>
            </a:rPr>
            <a:t>- </a:t>
          </a:r>
          <a:r>
            <a:rPr lang="en-GB" sz="1200" kern="1200" dirty="0">
              <a:solidFill>
                <a:schemeClr val="tx1"/>
              </a:solidFill>
              <a:latin typeface="+mj-lt"/>
              <a:cs typeface="Calibri Light" panose="020F0302020204030204" pitchFamily="34" charset="0"/>
            </a:rPr>
            <a:t>A</a:t>
          </a:r>
          <a:r>
            <a:rPr lang="en-GB" sz="1200" b="0" i="0" u="none" kern="1200" dirty="0">
              <a:solidFill>
                <a:schemeClr val="tx1"/>
              </a:solidFill>
              <a:latin typeface="+mj-lt"/>
            </a:rPr>
            <a:t>voidance of new tasks</a:t>
          </a:r>
        </a:p>
        <a:p>
          <a:pPr marL="0" lvl="0" indent="0" algn="ctr" defTabSz="622300">
            <a:lnSpc>
              <a:spcPct val="90000"/>
            </a:lnSpc>
            <a:spcBef>
              <a:spcPct val="0"/>
            </a:spcBef>
            <a:spcAft>
              <a:spcPct val="35000"/>
            </a:spcAft>
            <a:buFont typeface="Arial" panose="020B0604020202020204" pitchFamily="34" charset="0"/>
            <a:buNone/>
          </a:pPr>
          <a:r>
            <a:rPr lang="en-GB" sz="1200" b="0" i="0" u="none" kern="1200" dirty="0">
              <a:solidFill>
                <a:schemeClr val="tx1"/>
              </a:solidFill>
              <a:latin typeface="+mj-lt"/>
              <a:cs typeface="Calibri Light" panose="020F0302020204030204" pitchFamily="34" charset="0"/>
            </a:rPr>
            <a:t>- N</a:t>
          </a:r>
          <a:r>
            <a:rPr lang="en-GB" sz="1200" b="0" i="0" u="none" kern="1200" dirty="0">
              <a:solidFill>
                <a:schemeClr val="tx1"/>
              </a:solidFill>
              <a:latin typeface="+mj-lt"/>
            </a:rPr>
            <a:t>eed or desire to control situation</a:t>
          </a:r>
        </a:p>
        <a:p>
          <a:pPr marL="0" lvl="0" indent="0" algn="ctr" defTabSz="622300">
            <a:lnSpc>
              <a:spcPct val="90000"/>
            </a:lnSpc>
            <a:spcBef>
              <a:spcPct val="0"/>
            </a:spcBef>
            <a:spcAft>
              <a:spcPct val="35000"/>
            </a:spcAft>
            <a:buFont typeface="Arial" panose="020B0604020202020204" pitchFamily="34" charset="0"/>
            <a:buNone/>
          </a:pPr>
          <a:r>
            <a:rPr lang="en-GB" sz="1200" b="0" i="0" u="none" kern="1200" dirty="0">
              <a:solidFill>
                <a:schemeClr val="tx1"/>
              </a:solidFill>
              <a:latin typeface="+mj-lt"/>
              <a:cs typeface="Calibri Light" panose="020F0302020204030204" pitchFamily="34" charset="0"/>
            </a:rPr>
            <a:t>- </a:t>
          </a:r>
          <a:r>
            <a:rPr lang="en-GB" sz="1200" b="0" i="0" u="none" kern="1200" dirty="0">
              <a:solidFill>
                <a:schemeClr val="tx1"/>
              </a:solidFill>
              <a:latin typeface="+mj-lt"/>
            </a:rPr>
            <a:t>Behaviours displayed often are cause by the need avoid potential failure</a:t>
          </a:r>
          <a:endParaRPr lang="en-GB" sz="1200" kern="1200" dirty="0">
            <a:solidFill>
              <a:schemeClr val="tx1"/>
            </a:solidFill>
            <a:latin typeface="+mj-lt"/>
            <a:cs typeface="Calibri Light" panose="020F0302020204030204" pitchFamily="34" charset="0"/>
          </a:endParaRPr>
        </a:p>
      </dsp:txBody>
      <dsp:txXfrm>
        <a:off x="4512478" y="2072819"/>
        <a:ext cx="3157210" cy="2448901"/>
      </dsp:txXfrm>
    </dsp:sp>
    <dsp:sp modelId="{A127FEBD-E7BC-7146-A3DD-894A658C55C9}">
      <dsp:nvSpPr>
        <dsp:cNvPr id="0" name=""/>
        <dsp:cNvSpPr/>
      </dsp:nvSpPr>
      <dsp:spPr>
        <a:xfrm>
          <a:off x="8219858" y="2036358"/>
          <a:ext cx="3972140" cy="3366436"/>
        </a:xfrm>
        <a:prstGeom prst="rect">
          <a:avLst/>
        </a:prstGeom>
        <a:solidFill>
          <a:schemeClr val="accent6">
            <a:lumMod val="20000"/>
            <a:lumOff val="8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b="1" u="sng" kern="1200" noProof="0" dirty="0">
              <a:solidFill>
                <a:schemeClr val="tx1"/>
              </a:solidFill>
            </a:rPr>
            <a:t>Strategies:</a:t>
          </a:r>
        </a:p>
        <a:p>
          <a:pPr marL="0" lvl="0" indent="0" algn="ctr" defTabSz="622300">
            <a:lnSpc>
              <a:spcPct val="90000"/>
            </a:lnSpc>
            <a:spcBef>
              <a:spcPct val="0"/>
            </a:spcBef>
            <a:spcAft>
              <a:spcPct val="35000"/>
            </a:spcAft>
            <a:buNone/>
          </a:pPr>
          <a:r>
            <a:rPr lang="en-GB" sz="1200" kern="1200" dirty="0">
              <a:solidFill>
                <a:schemeClr val="tx1"/>
              </a:solidFill>
              <a:latin typeface="Calibri Light" panose="020F0302020204030204" pitchFamily="34" charset="0"/>
              <a:cs typeface="Calibri Light" panose="020F0302020204030204" pitchFamily="34" charset="0"/>
            </a:rPr>
            <a:t>- Reward Efforts</a:t>
          </a:r>
        </a:p>
        <a:p>
          <a:pPr marL="0" lvl="0" indent="0" algn="ctr" defTabSz="622300">
            <a:lnSpc>
              <a:spcPct val="90000"/>
            </a:lnSpc>
            <a:spcBef>
              <a:spcPct val="0"/>
            </a:spcBef>
            <a:spcAft>
              <a:spcPct val="35000"/>
            </a:spcAft>
            <a:buFont typeface="Arial" panose="020B0604020202020204" pitchFamily="34" charset="0"/>
            <a:buNone/>
          </a:pPr>
          <a:r>
            <a:rPr lang="en-GB" sz="1200" kern="1200" dirty="0">
              <a:solidFill>
                <a:schemeClr val="tx1"/>
              </a:solidFill>
              <a:latin typeface="Calibri Light" panose="020F0302020204030204" pitchFamily="34" charset="0"/>
              <a:cs typeface="Calibri Light" panose="020F0302020204030204" pitchFamily="34" charset="0"/>
            </a:rPr>
            <a:t>- Identify Triggers</a:t>
          </a:r>
        </a:p>
        <a:p>
          <a:pPr marL="0" lvl="0" indent="0" algn="ctr" defTabSz="622300">
            <a:lnSpc>
              <a:spcPct val="90000"/>
            </a:lnSpc>
            <a:spcBef>
              <a:spcPct val="0"/>
            </a:spcBef>
            <a:spcAft>
              <a:spcPct val="35000"/>
            </a:spcAft>
            <a:buFont typeface="Arial" panose="020B0604020202020204" pitchFamily="34" charset="0"/>
            <a:buNone/>
          </a:pPr>
          <a:r>
            <a:rPr lang="en-GB" sz="1200" kern="1200" dirty="0">
              <a:solidFill>
                <a:schemeClr val="tx1"/>
              </a:solidFill>
              <a:latin typeface="Calibri Light" panose="020F0302020204030204" pitchFamily="34" charset="0"/>
              <a:cs typeface="Calibri Light" panose="020F0302020204030204" pitchFamily="34" charset="0"/>
            </a:rPr>
            <a:t>- Reinforce Expectations &amp; Boundaries</a:t>
          </a:r>
        </a:p>
        <a:p>
          <a:pPr marL="0" lvl="0" indent="0" algn="ctr" defTabSz="622300">
            <a:lnSpc>
              <a:spcPct val="90000"/>
            </a:lnSpc>
            <a:spcBef>
              <a:spcPct val="0"/>
            </a:spcBef>
            <a:spcAft>
              <a:spcPct val="35000"/>
            </a:spcAft>
            <a:buFont typeface="Arial" panose="020B0604020202020204" pitchFamily="34" charset="0"/>
            <a:buNone/>
          </a:pPr>
          <a:r>
            <a:rPr lang="en-GB" sz="1200" kern="1200" dirty="0">
              <a:solidFill>
                <a:schemeClr val="tx1"/>
              </a:solidFill>
              <a:latin typeface="Calibri Light" panose="020F0302020204030204" pitchFamily="34" charset="0"/>
              <a:cs typeface="Calibri Light" panose="020F0302020204030204" pitchFamily="34" charset="0"/>
            </a:rPr>
            <a:t>- Allow time to calm</a:t>
          </a:r>
        </a:p>
        <a:p>
          <a:pPr marL="0" lvl="0" indent="0" algn="ctr" defTabSz="622300">
            <a:lnSpc>
              <a:spcPct val="90000"/>
            </a:lnSpc>
            <a:spcBef>
              <a:spcPct val="0"/>
            </a:spcBef>
            <a:spcAft>
              <a:spcPct val="35000"/>
            </a:spcAft>
            <a:buFont typeface="Arial" panose="020B0604020202020204" pitchFamily="34" charset="0"/>
            <a:buNone/>
          </a:pPr>
          <a:r>
            <a:rPr lang="en-GB" sz="1200" kern="1200" dirty="0">
              <a:solidFill>
                <a:schemeClr val="tx1"/>
              </a:solidFill>
              <a:latin typeface="Calibri Light" panose="020F0302020204030204" pitchFamily="34" charset="0"/>
              <a:cs typeface="Calibri Light" panose="020F0302020204030204" pitchFamily="34" charset="0"/>
            </a:rPr>
            <a:t> -Short, Clear &amp; Simple Instructions</a:t>
          </a:r>
        </a:p>
        <a:p>
          <a:pPr marL="0" lvl="0" indent="0" algn="ctr" defTabSz="622300">
            <a:lnSpc>
              <a:spcPct val="90000"/>
            </a:lnSpc>
            <a:spcBef>
              <a:spcPct val="0"/>
            </a:spcBef>
            <a:spcAft>
              <a:spcPct val="35000"/>
            </a:spcAft>
            <a:buFont typeface="Arial" panose="020B0604020202020204" pitchFamily="34" charset="0"/>
            <a:buNone/>
          </a:pPr>
          <a:r>
            <a:rPr lang="en-GB" sz="1200" b="0" u="none" kern="1200" noProof="0" dirty="0">
              <a:solidFill>
                <a:schemeClr val="tx1"/>
              </a:solidFill>
              <a:latin typeface="Calibri Light" panose="020F0302020204030204" pitchFamily="34" charset="0"/>
              <a:cs typeface="Calibri Light" panose="020F0302020204030204" pitchFamily="34" charset="0"/>
            </a:rPr>
            <a:t>- Pick up low level behaviour before escalation</a:t>
          </a:r>
        </a:p>
        <a:p>
          <a:pPr marL="0" lvl="0" indent="0" algn="ctr" defTabSz="622300">
            <a:lnSpc>
              <a:spcPct val="90000"/>
            </a:lnSpc>
            <a:spcBef>
              <a:spcPct val="0"/>
            </a:spcBef>
            <a:spcAft>
              <a:spcPct val="35000"/>
            </a:spcAft>
            <a:buFont typeface="Arial" panose="020B0604020202020204" pitchFamily="34" charset="0"/>
            <a:buNone/>
          </a:pPr>
          <a:r>
            <a:rPr lang="en-GB" sz="1200" b="0" u="none" kern="1200" noProof="0" dirty="0">
              <a:solidFill>
                <a:schemeClr val="tx1"/>
              </a:solidFill>
              <a:latin typeface="Calibri Light" panose="020F0302020204030204" pitchFamily="34" charset="0"/>
              <a:cs typeface="Calibri Light" panose="020F0302020204030204" pitchFamily="34" charset="0"/>
            </a:rPr>
            <a:t>- Provide verbal reminders/warnings</a:t>
          </a:r>
        </a:p>
        <a:p>
          <a:pPr marL="0" lvl="0" indent="0" algn="ctr" defTabSz="622300">
            <a:lnSpc>
              <a:spcPct val="90000"/>
            </a:lnSpc>
            <a:spcBef>
              <a:spcPct val="0"/>
            </a:spcBef>
            <a:spcAft>
              <a:spcPct val="35000"/>
            </a:spcAft>
            <a:buFont typeface="Arial" panose="020B0604020202020204" pitchFamily="34" charset="0"/>
            <a:buNone/>
          </a:pPr>
          <a:r>
            <a:rPr lang="en-GB" sz="1200" b="0" i="0" u="none" kern="1200" dirty="0">
              <a:solidFill>
                <a:schemeClr val="tx1"/>
              </a:solidFill>
              <a:latin typeface="+mj-lt"/>
            </a:rPr>
            <a:t>- Clear and concise expectations</a:t>
          </a:r>
        </a:p>
        <a:p>
          <a:pPr marL="0" lvl="0" indent="0" algn="ctr" defTabSz="622300">
            <a:lnSpc>
              <a:spcPct val="90000"/>
            </a:lnSpc>
            <a:spcBef>
              <a:spcPct val="0"/>
            </a:spcBef>
            <a:spcAft>
              <a:spcPct val="35000"/>
            </a:spcAft>
            <a:buFont typeface="Arial" panose="020B0604020202020204" pitchFamily="34" charset="0"/>
            <a:buNone/>
          </a:pPr>
          <a:r>
            <a:rPr lang="en-GB" sz="1200" b="0" i="0" u="none" kern="1200" noProof="0" dirty="0">
              <a:solidFill>
                <a:schemeClr val="tx1"/>
              </a:solidFill>
              <a:latin typeface="+mj-lt"/>
              <a:cs typeface="Calibri Light" panose="020F0302020204030204" pitchFamily="34" charset="0"/>
            </a:rPr>
            <a:t>- </a:t>
          </a:r>
          <a:r>
            <a:rPr lang="en-GB" sz="1200" b="0" i="0" u="none" kern="1200" dirty="0">
              <a:solidFill>
                <a:schemeClr val="tx1"/>
              </a:solidFill>
              <a:latin typeface="+mj-lt"/>
            </a:rPr>
            <a:t>Behaviour contracts – set with SMART targets</a:t>
          </a:r>
        </a:p>
        <a:p>
          <a:pPr marL="0" lvl="0" indent="0" algn="ctr" defTabSz="622300">
            <a:lnSpc>
              <a:spcPct val="90000"/>
            </a:lnSpc>
            <a:spcBef>
              <a:spcPct val="0"/>
            </a:spcBef>
            <a:spcAft>
              <a:spcPct val="35000"/>
            </a:spcAft>
            <a:buFont typeface="Arial" panose="020B0604020202020204" pitchFamily="34" charset="0"/>
            <a:buNone/>
          </a:pPr>
          <a:r>
            <a:rPr lang="en-GB" sz="1200" b="0" i="0" u="none" kern="1200" noProof="0" dirty="0">
              <a:solidFill>
                <a:schemeClr val="tx1"/>
              </a:solidFill>
              <a:latin typeface="+mj-lt"/>
              <a:cs typeface="Calibri Light" panose="020F0302020204030204" pitchFamily="34" charset="0"/>
            </a:rPr>
            <a:t>- </a:t>
          </a:r>
          <a:r>
            <a:rPr lang="en-GB" sz="1200" b="0" i="0" u="none" kern="1200" dirty="0">
              <a:solidFill>
                <a:schemeClr val="tx1"/>
              </a:solidFill>
              <a:latin typeface="+mj-lt"/>
            </a:rPr>
            <a:t>Focus on the cause of behaviour, rather than the emotional outburst – what is it they want/need or want to avoid?</a:t>
          </a:r>
        </a:p>
        <a:p>
          <a:pPr marL="0" lvl="0" indent="0" algn="ctr" defTabSz="622300">
            <a:lnSpc>
              <a:spcPct val="90000"/>
            </a:lnSpc>
            <a:spcBef>
              <a:spcPct val="0"/>
            </a:spcBef>
            <a:spcAft>
              <a:spcPct val="35000"/>
            </a:spcAft>
            <a:buFont typeface="Arial" panose="020B0604020202020204" pitchFamily="34" charset="0"/>
            <a:buNone/>
          </a:pPr>
          <a:r>
            <a:rPr lang="en-GB" sz="1200" b="0" i="0" u="none" kern="1200" dirty="0">
              <a:solidFill>
                <a:schemeClr val="tx1"/>
              </a:solidFill>
            </a:rPr>
            <a:t>- </a:t>
          </a:r>
          <a:r>
            <a:rPr lang="en-GB" sz="1200" b="0" i="0" u="none" kern="1200" dirty="0">
              <a:solidFill>
                <a:schemeClr val="tx1"/>
              </a:solidFill>
              <a:latin typeface="+mj-lt"/>
            </a:rPr>
            <a:t>Use a humanistic approach</a:t>
          </a:r>
          <a:endParaRPr lang="en-GB" sz="1200" b="0" u="none" kern="1200" noProof="0" dirty="0">
            <a:solidFill>
              <a:schemeClr val="tx1"/>
            </a:solidFill>
            <a:latin typeface="+mj-lt"/>
            <a:cs typeface="Calibri Light" panose="020F0302020204030204" pitchFamily="34" charset="0"/>
          </a:endParaRPr>
        </a:p>
      </dsp:txBody>
      <dsp:txXfrm>
        <a:off x="8219858" y="2036358"/>
        <a:ext cx="3972140" cy="33664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D4C243-370B-A94E-B9C7-C9D568947633}">
      <dsp:nvSpPr>
        <dsp:cNvPr id="0" name=""/>
        <dsp:cNvSpPr/>
      </dsp:nvSpPr>
      <dsp:spPr>
        <a:xfrm>
          <a:off x="5719397" y="1353270"/>
          <a:ext cx="4255461" cy="712617"/>
        </a:xfrm>
        <a:custGeom>
          <a:avLst/>
          <a:gdLst/>
          <a:ahLst/>
          <a:cxnLst/>
          <a:rect l="0" t="0" r="0" b="0"/>
          <a:pathLst>
            <a:path>
              <a:moveTo>
                <a:pt x="0" y="0"/>
              </a:moveTo>
              <a:lnTo>
                <a:pt x="0" y="344584"/>
              </a:lnTo>
              <a:lnTo>
                <a:pt x="4255461" y="344584"/>
              </a:lnTo>
              <a:lnTo>
                <a:pt x="4255461" y="712617"/>
              </a:lnTo>
            </a:path>
          </a:pathLst>
        </a:custGeom>
        <a:noFill/>
        <a:ln w="12700" cap="flat" cmpd="sng" algn="ctr">
          <a:solidFill>
            <a:schemeClr val="tx1">
              <a:lumMod val="95000"/>
              <a:lumOff val="5000"/>
            </a:schemeClr>
          </a:solidFill>
          <a:prstDash val="solid"/>
          <a:miter lim="800000"/>
        </a:ln>
        <a:effectLst/>
      </dsp:spPr>
      <dsp:style>
        <a:lnRef idx="2">
          <a:scrgbClr r="0" g="0" b="0"/>
        </a:lnRef>
        <a:fillRef idx="0">
          <a:scrgbClr r="0" g="0" b="0"/>
        </a:fillRef>
        <a:effectRef idx="0">
          <a:scrgbClr r="0" g="0" b="0"/>
        </a:effectRef>
        <a:fontRef idx="minor"/>
      </dsp:style>
    </dsp:sp>
    <dsp:sp modelId="{05A17811-5F7A-2B4D-94B0-C91B1D67D5BD}">
      <dsp:nvSpPr>
        <dsp:cNvPr id="0" name=""/>
        <dsp:cNvSpPr/>
      </dsp:nvSpPr>
      <dsp:spPr>
        <a:xfrm>
          <a:off x="5673677" y="1353270"/>
          <a:ext cx="91440" cy="715316"/>
        </a:xfrm>
        <a:custGeom>
          <a:avLst/>
          <a:gdLst/>
          <a:ahLst/>
          <a:cxnLst/>
          <a:rect l="0" t="0" r="0" b="0"/>
          <a:pathLst>
            <a:path>
              <a:moveTo>
                <a:pt x="45720" y="0"/>
              </a:moveTo>
              <a:lnTo>
                <a:pt x="45720" y="347283"/>
              </a:lnTo>
              <a:lnTo>
                <a:pt x="65646" y="347283"/>
              </a:lnTo>
              <a:lnTo>
                <a:pt x="65646" y="71531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6B0DD26-D998-A44C-89DB-23E227808195}">
      <dsp:nvSpPr>
        <dsp:cNvPr id="0" name=""/>
        <dsp:cNvSpPr/>
      </dsp:nvSpPr>
      <dsp:spPr>
        <a:xfrm>
          <a:off x="1485790" y="1353270"/>
          <a:ext cx="4233606" cy="712617"/>
        </a:xfrm>
        <a:custGeom>
          <a:avLst/>
          <a:gdLst/>
          <a:ahLst/>
          <a:cxnLst/>
          <a:rect l="0" t="0" r="0" b="0"/>
          <a:pathLst>
            <a:path>
              <a:moveTo>
                <a:pt x="4233606" y="0"/>
              </a:moveTo>
              <a:lnTo>
                <a:pt x="4233606" y="344584"/>
              </a:lnTo>
              <a:lnTo>
                <a:pt x="0" y="344584"/>
              </a:lnTo>
              <a:lnTo>
                <a:pt x="0" y="712617"/>
              </a:lnTo>
            </a:path>
          </a:pathLst>
        </a:custGeom>
        <a:noFill/>
        <a:ln w="12700" cap="flat" cmpd="sng" algn="ctr">
          <a:solidFill>
            <a:schemeClr val="tx1">
              <a:lumMod val="95000"/>
              <a:lumOff val="5000"/>
            </a:schemeClr>
          </a:solidFill>
          <a:prstDash val="solid"/>
          <a:miter lim="800000"/>
        </a:ln>
        <a:effectLst/>
      </dsp:spPr>
      <dsp:style>
        <a:lnRef idx="2">
          <a:scrgbClr r="0" g="0" b="0"/>
        </a:lnRef>
        <a:fillRef idx="0">
          <a:scrgbClr r="0" g="0" b="0"/>
        </a:fillRef>
        <a:effectRef idx="0">
          <a:scrgbClr r="0" g="0" b="0"/>
        </a:effectRef>
        <a:fontRef idx="minor"/>
      </dsp:style>
    </dsp:sp>
    <dsp:sp modelId="{736680BB-76E9-7A4D-B920-52B6AAE931FC}">
      <dsp:nvSpPr>
        <dsp:cNvPr id="0" name=""/>
        <dsp:cNvSpPr/>
      </dsp:nvSpPr>
      <dsp:spPr>
        <a:xfrm>
          <a:off x="4137135" y="284467"/>
          <a:ext cx="3164523" cy="1068803"/>
        </a:xfrm>
        <a:prstGeom prst="rect">
          <a:avLst/>
        </a:prstGeom>
        <a:solidFill>
          <a:schemeClr val="accent3">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solidFill>
                <a:schemeClr val="tx1"/>
              </a:solidFill>
            </a:rPr>
            <a:t>PDA</a:t>
          </a:r>
        </a:p>
        <a:p>
          <a:pPr marL="0" lvl="0" indent="0" algn="ctr" defTabSz="889000">
            <a:lnSpc>
              <a:spcPct val="90000"/>
            </a:lnSpc>
            <a:spcBef>
              <a:spcPct val="0"/>
            </a:spcBef>
            <a:spcAft>
              <a:spcPct val="35000"/>
            </a:spcAft>
            <a:buNone/>
          </a:pPr>
          <a:r>
            <a:rPr lang="en-US" sz="1400" kern="1200" dirty="0">
              <a:solidFill>
                <a:schemeClr val="tx1"/>
              </a:solidFill>
            </a:rPr>
            <a:t>(Pathological Demand Avoidance)</a:t>
          </a:r>
          <a:endParaRPr lang="en-GB" sz="1400" kern="1200" dirty="0">
            <a:solidFill>
              <a:schemeClr val="tx1"/>
            </a:solidFill>
          </a:endParaRPr>
        </a:p>
      </dsp:txBody>
      <dsp:txXfrm>
        <a:off x="4137135" y="284467"/>
        <a:ext cx="3164523" cy="1068803"/>
      </dsp:txXfrm>
    </dsp:sp>
    <dsp:sp modelId="{138CE2CF-EC7A-CE48-85FB-6438F886F0D1}">
      <dsp:nvSpPr>
        <dsp:cNvPr id="0" name=""/>
        <dsp:cNvSpPr/>
      </dsp:nvSpPr>
      <dsp:spPr>
        <a:xfrm>
          <a:off x="286" y="2065887"/>
          <a:ext cx="2971008" cy="1472903"/>
        </a:xfrm>
        <a:prstGeom prst="rect">
          <a:avLst/>
        </a:prstGeom>
        <a:solidFill>
          <a:schemeClr val="accent3">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b="1" u="sng" kern="1200" dirty="0">
              <a:solidFill>
                <a:schemeClr val="tx1"/>
              </a:solidFill>
              <a:latin typeface="+mn-lt"/>
            </a:rPr>
            <a:t>Definition:</a:t>
          </a:r>
        </a:p>
        <a:p>
          <a:pPr marL="0" lvl="0" indent="0" algn="ctr" defTabSz="622300">
            <a:lnSpc>
              <a:spcPct val="90000"/>
            </a:lnSpc>
            <a:spcBef>
              <a:spcPct val="0"/>
            </a:spcBef>
            <a:spcAft>
              <a:spcPct val="35000"/>
            </a:spcAft>
            <a:buNone/>
          </a:pPr>
          <a:r>
            <a:rPr lang="en-US" sz="1200" kern="1200" dirty="0">
              <a:solidFill>
                <a:schemeClr val="tx1"/>
              </a:solidFill>
              <a:latin typeface="Calibri Light" panose="020F0302020204030204" pitchFamily="34" charset="0"/>
              <a:cs typeface="Calibri Light" panose="020F0302020204030204" pitchFamily="34" charset="0"/>
            </a:rPr>
            <a:t>A profile that describes those whose main characteristics is to avoid everyday demands &amp; expectations to an extreme extent.</a:t>
          </a:r>
          <a:endParaRPr lang="en-GB" sz="1200" b="1" u="sng" kern="1200" dirty="0">
            <a:solidFill>
              <a:schemeClr val="tx1"/>
            </a:solidFill>
            <a:latin typeface="+mn-lt"/>
          </a:endParaRPr>
        </a:p>
      </dsp:txBody>
      <dsp:txXfrm>
        <a:off x="286" y="2065887"/>
        <a:ext cx="2971008" cy="1472903"/>
      </dsp:txXfrm>
    </dsp:sp>
    <dsp:sp modelId="{8917787A-89BA-6B4E-9A73-761AF22BA734}">
      <dsp:nvSpPr>
        <dsp:cNvPr id="0" name=""/>
        <dsp:cNvSpPr/>
      </dsp:nvSpPr>
      <dsp:spPr>
        <a:xfrm>
          <a:off x="3986785" y="2068586"/>
          <a:ext cx="3505076" cy="2737955"/>
        </a:xfrm>
        <a:prstGeom prst="rect">
          <a:avLst/>
        </a:prstGeom>
        <a:solidFill>
          <a:schemeClr val="accent3">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Font typeface="Arial" panose="020B0604020202020204" pitchFamily="34" charset="0"/>
            <a:buNone/>
          </a:pPr>
          <a:r>
            <a:rPr lang="en-US" sz="1400" b="1" u="sng" kern="1200" dirty="0">
              <a:solidFill>
                <a:schemeClr val="tx1"/>
              </a:solidFill>
              <a:latin typeface="Calibri Light" panose="020F0302020204030204" pitchFamily="34" charset="0"/>
              <a:cs typeface="Calibri Light" panose="020F0302020204030204" pitchFamily="34" charset="0"/>
            </a:rPr>
            <a:t>Traits:</a:t>
          </a:r>
        </a:p>
        <a:p>
          <a:pPr marL="0" lvl="0" indent="0" algn="ctr" defTabSz="622300">
            <a:lnSpc>
              <a:spcPct val="90000"/>
            </a:lnSpc>
            <a:spcBef>
              <a:spcPct val="0"/>
            </a:spcBef>
            <a:spcAft>
              <a:spcPct val="35000"/>
            </a:spcAft>
            <a:buFont typeface="Arial" panose="020B0604020202020204" pitchFamily="34" charset="0"/>
            <a:buNone/>
          </a:pPr>
          <a:r>
            <a:rPr lang="en-US" sz="1200" kern="1200" dirty="0">
              <a:solidFill>
                <a:schemeClr val="tx1"/>
              </a:solidFill>
              <a:latin typeface="Calibri Light" panose="020F0302020204030204" pitchFamily="34" charset="0"/>
              <a:cs typeface="Calibri Light" panose="020F0302020204030204" pitchFamily="34" charset="0"/>
            </a:rPr>
            <a:t>- </a:t>
          </a:r>
          <a:r>
            <a:rPr lang="en-GB" sz="1200" kern="1200" dirty="0">
              <a:solidFill>
                <a:schemeClr val="tx1"/>
              </a:solidFill>
              <a:latin typeface="Calibri Light" panose="020F0302020204030204" pitchFamily="34" charset="0"/>
              <a:cs typeface="Calibri Light" panose="020F0302020204030204" pitchFamily="34" charset="0"/>
            </a:rPr>
            <a:t>Resists &amp; Avoids</a:t>
          </a:r>
        </a:p>
        <a:p>
          <a:pPr marL="0" lvl="0" indent="0" algn="ctr" defTabSz="622300">
            <a:lnSpc>
              <a:spcPct val="90000"/>
            </a:lnSpc>
            <a:spcBef>
              <a:spcPct val="0"/>
            </a:spcBef>
            <a:spcAft>
              <a:spcPct val="35000"/>
            </a:spcAft>
            <a:buFont typeface="Arial" panose="020B0604020202020204" pitchFamily="34" charset="0"/>
            <a:buNone/>
          </a:pPr>
          <a:r>
            <a:rPr lang="en-GB" sz="1200" kern="1200" dirty="0">
              <a:solidFill>
                <a:schemeClr val="tx1"/>
              </a:solidFill>
              <a:latin typeface="Calibri Light" panose="020F0302020204030204" pitchFamily="34" charset="0"/>
              <a:cs typeface="Calibri Light" panose="020F0302020204030204" pitchFamily="34" charset="0"/>
            </a:rPr>
            <a:t>- Uses social strategies as avoidance, e.g. distraction, excuses</a:t>
          </a:r>
        </a:p>
        <a:p>
          <a:pPr marL="0" lvl="0" indent="0" algn="ctr" defTabSz="622300">
            <a:lnSpc>
              <a:spcPct val="90000"/>
            </a:lnSpc>
            <a:spcBef>
              <a:spcPct val="0"/>
            </a:spcBef>
            <a:spcAft>
              <a:spcPct val="35000"/>
            </a:spcAft>
            <a:buFont typeface="Arial" panose="020B0604020202020204" pitchFamily="34" charset="0"/>
            <a:buNone/>
          </a:pPr>
          <a:r>
            <a:rPr lang="en-GB" sz="1200" kern="1200" dirty="0">
              <a:solidFill>
                <a:schemeClr val="tx1"/>
              </a:solidFill>
              <a:latin typeface="Calibri Light" panose="020F0302020204030204" pitchFamily="34" charset="0"/>
              <a:cs typeface="Calibri Light" panose="020F0302020204030204" pitchFamily="34" charset="0"/>
            </a:rPr>
            <a:t>- Excessive mood swings</a:t>
          </a:r>
        </a:p>
        <a:p>
          <a:pPr marL="0" lvl="0" indent="0" algn="ctr" defTabSz="622300">
            <a:lnSpc>
              <a:spcPct val="90000"/>
            </a:lnSpc>
            <a:spcBef>
              <a:spcPct val="0"/>
            </a:spcBef>
            <a:spcAft>
              <a:spcPct val="35000"/>
            </a:spcAft>
            <a:buFont typeface="Arial" panose="020B0604020202020204" pitchFamily="34" charset="0"/>
            <a:buNone/>
          </a:pPr>
          <a:r>
            <a:rPr lang="en-GB" sz="1200" kern="1200" dirty="0">
              <a:solidFill>
                <a:schemeClr val="tx1"/>
              </a:solidFill>
              <a:latin typeface="Calibri Light" panose="020F0302020204030204" pitchFamily="34" charset="0"/>
              <a:cs typeface="Calibri Light" panose="020F0302020204030204" pitchFamily="34" charset="0"/>
            </a:rPr>
            <a:t>- Impulsivity</a:t>
          </a:r>
        </a:p>
        <a:p>
          <a:pPr marL="0" lvl="0" indent="0" algn="ctr" defTabSz="622300">
            <a:lnSpc>
              <a:spcPct val="90000"/>
            </a:lnSpc>
            <a:spcBef>
              <a:spcPct val="0"/>
            </a:spcBef>
            <a:spcAft>
              <a:spcPct val="35000"/>
            </a:spcAft>
            <a:buFont typeface="Arial" panose="020B0604020202020204" pitchFamily="34" charset="0"/>
            <a:buNone/>
          </a:pPr>
          <a:r>
            <a:rPr lang="en-GB" sz="1200" kern="1200" dirty="0">
              <a:solidFill>
                <a:schemeClr val="tx1"/>
              </a:solidFill>
              <a:latin typeface="Calibri Light" panose="020F0302020204030204" pitchFamily="34" charset="0"/>
              <a:cs typeface="Calibri Light" panose="020F0302020204030204" pitchFamily="34" charset="0"/>
            </a:rPr>
            <a:t>- Obsessive Behaviours focused on other people</a:t>
          </a:r>
        </a:p>
        <a:p>
          <a:pPr marL="0" lvl="0" indent="0" algn="ctr" defTabSz="622300">
            <a:lnSpc>
              <a:spcPct val="90000"/>
            </a:lnSpc>
            <a:spcBef>
              <a:spcPct val="0"/>
            </a:spcBef>
            <a:spcAft>
              <a:spcPct val="35000"/>
            </a:spcAft>
            <a:buFont typeface="Arial" panose="020B0604020202020204" pitchFamily="34" charset="0"/>
            <a:buNone/>
          </a:pPr>
          <a:r>
            <a:rPr lang="en-GB" sz="1200" b="0" i="0" u="none" kern="1200" dirty="0">
              <a:solidFill>
                <a:schemeClr val="tx1"/>
              </a:solidFill>
              <a:latin typeface="+mj-lt"/>
            </a:rPr>
            <a:t>- Can often “shut down” when they are being challenged or tasked with something</a:t>
          </a:r>
        </a:p>
        <a:p>
          <a:pPr marL="0" lvl="0" indent="0" algn="ctr" defTabSz="622300">
            <a:lnSpc>
              <a:spcPct val="90000"/>
            </a:lnSpc>
            <a:spcBef>
              <a:spcPct val="0"/>
            </a:spcBef>
            <a:spcAft>
              <a:spcPct val="35000"/>
            </a:spcAft>
            <a:buFont typeface="Arial" panose="020B0604020202020204" pitchFamily="34" charset="0"/>
            <a:buNone/>
          </a:pPr>
          <a:r>
            <a:rPr lang="en-GB" sz="1200" b="0" i="0" u="none" kern="1200" dirty="0">
              <a:solidFill>
                <a:schemeClr val="tx1"/>
              </a:solidFill>
              <a:latin typeface="+mj-lt"/>
              <a:cs typeface="Calibri Light" panose="020F0302020204030204" pitchFamily="34" charset="0"/>
            </a:rPr>
            <a:t>- </a:t>
          </a:r>
          <a:r>
            <a:rPr lang="en-GB" sz="1200" b="0" i="0" u="none" kern="1200" dirty="0">
              <a:solidFill>
                <a:schemeClr val="tx1"/>
              </a:solidFill>
              <a:latin typeface="+mj-lt"/>
            </a:rPr>
            <a:t>Cannot appreciate or understand the ideas of others.</a:t>
          </a:r>
          <a:endParaRPr lang="en-GB" sz="1200" kern="1200" dirty="0">
            <a:solidFill>
              <a:schemeClr val="tx1"/>
            </a:solidFill>
            <a:latin typeface="+mj-lt"/>
            <a:cs typeface="Calibri Light" panose="020F0302020204030204" pitchFamily="34" charset="0"/>
          </a:endParaRPr>
        </a:p>
      </dsp:txBody>
      <dsp:txXfrm>
        <a:off x="3986785" y="2068586"/>
        <a:ext cx="3505076" cy="2737955"/>
      </dsp:txXfrm>
    </dsp:sp>
    <dsp:sp modelId="{A127FEBD-E7BC-7146-A3DD-894A658C55C9}">
      <dsp:nvSpPr>
        <dsp:cNvPr id="0" name=""/>
        <dsp:cNvSpPr/>
      </dsp:nvSpPr>
      <dsp:spPr>
        <a:xfrm>
          <a:off x="7948503" y="2065887"/>
          <a:ext cx="4052709" cy="3447295"/>
        </a:xfrm>
        <a:prstGeom prst="rect">
          <a:avLst/>
        </a:prstGeom>
        <a:solidFill>
          <a:schemeClr val="accent3">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b="1" u="sng" kern="1200" dirty="0">
              <a:solidFill>
                <a:schemeClr val="tx1"/>
              </a:solidFill>
            </a:rPr>
            <a:t>Strategies:</a:t>
          </a:r>
        </a:p>
        <a:p>
          <a:pPr marL="0" lvl="0" indent="0" algn="ctr" defTabSz="488950">
            <a:lnSpc>
              <a:spcPct val="90000"/>
            </a:lnSpc>
            <a:spcBef>
              <a:spcPct val="0"/>
            </a:spcBef>
            <a:spcAft>
              <a:spcPct val="35000"/>
            </a:spcAft>
            <a:buNone/>
          </a:pPr>
          <a:r>
            <a:rPr lang="en-US" sz="1100" kern="1200" dirty="0">
              <a:solidFill>
                <a:schemeClr val="tx1"/>
              </a:solidFill>
              <a:latin typeface="Calibri Light" panose="020F0302020204030204" pitchFamily="34" charset="0"/>
              <a:cs typeface="Calibri Light" panose="020F0302020204030204" pitchFamily="34" charset="0"/>
            </a:rPr>
            <a:t>- </a:t>
          </a:r>
          <a:r>
            <a:rPr lang="en-GB" sz="1100" kern="1200" dirty="0">
              <a:solidFill>
                <a:schemeClr val="tx1"/>
              </a:solidFill>
              <a:latin typeface="Calibri Light" panose="020F0302020204030204" pitchFamily="34" charset="0"/>
              <a:cs typeface="Calibri Light" panose="020F0302020204030204" pitchFamily="34" charset="0"/>
            </a:rPr>
            <a:t>Avoid direct demands</a:t>
          </a:r>
        </a:p>
        <a:p>
          <a:pPr marL="0" lvl="0" indent="0" algn="ctr" defTabSz="488950">
            <a:lnSpc>
              <a:spcPct val="90000"/>
            </a:lnSpc>
            <a:spcBef>
              <a:spcPct val="0"/>
            </a:spcBef>
            <a:spcAft>
              <a:spcPct val="35000"/>
            </a:spcAft>
            <a:buFont typeface="Arial" panose="020B0604020202020204" pitchFamily="34" charset="0"/>
            <a:buNone/>
          </a:pPr>
          <a:r>
            <a:rPr lang="en-GB" sz="1100" kern="1200" dirty="0">
              <a:solidFill>
                <a:schemeClr val="tx1"/>
              </a:solidFill>
              <a:latin typeface="Calibri Light" panose="020F0302020204030204" pitchFamily="34" charset="0"/>
              <a:cs typeface="Calibri Light" panose="020F0302020204030204" pitchFamily="34" charset="0"/>
            </a:rPr>
            <a:t>- Provide Choices</a:t>
          </a:r>
        </a:p>
        <a:p>
          <a:pPr marL="0" lvl="0" indent="0" algn="ctr" defTabSz="488950">
            <a:lnSpc>
              <a:spcPct val="90000"/>
            </a:lnSpc>
            <a:spcBef>
              <a:spcPct val="0"/>
            </a:spcBef>
            <a:spcAft>
              <a:spcPct val="35000"/>
            </a:spcAft>
            <a:buFont typeface="Arial" panose="020B0604020202020204" pitchFamily="34" charset="0"/>
            <a:buNone/>
          </a:pPr>
          <a:r>
            <a:rPr lang="en-GB" sz="1100" kern="1200" dirty="0">
              <a:solidFill>
                <a:schemeClr val="tx1"/>
              </a:solidFill>
              <a:latin typeface="Calibri Light" panose="020F0302020204030204" pitchFamily="34" charset="0"/>
              <a:cs typeface="Calibri Light" panose="020F0302020204030204" pitchFamily="34" charset="0"/>
            </a:rPr>
            <a:t>- Indirectly Praise</a:t>
          </a:r>
        </a:p>
        <a:p>
          <a:pPr marL="0" lvl="0" indent="0" algn="ctr" defTabSz="488950">
            <a:lnSpc>
              <a:spcPct val="90000"/>
            </a:lnSpc>
            <a:spcBef>
              <a:spcPct val="0"/>
            </a:spcBef>
            <a:spcAft>
              <a:spcPct val="35000"/>
            </a:spcAft>
            <a:buFont typeface="Arial" panose="020B0604020202020204" pitchFamily="34" charset="0"/>
            <a:buNone/>
          </a:pPr>
          <a:r>
            <a:rPr lang="en-GB" sz="1100" kern="1200" dirty="0">
              <a:solidFill>
                <a:schemeClr val="tx1"/>
              </a:solidFill>
              <a:latin typeface="Calibri Light" panose="020F0302020204030204" pitchFamily="34" charset="0"/>
              <a:cs typeface="Calibri Light" panose="020F0302020204030204" pitchFamily="34" charset="0"/>
            </a:rPr>
            <a:t>- Limit number of Boundaries</a:t>
          </a:r>
        </a:p>
        <a:p>
          <a:pPr marL="0" lvl="0" indent="0" algn="ctr" defTabSz="488950">
            <a:lnSpc>
              <a:spcPct val="90000"/>
            </a:lnSpc>
            <a:spcBef>
              <a:spcPct val="0"/>
            </a:spcBef>
            <a:spcAft>
              <a:spcPct val="35000"/>
            </a:spcAft>
            <a:buFont typeface="Arial" panose="020B0604020202020204" pitchFamily="34" charset="0"/>
            <a:buNone/>
          </a:pPr>
          <a:r>
            <a:rPr lang="en-GB" sz="1100" kern="1200" dirty="0">
              <a:solidFill>
                <a:schemeClr val="tx1"/>
              </a:solidFill>
              <a:latin typeface="Calibri Light" panose="020F0302020204030204" pitchFamily="34" charset="0"/>
              <a:cs typeface="Calibri Light" panose="020F0302020204030204" pitchFamily="34" charset="0"/>
            </a:rPr>
            <a:t>- Identify Triggers</a:t>
          </a:r>
        </a:p>
        <a:p>
          <a:pPr marL="0" lvl="0" indent="0" algn="ctr" defTabSz="488950">
            <a:lnSpc>
              <a:spcPct val="90000"/>
            </a:lnSpc>
            <a:spcBef>
              <a:spcPct val="0"/>
            </a:spcBef>
            <a:spcAft>
              <a:spcPct val="35000"/>
            </a:spcAft>
            <a:buFont typeface="Arial" panose="020B0604020202020204" pitchFamily="34" charset="0"/>
            <a:buNone/>
          </a:pPr>
          <a:r>
            <a:rPr lang="en-GB" sz="1100" kern="1200" dirty="0">
              <a:solidFill>
                <a:schemeClr val="tx1"/>
              </a:solidFill>
              <a:latin typeface="Calibri Light" panose="020F0302020204030204" pitchFamily="34" charset="0"/>
              <a:cs typeface="Calibri Light" panose="020F0302020204030204" pitchFamily="34" charset="0"/>
            </a:rPr>
            <a:t>- Use humour</a:t>
          </a:r>
        </a:p>
        <a:p>
          <a:pPr marL="0" lvl="0" indent="0" algn="ctr" defTabSz="488950">
            <a:lnSpc>
              <a:spcPct val="90000"/>
            </a:lnSpc>
            <a:spcBef>
              <a:spcPct val="0"/>
            </a:spcBef>
            <a:spcAft>
              <a:spcPct val="35000"/>
            </a:spcAft>
            <a:buFont typeface="Arial" panose="020B0604020202020204" pitchFamily="34" charset="0"/>
            <a:buNone/>
          </a:pPr>
          <a:r>
            <a:rPr lang="en-GB" sz="1100" kern="1200" dirty="0">
              <a:solidFill>
                <a:schemeClr val="tx1"/>
              </a:solidFill>
              <a:latin typeface="Calibri Light" panose="020F0302020204030204" pitchFamily="34" charset="0"/>
              <a:cs typeface="Calibri Light" panose="020F0302020204030204" pitchFamily="34" charset="0"/>
            </a:rPr>
            <a:t>- Be flexible &amp; creative</a:t>
          </a:r>
        </a:p>
        <a:p>
          <a:pPr marL="0" lvl="0" indent="0" algn="ctr" defTabSz="488950">
            <a:lnSpc>
              <a:spcPct val="90000"/>
            </a:lnSpc>
            <a:spcBef>
              <a:spcPct val="0"/>
            </a:spcBef>
            <a:spcAft>
              <a:spcPct val="35000"/>
            </a:spcAft>
            <a:buFont typeface="Arial" panose="020B0604020202020204" pitchFamily="34" charset="0"/>
            <a:buNone/>
          </a:pPr>
          <a:r>
            <a:rPr lang="en-GB" sz="1100" kern="1200" dirty="0">
              <a:solidFill>
                <a:schemeClr val="tx1"/>
              </a:solidFill>
              <a:latin typeface="Calibri Light" panose="020F0302020204030204" pitchFamily="34" charset="0"/>
              <a:cs typeface="Calibri Light" panose="020F0302020204030204" pitchFamily="34" charset="0"/>
            </a:rPr>
            <a:t>- Calm tone of voice</a:t>
          </a:r>
        </a:p>
        <a:p>
          <a:pPr marL="0" lvl="0" indent="0" algn="ctr" defTabSz="488950">
            <a:lnSpc>
              <a:spcPct val="90000"/>
            </a:lnSpc>
            <a:spcBef>
              <a:spcPct val="0"/>
            </a:spcBef>
            <a:spcAft>
              <a:spcPct val="35000"/>
            </a:spcAft>
            <a:buFont typeface="Arial" panose="020B0604020202020204" pitchFamily="34" charset="0"/>
            <a:buNone/>
          </a:pPr>
          <a:r>
            <a:rPr lang="en-GB" sz="1100" kern="1200" dirty="0">
              <a:solidFill>
                <a:schemeClr val="tx1"/>
              </a:solidFill>
              <a:latin typeface="Calibri Light" panose="020F0302020204030204" pitchFamily="34" charset="0"/>
              <a:cs typeface="Calibri Light" panose="020F0302020204030204" pitchFamily="34" charset="0"/>
            </a:rPr>
            <a:t>- Indirect style of negotiation will mean they feel in control</a:t>
          </a:r>
        </a:p>
        <a:p>
          <a:pPr marL="0" lvl="0" indent="0" algn="ctr" defTabSz="488950">
            <a:lnSpc>
              <a:spcPct val="90000"/>
            </a:lnSpc>
            <a:spcBef>
              <a:spcPct val="0"/>
            </a:spcBef>
            <a:spcAft>
              <a:spcPct val="35000"/>
            </a:spcAft>
            <a:buFont typeface="Arial" panose="020B0604020202020204" pitchFamily="34" charset="0"/>
            <a:buNone/>
          </a:pPr>
          <a:r>
            <a:rPr lang="en-GB" sz="1100" kern="1200" dirty="0">
              <a:solidFill>
                <a:schemeClr val="tx1"/>
              </a:solidFill>
              <a:latin typeface="Calibri Light" panose="020F0302020204030204" pitchFamily="34" charset="0"/>
              <a:cs typeface="Calibri Light" panose="020F0302020204030204" pitchFamily="34" charset="0"/>
            </a:rPr>
            <a:t>- </a:t>
          </a:r>
          <a:r>
            <a:rPr lang="en-GB" sz="1100" b="0" i="0" u="none" kern="1200" dirty="0">
              <a:solidFill>
                <a:schemeClr val="tx1"/>
              </a:solidFill>
              <a:latin typeface="+mj-lt"/>
            </a:rPr>
            <a:t>Explain your ideas and listen to the reasoning of theirs – let them feel heard</a:t>
          </a:r>
        </a:p>
        <a:p>
          <a:pPr marL="0" lvl="0" indent="0" algn="ctr" defTabSz="488950">
            <a:lnSpc>
              <a:spcPct val="90000"/>
            </a:lnSpc>
            <a:spcBef>
              <a:spcPct val="0"/>
            </a:spcBef>
            <a:spcAft>
              <a:spcPct val="35000"/>
            </a:spcAft>
            <a:buFont typeface="Arial" panose="020B0604020202020204" pitchFamily="34" charset="0"/>
            <a:buNone/>
          </a:pPr>
          <a:r>
            <a:rPr lang="en-GB" sz="1100" b="0" i="0" u="none" kern="1200" dirty="0">
              <a:solidFill>
                <a:schemeClr val="tx1"/>
              </a:solidFill>
              <a:latin typeface="+mj-lt"/>
              <a:cs typeface="Calibri Light" panose="020F0302020204030204" pitchFamily="34" charset="0"/>
            </a:rPr>
            <a:t>- </a:t>
          </a:r>
          <a:r>
            <a:rPr lang="en-GB" sz="1100" b="0" i="0" u="none" kern="1200" dirty="0">
              <a:solidFill>
                <a:schemeClr val="tx1"/>
              </a:solidFill>
              <a:latin typeface="+mj-lt"/>
            </a:rPr>
            <a:t>Make joint decisions – compromise to a certain and reasonable extent – but do not change fundamental rules or expectations</a:t>
          </a:r>
        </a:p>
        <a:p>
          <a:pPr marL="0" lvl="0" indent="0" algn="ctr" defTabSz="488950">
            <a:lnSpc>
              <a:spcPct val="90000"/>
            </a:lnSpc>
            <a:spcBef>
              <a:spcPct val="0"/>
            </a:spcBef>
            <a:spcAft>
              <a:spcPct val="35000"/>
            </a:spcAft>
            <a:buFont typeface="Arial" panose="020B0604020202020204" pitchFamily="34" charset="0"/>
            <a:buNone/>
          </a:pPr>
          <a:r>
            <a:rPr lang="en-GB" sz="1100" b="0" i="0" u="none" kern="1200" dirty="0">
              <a:solidFill>
                <a:schemeClr val="tx1"/>
              </a:solidFill>
              <a:latin typeface="+mj-lt"/>
              <a:cs typeface="Calibri Light" panose="020F0302020204030204" pitchFamily="34" charset="0"/>
            </a:rPr>
            <a:t>- T</a:t>
          </a:r>
          <a:r>
            <a:rPr lang="en-GB" sz="1100" b="0" i="0" u="none" kern="1200" dirty="0">
              <a:solidFill>
                <a:schemeClr val="tx1"/>
              </a:solidFill>
              <a:latin typeface="+mj-lt"/>
            </a:rPr>
            <a:t>ailor projects and work to suit their interests – let them see a purpose in what they are doing</a:t>
          </a:r>
          <a:endParaRPr lang="en-GB" sz="1100" kern="1200" dirty="0">
            <a:solidFill>
              <a:schemeClr val="tx1"/>
            </a:solidFill>
            <a:latin typeface="+mj-lt"/>
            <a:cs typeface="Calibri Light" panose="020F0302020204030204" pitchFamily="34" charset="0"/>
          </a:endParaRPr>
        </a:p>
      </dsp:txBody>
      <dsp:txXfrm>
        <a:off x="7948503" y="2065887"/>
        <a:ext cx="4052709" cy="344729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D4C243-370B-A94E-B9C7-C9D568947633}">
      <dsp:nvSpPr>
        <dsp:cNvPr id="0" name=""/>
        <dsp:cNvSpPr/>
      </dsp:nvSpPr>
      <dsp:spPr>
        <a:xfrm>
          <a:off x="4786262" y="1381855"/>
          <a:ext cx="4550289" cy="543486"/>
        </a:xfrm>
        <a:custGeom>
          <a:avLst/>
          <a:gdLst/>
          <a:ahLst/>
          <a:cxnLst/>
          <a:rect l="0" t="0" r="0" b="0"/>
          <a:pathLst>
            <a:path>
              <a:moveTo>
                <a:pt x="0" y="0"/>
              </a:moveTo>
              <a:lnTo>
                <a:pt x="0" y="271743"/>
              </a:lnTo>
              <a:lnTo>
                <a:pt x="4550289" y="271743"/>
              </a:lnTo>
              <a:lnTo>
                <a:pt x="4550289" y="543486"/>
              </a:lnTo>
            </a:path>
          </a:pathLst>
        </a:custGeom>
        <a:noFill/>
        <a:ln w="12700" cap="flat" cmpd="sng" algn="ctr">
          <a:solidFill>
            <a:schemeClr val="accent6">
              <a:lumMod val="75000"/>
            </a:schemeClr>
          </a:solidFill>
          <a:prstDash val="solid"/>
          <a:miter lim="800000"/>
        </a:ln>
        <a:effectLst/>
      </dsp:spPr>
      <dsp:style>
        <a:lnRef idx="2">
          <a:scrgbClr r="0" g="0" b="0"/>
        </a:lnRef>
        <a:fillRef idx="0">
          <a:scrgbClr r="0" g="0" b="0"/>
        </a:fillRef>
        <a:effectRef idx="0">
          <a:scrgbClr r="0" g="0" b="0"/>
        </a:effectRef>
        <a:fontRef idx="minor"/>
      </dsp:style>
    </dsp:sp>
    <dsp:sp modelId="{05A17811-5F7A-2B4D-94B0-C91B1D67D5BD}">
      <dsp:nvSpPr>
        <dsp:cNvPr id="0" name=""/>
        <dsp:cNvSpPr/>
      </dsp:nvSpPr>
      <dsp:spPr>
        <a:xfrm>
          <a:off x="4727731" y="1381855"/>
          <a:ext cx="91440" cy="543486"/>
        </a:xfrm>
        <a:custGeom>
          <a:avLst/>
          <a:gdLst/>
          <a:ahLst/>
          <a:cxnLst/>
          <a:rect l="0" t="0" r="0" b="0"/>
          <a:pathLst>
            <a:path>
              <a:moveTo>
                <a:pt x="58530" y="0"/>
              </a:moveTo>
              <a:lnTo>
                <a:pt x="58530" y="271743"/>
              </a:lnTo>
              <a:lnTo>
                <a:pt x="45720" y="271743"/>
              </a:lnTo>
              <a:lnTo>
                <a:pt x="45720" y="543486"/>
              </a:lnTo>
            </a:path>
          </a:pathLst>
        </a:custGeom>
        <a:noFill/>
        <a:ln w="12700" cap="flat" cmpd="sng" algn="ctr">
          <a:solidFill>
            <a:schemeClr val="accent6">
              <a:lumMod val="50000"/>
            </a:schemeClr>
          </a:solidFill>
          <a:prstDash val="solid"/>
          <a:miter lim="800000"/>
        </a:ln>
        <a:effectLst/>
      </dsp:spPr>
      <dsp:style>
        <a:lnRef idx="2">
          <a:scrgbClr r="0" g="0" b="0"/>
        </a:lnRef>
        <a:fillRef idx="0">
          <a:scrgbClr r="0" g="0" b="0"/>
        </a:fillRef>
        <a:effectRef idx="0">
          <a:scrgbClr r="0" g="0" b="0"/>
        </a:effectRef>
        <a:fontRef idx="minor"/>
      </dsp:style>
    </dsp:sp>
    <dsp:sp modelId="{86B0DD26-D998-A44C-89DB-23E227808195}">
      <dsp:nvSpPr>
        <dsp:cNvPr id="0" name=""/>
        <dsp:cNvSpPr/>
      </dsp:nvSpPr>
      <dsp:spPr>
        <a:xfrm>
          <a:off x="1301672" y="1381855"/>
          <a:ext cx="3484590" cy="543486"/>
        </a:xfrm>
        <a:custGeom>
          <a:avLst/>
          <a:gdLst/>
          <a:ahLst/>
          <a:cxnLst/>
          <a:rect l="0" t="0" r="0" b="0"/>
          <a:pathLst>
            <a:path>
              <a:moveTo>
                <a:pt x="3484590" y="0"/>
              </a:moveTo>
              <a:lnTo>
                <a:pt x="3484590" y="271743"/>
              </a:lnTo>
              <a:lnTo>
                <a:pt x="0" y="271743"/>
              </a:lnTo>
              <a:lnTo>
                <a:pt x="0" y="543486"/>
              </a:lnTo>
            </a:path>
          </a:pathLst>
        </a:custGeom>
        <a:noFill/>
        <a:ln w="12700" cap="flat" cmpd="sng" algn="ctr">
          <a:solidFill>
            <a:schemeClr val="accent6">
              <a:lumMod val="50000"/>
            </a:schemeClr>
          </a:solidFill>
          <a:prstDash val="solid"/>
          <a:miter lim="800000"/>
        </a:ln>
        <a:effectLst/>
      </dsp:spPr>
      <dsp:style>
        <a:lnRef idx="2">
          <a:scrgbClr r="0" g="0" b="0"/>
        </a:lnRef>
        <a:fillRef idx="0">
          <a:scrgbClr r="0" g="0" b="0"/>
        </a:fillRef>
        <a:effectRef idx="0">
          <a:scrgbClr r="0" g="0" b="0"/>
        </a:effectRef>
        <a:fontRef idx="minor"/>
      </dsp:style>
    </dsp:sp>
    <dsp:sp modelId="{736680BB-76E9-7A4D-B920-52B6AAE931FC}">
      <dsp:nvSpPr>
        <dsp:cNvPr id="0" name=""/>
        <dsp:cNvSpPr/>
      </dsp:nvSpPr>
      <dsp:spPr>
        <a:xfrm>
          <a:off x="3750584" y="643076"/>
          <a:ext cx="2071356" cy="738779"/>
        </a:xfrm>
        <a:prstGeom prst="rect">
          <a:avLst/>
        </a:prstGeom>
        <a:solidFill>
          <a:schemeClr val="accent6">
            <a:lumMod val="20000"/>
            <a:lumOff val="8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noProof="0" dirty="0">
              <a:solidFill>
                <a:schemeClr val="tx1"/>
              </a:solidFill>
            </a:rPr>
            <a:t>Dyslexia</a:t>
          </a:r>
        </a:p>
      </dsp:txBody>
      <dsp:txXfrm>
        <a:off x="3750584" y="643076"/>
        <a:ext cx="2071356" cy="738779"/>
      </dsp:txXfrm>
    </dsp:sp>
    <dsp:sp modelId="{138CE2CF-EC7A-CE48-85FB-6438F886F0D1}">
      <dsp:nvSpPr>
        <dsp:cNvPr id="0" name=""/>
        <dsp:cNvSpPr/>
      </dsp:nvSpPr>
      <dsp:spPr>
        <a:xfrm>
          <a:off x="7656" y="1925342"/>
          <a:ext cx="2588031" cy="1948593"/>
        </a:xfrm>
        <a:prstGeom prst="rect">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b="1" u="sng" kern="1200" noProof="0" dirty="0">
              <a:solidFill>
                <a:schemeClr val="tx1"/>
              </a:solidFill>
            </a:rPr>
            <a:t>Definition:</a:t>
          </a:r>
          <a:endParaRPr lang="en-GB" sz="1200" b="0" u="none" kern="1200" noProof="0" dirty="0">
            <a:solidFill>
              <a:schemeClr val="tx1"/>
            </a:solidFill>
          </a:endParaRPr>
        </a:p>
        <a:p>
          <a:pPr marL="0" lvl="0" indent="0" algn="ctr" defTabSz="533400">
            <a:lnSpc>
              <a:spcPct val="90000"/>
            </a:lnSpc>
            <a:spcBef>
              <a:spcPct val="0"/>
            </a:spcBef>
            <a:spcAft>
              <a:spcPct val="35000"/>
            </a:spcAft>
            <a:buNone/>
          </a:pPr>
          <a:r>
            <a:rPr lang="en-GB" sz="1200" b="0" i="0" kern="1200" dirty="0">
              <a:solidFill>
                <a:schemeClr val="tx1"/>
              </a:solidFill>
            </a:rPr>
            <a:t>A specific learning difficulty which can make it difficult to understand words and language. It has very strong links with Dyscalculia, Dysgraphia and ADHD.</a:t>
          </a:r>
          <a:endParaRPr lang="en-GB" sz="1200" b="1" u="sng" kern="1200" noProof="0" dirty="0">
            <a:solidFill>
              <a:schemeClr val="tx1"/>
            </a:solidFill>
          </a:endParaRPr>
        </a:p>
      </dsp:txBody>
      <dsp:txXfrm>
        <a:off x="7656" y="1925342"/>
        <a:ext cx="2588031" cy="1948593"/>
      </dsp:txXfrm>
    </dsp:sp>
    <dsp:sp modelId="{8917787A-89BA-6B4E-9A73-761AF22BA734}">
      <dsp:nvSpPr>
        <dsp:cNvPr id="0" name=""/>
        <dsp:cNvSpPr/>
      </dsp:nvSpPr>
      <dsp:spPr>
        <a:xfrm>
          <a:off x="3139174" y="1925342"/>
          <a:ext cx="3268554" cy="2783350"/>
        </a:xfrm>
        <a:prstGeom prst="rect">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Font typeface="Arial" panose="020B0604020202020204" pitchFamily="34" charset="0"/>
            <a:buNone/>
          </a:pPr>
          <a:r>
            <a:rPr lang="en-GB" sz="1200" b="1" u="sng" kern="1200" noProof="0" dirty="0">
              <a:solidFill>
                <a:schemeClr val="tx1"/>
              </a:solidFill>
            </a:rPr>
            <a:t>Traits:</a:t>
          </a:r>
        </a:p>
        <a:p>
          <a:pPr marL="0" lvl="0" indent="0" algn="ctr" defTabSz="533400">
            <a:lnSpc>
              <a:spcPct val="90000"/>
            </a:lnSpc>
            <a:spcBef>
              <a:spcPct val="0"/>
            </a:spcBef>
            <a:spcAft>
              <a:spcPct val="35000"/>
            </a:spcAft>
            <a:buFont typeface="Arial" panose="020B0604020202020204" pitchFamily="34" charset="0"/>
            <a:buNone/>
          </a:pPr>
          <a:r>
            <a:rPr lang="en-GB" sz="1200" b="0" i="0" kern="1200" dirty="0">
              <a:solidFill>
                <a:schemeClr val="tx1"/>
              </a:solidFill>
            </a:rPr>
            <a:t>- Confusing letters like b and d, either in reading or writing</a:t>
          </a:r>
        </a:p>
        <a:p>
          <a:pPr marL="0" lvl="0" indent="0" algn="ctr" defTabSz="533400">
            <a:lnSpc>
              <a:spcPct val="90000"/>
            </a:lnSpc>
            <a:spcBef>
              <a:spcPct val="0"/>
            </a:spcBef>
            <a:spcAft>
              <a:spcPct val="35000"/>
            </a:spcAft>
            <a:buFont typeface="Arial" panose="020B0604020202020204" pitchFamily="34" charset="0"/>
            <a:buNone/>
          </a:pPr>
          <a:r>
            <a:rPr lang="en-GB" sz="1200" b="0" i="0" kern="1200" dirty="0">
              <a:solidFill>
                <a:schemeClr val="tx1"/>
              </a:solidFill>
            </a:rPr>
            <a:t>- Missing letters out when trying to spell a word</a:t>
          </a:r>
        </a:p>
        <a:p>
          <a:pPr marL="0" lvl="0" indent="0" algn="ctr" defTabSz="533400">
            <a:lnSpc>
              <a:spcPct val="90000"/>
            </a:lnSpc>
            <a:spcBef>
              <a:spcPct val="0"/>
            </a:spcBef>
            <a:spcAft>
              <a:spcPct val="35000"/>
            </a:spcAft>
            <a:buFont typeface="Arial" panose="020B0604020202020204" pitchFamily="34" charset="0"/>
            <a:buNone/>
          </a:pPr>
          <a:r>
            <a:rPr lang="en-GB" sz="1200" b="0" i="0" kern="1200" dirty="0">
              <a:solidFill>
                <a:schemeClr val="tx1"/>
              </a:solidFill>
            </a:rPr>
            <a:t>- Reading very slowly and hesitantly and lacking fluency.</a:t>
          </a:r>
        </a:p>
        <a:p>
          <a:pPr marL="0" lvl="0" indent="0" algn="ctr" defTabSz="533400">
            <a:lnSpc>
              <a:spcPct val="90000"/>
            </a:lnSpc>
            <a:spcBef>
              <a:spcPct val="0"/>
            </a:spcBef>
            <a:spcAft>
              <a:spcPct val="35000"/>
            </a:spcAft>
            <a:buFont typeface="Arial" panose="020B0604020202020204" pitchFamily="34" charset="0"/>
            <a:buNone/>
          </a:pPr>
          <a:r>
            <a:rPr lang="en-GB" sz="1200" b="0" i="0" kern="1200" dirty="0">
              <a:solidFill>
                <a:schemeClr val="tx1"/>
              </a:solidFill>
            </a:rPr>
            <a:t>- Leaving out whole sections of text when reading, or re-reading the same section.</a:t>
          </a:r>
        </a:p>
        <a:p>
          <a:pPr marL="0" lvl="0" indent="0" algn="ctr" defTabSz="533400">
            <a:lnSpc>
              <a:spcPct val="90000"/>
            </a:lnSpc>
            <a:spcBef>
              <a:spcPct val="0"/>
            </a:spcBef>
            <a:spcAft>
              <a:spcPct val="35000"/>
            </a:spcAft>
            <a:buFont typeface="Arial" panose="020B0604020202020204" pitchFamily="34" charset="0"/>
            <a:buNone/>
          </a:pPr>
          <a:r>
            <a:rPr lang="en-GB" sz="1200" b="0" i="0" kern="1200" dirty="0">
              <a:solidFill>
                <a:schemeClr val="tx1"/>
              </a:solidFill>
            </a:rPr>
            <a:t>- Putting letters and figures the wrong way round;</a:t>
          </a:r>
        </a:p>
        <a:p>
          <a:pPr marL="0" lvl="0" indent="0" algn="ctr" defTabSz="533400">
            <a:lnSpc>
              <a:spcPct val="90000"/>
            </a:lnSpc>
            <a:spcBef>
              <a:spcPct val="0"/>
            </a:spcBef>
            <a:spcAft>
              <a:spcPct val="35000"/>
            </a:spcAft>
            <a:buFont typeface="Arial" panose="020B0604020202020204" pitchFamily="34" charset="0"/>
            <a:buNone/>
          </a:pPr>
          <a:r>
            <a:rPr lang="en-GB" sz="1200" b="0" i="0" kern="1200" dirty="0">
              <a:solidFill>
                <a:schemeClr val="tx1"/>
              </a:solidFill>
            </a:rPr>
            <a:t>- Poor organisation skills and time management skills;</a:t>
          </a:r>
        </a:p>
        <a:p>
          <a:pPr marL="0" lvl="0" indent="0" algn="ctr" defTabSz="533400">
            <a:lnSpc>
              <a:spcPct val="90000"/>
            </a:lnSpc>
            <a:spcBef>
              <a:spcPct val="0"/>
            </a:spcBef>
            <a:spcAft>
              <a:spcPct val="35000"/>
            </a:spcAft>
            <a:buFont typeface="Arial" panose="020B0604020202020204" pitchFamily="34" charset="0"/>
            <a:buNone/>
          </a:pPr>
          <a:r>
            <a:rPr lang="en-GB" sz="1200" b="0" i="0" kern="1200" dirty="0">
              <a:solidFill>
                <a:schemeClr val="tx1"/>
              </a:solidFill>
            </a:rPr>
            <a:t>- Poor memory and concentration</a:t>
          </a:r>
          <a:endParaRPr lang="en-GB" sz="1200" b="1" u="sng" kern="1200" noProof="0" dirty="0">
            <a:solidFill>
              <a:schemeClr val="tx1"/>
            </a:solidFill>
          </a:endParaRPr>
        </a:p>
      </dsp:txBody>
      <dsp:txXfrm>
        <a:off x="3139174" y="1925342"/>
        <a:ext cx="3268554" cy="2783350"/>
      </dsp:txXfrm>
    </dsp:sp>
    <dsp:sp modelId="{A127FEBD-E7BC-7146-A3DD-894A658C55C9}">
      <dsp:nvSpPr>
        <dsp:cNvPr id="0" name=""/>
        <dsp:cNvSpPr/>
      </dsp:nvSpPr>
      <dsp:spPr>
        <a:xfrm>
          <a:off x="6951215" y="1925342"/>
          <a:ext cx="4770673" cy="3401113"/>
        </a:xfrm>
        <a:prstGeom prst="rect">
          <a:avLst/>
        </a:prstGeom>
        <a:solidFill>
          <a:schemeClr val="accent6">
            <a:lumMod val="20000"/>
            <a:lumOff val="8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b="1" u="sng" kern="1200" noProof="0" dirty="0">
              <a:solidFill>
                <a:schemeClr val="tx1"/>
              </a:solidFill>
              <a:latin typeface="Calibri Light" panose="020F0302020204030204" pitchFamily="34" charset="0"/>
              <a:cs typeface="Calibri Light" panose="020F0302020204030204" pitchFamily="34" charset="0"/>
            </a:rPr>
            <a:t>Strategies:</a:t>
          </a:r>
          <a:endParaRPr lang="en-GB" sz="1200" b="0" u="none" kern="1200" noProof="0" dirty="0">
            <a:solidFill>
              <a:schemeClr val="tx1"/>
            </a:solidFill>
            <a:latin typeface="Calibri Light" panose="020F0302020204030204" pitchFamily="34" charset="0"/>
            <a:cs typeface="Calibri Light" panose="020F0302020204030204" pitchFamily="34" charset="0"/>
          </a:endParaRPr>
        </a:p>
        <a:p>
          <a:pPr marL="0" lvl="0" indent="0" algn="ctr" defTabSz="533400">
            <a:lnSpc>
              <a:spcPct val="90000"/>
            </a:lnSpc>
            <a:spcBef>
              <a:spcPct val="0"/>
            </a:spcBef>
            <a:spcAft>
              <a:spcPct val="35000"/>
            </a:spcAft>
            <a:buNone/>
          </a:pPr>
          <a:r>
            <a:rPr lang="en-GB" sz="1200" b="1" i="0" kern="1200" dirty="0">
              <a:solidFill>
                <a:schemeClr val="tx1"/>
              </a:solidFill>
            </a:rPr>
            <a:t>- </a:t>
          </a:r>
          <a:r>
            <a:rPr lang="en-GB" sz="1200" b="0" i="0" kern="1200" dirty="0">
              <a:solidFill>
                <a:schemeClr val="tx1"/>
              </a:solidFill>
            </a:rPr>
            <a:t>Don’t ask person with dyslexia to read aloud in groups.</a:t>
          </a:r>
        </a:p>
        <a:p>
          <a:pPr marL="0" lvl="0" indent="0" algn="ctr" defTabSz="533400">
            <a:lnSpc>
              <a:spcPct val="90000"/>
            </a:lnSpc>
            <a:spcBef>
              <a:spcPct val="0"/>
            </a:spcBef>
            <a:spcAft>
              <a:spcPct val="35000"/>
            </a:spcAft>
            <a:buNone/>
          </a:pPr>
          <a:r>
            <a:rPr lang="en-GB" sz="1200" b="0" i="0" u="none" kern="1200" noProof="0" dirty="0">
              <a:solidFill>
                <a:schemeClr val="tx1"/>
              </a:solidFill>
              <a:latin typeface="Calibri Light" panose="020F0302020204030204" pitchFamily="34" charset="0"/>
              <a:cs typeface="Calibri Light" panose="020F0302020204030204" pitchFamily="34" charset="0"/>
            </a:rPr>
            <a:t>- </a:t>
          </a:r>
          <a:r>
            <a:rPr lang="en-GB" sz="1200" b="0" i="0" u="none" kern="1200" dirty="0">
              <a:solidFill>
                <a:schemeClr val="tx1"/>
              </a:solidFill>
            </a:rPr>
            <a:t>Don’t use the word ‘lazy’</a:t>
          </a:r>
        </a:p>
        <a:p>
          <a:pPr marL="0" lvl="0" indent="0" algn="ctr" defTabSz="533400">
            <a:lnSpc>
              <a:spcPct val="90000"/>
            </a:lnSpc>
            <a:spcBef>
              <a:spcPct val="0"/>
            </a:spcBef>
            <a:spcAft>
              <a:spcPct val="35000"/>
            </a:spcAft>
            <a:buNone/>
          </a:pPr>
          <a:r>
            <a:rPr lang="en-GB" sz="1200" b="0" i="0" u="none" kern="1200" noProof="0" dirty="0">
              <a:solidFill>
                <a:schemeClr val="tx1"/>
              </a:solidFill>
              <a:latin typeface="Calibri Light" panose="020F0302020204030204" pitchFamily="34" charset="0"/>
              <a:cs typeface="Calibri Light" panose="020F0302020204030204" pitchFamily="34" charset="0"/>
            </a:rPr>
            <a:t>- </a:t>
          </a:r>
          <a:r>
            <a:rPr lang="en-GB" sz="1200" b="0" i="0" kern="1200" dirty="0">
              <a:solidFill>
                <a:schemeClr val="tx1"/>
              </a:solidFill>
            </a:rPr>
            <a:t>Expect less written work</a:t>
          </a:r>
        </a:p>
        <a:p>
          <a:pPr marL="0" lvl="0" indent="0" algn="ctr" defTabSz="533400">
            <a:lnSpc>
              <a:spcPct val="90000"/>
            </a:lnSpc>
            <a:spcBef>
              <a:spcPct val="0"/>
            </a:spcBef>
            <a:spcAft>
              <a:spcPct val="35000"/>
            </a:spcAft>
            <a:buNone/>
          </a:pPr>
          <a:r>
            <a:rPr lang="en-GB" sz="1200" b="0" i="0" u="none" kern="1200" noProof="0" dirty="0">
              <a:solidFill>
                <a:schemeClr val="tx1"/>
              </a:solidFill>
              <a:latin typeface="Calibri Light" panose="020F0302020204030204" pitchFamily="34" charset="0"/>
              <a:cs typeface="Calibri Light" panose="020F0302020204030204" pitchFamily="34" charset="0"/>
            </a:rPr>
            <a:t>- </a:t>
          </a:r>
          <a:r>
            <a:rPr lang="en-GB" sz="1200" b="0" i="0" kern="1200" dirty="0">
              <a:solidFill>
                <a:schemeClr val="tx1"/>
              </a:solidFill>
            </a:rPr>
            <a:t>Prepare a printout of homework and stick it in their book</a:t>
          </a:r>
        </a:p>
        <a:p>
          <a:pPr marL="0" lvl="0" indent="0" algn="ctr" defTabSz="533400">
            <a:lnSpc>
              <a:spcPct val="90000"/>
            </a:lnSpc>
            <a:spcBef>
              <a:spcPct val="0"/>
            </a:spcBef>
            <a:spcAft>
              <a:spcPct val="35000"/>
            </a:spcAft>
            <a:buNone/>
          </a:pPr>
          <a:r>
            <a:rPr lang="en-GB" sz="1200" b="0" i="0" kern="1200" dirty="0">
              <a:solidFill>
                <a:schemeClr val="tx1"/>
              </a:solidFill>
            </a:rPr>
            <a:t>Provide numbered steps, e.g. 1. Do this. 2. Do that etc.</a:t>
          </a:r>
        </a:p>
        <a:p>
          <a:pPr marL="0" lvl="0" indent="0" algn="ctr" defTabSz="533400">
            <a:lnSpc>
              <a:spcPct val="90000"/>
            </a:lnSpc>
            <a:spcBef>
              <a:spcPct val="0"/>
            </a:spcBef>
            <a:spcAft>
              <a:spcPct val="35000"/>
            </a:spcAft>
            <a:buNone/>
          </a:pPr>
          <a:r>
            <a:rPr lang="en-GB" sz="1200" b="0" i="0" u="none" kern="1200" noProof="0" dirty="0">
              <a:solidFill>
                <a:schemeClr val="tx1"/>
              </a:solidFill>
              <a:latin typeface="Calibri Light" panose="020F0302020204030204" pitchFamily="34" charset="0"/>
              <a:cs typeface="Calibri Light" panose="020F0302020204030204" pitchFamily="34" charset="0"/>
            </a:rPr>
            <a:t>- </a:t>
          </a:r>
          <a:r>
            <a:rPr lang="en-GB" sz="1200" b="0" i="0" kern="1200" dirty="0">
              <a:solidFill>
                <a:schemeClr val="tx1"/>
              </a:solidFill>
            </a:rPr>
            <a:t>Do not ask them to copy text from a board or book. Give a printout. Suggest they highlight key areas and draw thumbnail pictures in the margin to represent the most important points.</a:t>
          </a:r>
        </a:p>
        <a:p>
          <a:pPr marL="0" lvl="0" indent="0" algn="ctr" defTabSz="533400">
            <a:lnSpc>
              <a:spcPct val="90000"/>
            </a:lnSpc>
            <a:spcBef>
              <a:spcPct val="0"/>
            </a:spcBef>
            <a:spcAft>
              <a:spcPct val="35000"/>
            </a:spcAft>
            <a:buNone/>
          </a:pPr>
          <a:r>
            <a:rPr lang="en-GB" sz="1200" b="0" i="0" u="none" kern="1200" noProof="0" dirty="0">
              <a:solidFill>
                <a:schemeClr val="tx1"/>
              </a:solidFill>
              <a:latin typeface="Calibri Light" panose="020F0302020204030204" pitchFamily="34" charset="0"/>
              <a:cs typeface="Calibri Light" panose="020F0302020204030204" pitchFamily="34" charset="0"/>
            </a:rPr>
            <a:t>- </a:t>
          </a:r>
          <a:r>
            <a:rPr lang="en-GB" sz="1200" b="0" i="0" kern="1200" dirty="0">
              <a:solidFill>
                <a:schemeClr val="tx1"/>
              </a:solidFill>
            </a:rPr>
            <a:t>Accept homework created on a computer</a:t>
          </a:r>
        </a:p>
        <a:p>
          <a:pPr marL="0" lvl="0" indent="0" algn="ctr" defTabSz="533400">
            <a:lnSpc>
              <a:spcPct val="90000"/>
            </a:lnSpc>
            <a:spcBef>
              <a:spcPct val="0"/>
            </a:spcBef>
            <a:spcAft>
              <a:spcPct val="35000"/>
            </a:spcAft>
            <a:buNone/>
          </a:pPr>
          <a:r>
            <a:rPr lang="en-GB" sz="1200" b="0" i="0" u="none" kern="1200" noProof="0" dirty="0">
              <a:solidFill>
                <a:schemeClr val="tx1"/>
              </a:solidFill>
              <a:latin typeface="Calibri Light" panose="020F0302020204030204" pitchFamily="34" charset="0"/>
              <a:cs typeface="Calibri Light" panose="020F0302020204030204" pitchFamily="34" charset="0"/>
            </a:rPr>
            <a:t>- </a:t>
          </a:r>
          <a:r>
            <a:rPr lang="en-GB" sz="1200" b="0" i="0" kern="1200" dirty="0">
              <a:solidFill>
                <a:schemeClr val="tx1"/>
              </a:solidFill>
            </a:rPr>
            <a:t>Give the opportunity to answer questions orally. Often people with dyslexia can demonstrate their understanding with a spoken answer but are unable to put those ideas in writing.</a:t>
          </a:r>
          <a:endParaRPr lang="en-GB" sz="1200" b="0" u="none" kern="1200" noProof="0" dirty="0">
            <a:solidFill>
              <a:schemeClr val="tx1"/>
            </a:solidFill>
            <a:latin typeface="Calibri Light" panose="020F0302020204030204" pitchFamily="34" charset="0"/>
            <a:cs typeface="Calibri Light" panose="020F0302020204030204" pitchFamily="34" charset="0"/>
          </a:endParaRPr>
        </a:p>
      </dsp:txBody>
      <dsp:txXfrm>
        <a:off x="6951215" y="1925342"/>
        <a:ext cx="4770673" cy="340111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D4C243-370B-A94E-B9C7-C9D568947633}">
      <dsp:nvSpPr>
        <dsp:cNvPr id="0" name=""/>
        <dsp:cNvSpPr/>
      </dsp:nvSpPr>
      <dsp:spPr>
        <a:xfrm>
          <a:off x="4669513" y="1650728"/>
          <a:ext cx="4451877" cy="571901"/>
        </a:xfrm>
        <a:custGeom>
          <a:avLst/>
          <a:gdLst/>
          <a:ahLst/>
          <a:cxnLst/>
          <a:rect l="0" t="0" r="0" b="0"/>
          <a:pathLst>
            <a:path>
              <a:moveTo>
                <a:pt x="0" y="0"/>
              </a:moveTo>
              <a:lnTo>
                <a:pt x="0" y="217354"/>
              </a:lnTo>
              <a:lnTo>
                <a:pt x="4451877" y="217354"/>
              </a:lnTo>
              <a:lnTo>
                <a:pt x="4451877" y="571901"/>
              </a:lnTo>
            </a:path>
          </a:pathLst>
        </a:custGeom>
        <a:noFill/>
        <a:ln w="12700" cap="flat" cmpd="sng" algn="ctr">
          <a:solidFill>
            <a:schemeClr val="tx1">
              <a:lumMod val="95000"/>
              <a:lumOff val="5000"/>
            </a:schemeClr>
          </a:solidFill>
          <a:prstDash val="solid"/>
          <a:miter lim="800000"/>
        </a:ln>
        <a:effectLst/>
      </dsp:spPr>
      <dsp:style>
        <a:lnRef idx="2">
          <a:scrgbClr r="0" g="0" b="0"/>
        </a:lnRef>
        <a:fillRef idx="0">
          <a:scrgbClr r="0" g="0" b="0"/>
        </a:fillRef>
        <a:effectRef idx="0">
          <a:scrgbClr r="0" g="0" b="0"/>
        </a:effectRef>
        <a:fontRef idx="minor"/>
      </dsp:style>
    </dsp:sp>
    <dsp:sp modelId="{05A17811-5F7A-2B4D-94B0-C91B1D67D5BD}">
      <dsp:nvSpPr>
        <dsp:cNvPr id="0" name=""/>
        <dsp:cNvSpPr/>
      </dsp:nvSpPr>
      <dsp:spPr>
        <a:xfrm>
          <a:off x="4605998" y="1650728"/>
          <a:ext cx="91440" cy="571901"/>
        </a:xfrm>
        <a:custGeom>
          <a:avLst/>
          <a:gdLst/>
          <a:ahLst/>
          <a:cxnLst/>
          <a:rect l="0" t="0" r="0" b="0"/>
          <a:pathLst>
            <a:path>
              <a:moveTo>
                <a:pt x="63514" y="0"/>
              </a:moveTo>
              <a:lnTo>
                <a:pt x="63514" y="217354"/>
              </a:lnTo>
              <a:lnTo>
                <a:pt x="45720" y="217354"/>
              </a:lnTo>
              <a:lnTo>
                <a:pt x="45720" y="571901"/>
              </a:lnTo>
            </a:path>
          </a:pathLst>
        </a:custGeom>
        <a:noFill/>
        <a:ln w="12700" cap="flat" cmpd="sng" algn="ctr">
          <a:solidFill>
            <a:schemeClr val="tx1">
              <a:lumMod val="95000"/>
              <a:lumOff val="5000"/>
            </a:schemeClr>
          </a:solidFill>
          <a:prstDash val="solid"/>
          <a:miter lim="800000"/>
        </a:ln>
        <a:effectLst/>
      </dsp:spPr>
      <dsp:style>
        <a:lnRef idx="2">
          <a:scrgbClr r="0" g="0" b="0"/>
        </a:lnRef>
        <a:fillRef idx="0">
          <a:scrgbClr r="0" g="0" b="0"/>
        </a:fillRef>
        <a:effectRef idx="0">
          <a:scrgbClr r="0" g="0" b="0"/>
        </a:effectRef>
        <a:fontRef idx="minor"/>
      </dsp:style>
    </dsp:sp>
    <dsp:sp modelId="{86B0DD26-D998-A44C-89DB-23E227808195}">
      <dsp:nvSpPr>
        <dsp:cNvPr id="0" name=""/>
        <dsp:cNvSpPr/>
      </dsp:nvSpPr>
      <dsp:spPr>
        <a:xfrm>
          <a:off x="1341549" y="1650728"/>
          <a:ext cx="3327963" cy="571901"/>
        </a:xfrm>
        <a:custGeom>
          <a:avLst/>
          <a:gdLst/>
          <a:ahLst/>
          <a:cxnLst/>
          <a:rect l="0" t="0" r="0" b="0"/>
          <a:pathLst>
            <a:path>
              <a:moveTo>
                <a:pt x="3327963" y="0"/>
              </a:moveTo>
              <a:lnTo>
                <a:pt x="3327963" y="217354"/>
              </a:lnTo>
              <a:lnTo>
                <a:pt x="0" y="217354"/>
              </a:lnTo>
              <a:lnTo>
                <a:pt x="0" y="571901"/>
              </a:lnTo>
            </a:path>
          </a:pathLst>
        </a:custGeom>
        <a:noFill/>
        <a:ln w="12700" cap="flat" cmpd="sng" algn="ctr">
          <a:solidFill>
            <a:schemeClr val="tx1">
              <a:lumMod val="95000"/>
              <a:lumOff val="5000"/>
            </a:schemeClr>
          </a:solidFill>
          <a:prstDash val="solid"/>
          <a:miter lim="800000"/>
        </a:ln>
        <a:effectLst/>
      </dsp:spPr>
      <dsp:style>
        <a:lnRef idx="2">
          <a:scrgbClr r="0" g="0" b="0"/>
        </a:lnRef>
        <a:fillRef idx="0">
          <a:scrgbClr r="0" g="0" b="0"/>
        </a:fillRef>
        <a:effectRef idx="0">
          <a:scrgbClr r="0" g="0" b="0"/>
        </a:effectRef>
        <a:fontRef idx="minor"/>
      </dsp:style>
    </dsp:sp>
    <dsp:sp modelId="{736680BB-76E9-7A4D-B920-52B6AAE931FC}">
      <dsp:nvSpPr>
        <dsp:cNvPr id="0" name=""/>
        <dsp:cNvSpPr/>
      </dsp:nvSpPr>
      <dsp:spPr>
        <a:xfrm>
          <a:off x="2836184" y="887472"/>
          <a:ext cx="3666657" cy="763255"/>
        </a:xfrm>
        <a:prstGeom prst="rect">
          <a:avLst/>
        </a:prstGeom>
        <a:solidFill>
          <a:schemeClr val="accent3">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solidFill>
                <a:schemeClr val="tx1"/>
              </a:solidFill>
            </a:rPr>
            <a:t>Dyscalculia</a:t>
          </a:r>
          <a:endParaRPr lang="en-GB" sz="1400" kern="1200" dirty="0">
            <a:solidFill>
              <a:schemeClr val="tx1"/>
            </a:solidFill>
          </a:endParaRPr>
        </a:p>
      </dsp:txBody>
      <dsp:txXfrm>
        <a:off x="2836184" y="887472"/>
        <a:ext cx="3666657" cy="763255"/>
      </dsp:txXfrm>
    </dsp:sp>
    <dsp:sp modelId="{138CE2CF-EC7A-CE48-85FB-6438F886F0D1}">
      <dsp:nvSpPr>
        <dsp:cNvPr id="0" name=""/>
        <dsp:cNvSpPr/>
      </dsp:nvSpPr>
      <dsp:spPr>
        <a:xfrm>
          <a:off x="2746" y="2222629"/>
          <a:ext cx="2677606" cy="1693417"/>
        </a:xfrm>
        <a:prstGeom prst="rect">
          <a:avLst/>
        </a:prstGeom>
        <a:solidFill>
          <a:schemeClr val="accent3">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b="1" u="sng" kern="1200" dirty="0">
              <a:solidFill>
                <a:schemeClr val="tx1"/>
              </a:solidFill>
              <a:latin typeface="+mn-lt"/>
            </a:rPr>
            <a:t>Definition:</a:t>
          </a:r>
          <a:endParaRPr lang="en-GB" sz="1200" b="0" u="none" kern="1200" dirty="0">
            <a:solidFill>
              <a:schemeClr val="tx1"/>
            </a:solidFill>
            <a:latin typeface="+mn-lt"/>
          </a:endParaRPr>
        </a:p>
        <a:p>
          <a:pPr marL="0" lvl="0" indent="0" algn="ctr" defTabSz="533400">
            <a:lnSpc>
              <a:spcPct val="90000"/>
            </a:lnSpc>
            <a:spcBef>
              <a:spcPct val="0"/>
            </a:spcBef>
            <a:spcAft>
              <a:spcPct val="35000"/>
            </a:spcAft>
            <a:buNone/>
          </a:pPr>
          <a:r>
            <a:rPr lang="en-GB" sz="1200" b="0" i="0" kern="1200" dirty="0">
              <a:solidFill>
                <a:schemeClr val="tx1"/>
              </a:solidFill>
            </a:rPr>
            <a:t>A specific learning difficulty which causes a child or young person to have difficulties developing mathematical skills and understanding.</a:t>
          </a:r>
          <a:endParaRPr lang="en-GB" sz="1200" b="1" u="sng" kern="1200" dirty="0">
            <a:solidFill>
              <a:schemeClr val="tx1"/>
            </a:solidFill>
            <a:latin typeface="+mn-lt"/>
          </a:endParaRPr>
        </a:p>
      </dsp:txBody>
      <dsp:txXfrm>
        <a:off x="2746" y="2222629"/>
        <a:ext cx="2677606" cy="1693417"/>
      </dsp:txXfrm>
    </dsp:sp>
    <dsp:sp modelId="{8917787A-89BA-6B4E-9A73-761AF22BA734}">
      <dsp:nvSpPr>
        <dsp:cNvPr id="0" name=""/>
        <dsp:cNvSpPr/>
      </dsp:nvSpPr>
      <dsp:spPr>
        <a:xfrm>
          <a:off x="3389446" y="2222629"/>
          <a:ext cx="2524543" cy="2744497"/>
        </a:xfrm>
        <a:prstGeom prst="rect">
          <a:avLst/>
        </a:prstGeom>
        <a:solidFill>
          <a:schemeClr val="accent3">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Font typeface="Arial" panose="020B0604020202020204" pitchFamily="34" charset="0"/>
            <a:buNone/>
          </a:pPr>
          <a:r>
            <a:rPr lang="en-GB" sz="1200" b="1" u="sng" kern="1200" dirty="0">
              <a:solidFill>
                <a:schemeClr val="tx1"/>
              </a:solidFill>
              <a:latin typeface="Calibri Light" panose="020F0302020204030204" pitchFamily="34" charset="0"/>
              <a:cs typeface="Calibri Light" panose="020F0302020204030204" pitchFamily="34" charset="0"/>
            </a:rPr>
            <a:t>Traits:</a:t>
          </a:r>
        </a:p>
        <a:p>
          <a:pPr marL="0" lvl="0" indent="0" algn="ctr" defTabSz="533400">
            <a:lnSpc>
              <a:spcPct val="90000"/>
            </a:lnSpc>
            <a:spcBef>
              <a:spcPct val="0"/>
            </a:spcBef>
            <a:spcAft>
              <a:spcPct val="35000"/>
            </a:spcAft>
            <a:buFont typeface="Arial" panose="020B0604020202020204" pitchFamily="34" charset="0"/>
            <a:buNone/>
          </a:pPr>
          <a:r>
            <a:rPr lang="en-GB" sz="1200" b="0" i="0" kern="1200" dirty="0">
              <a:solidFill>
                <a:schemeClr val="tx1"/>
              </a:solidFill>
            </a:rPr>
            <a:t>- Delay in counting.</a:t>
          </a:r>
        </a:p>
        <a:p>
          <a:pPr marL="0" lvl="0" indent="0" algn="ctr" defTabSz="533400">
            <a:lnSpc>
              <a:spcPct val="90000"/>
            </a:lnSpc>
            <a:spcBef>
              <a:spcPct val="0"/>
            </a:spcBef>
            <a:spcAft>
              <a:spcPct val="35000"/>
            </a:spcAft>
            <a:buFont typeface="Arial" panose="020B0604020202020204" pitchFamily="34" charset="0"/>
            <a:buNone/>
          </a:pPr>
          <a:r>
            <a:rPr lang="en-GB" sz="1200" b="0" i="0" kern="1200" dirty="0">
              <a:solidFill>
                <a:schemeClr val="tx1"/>
              </a:solidFill>
            </a:rPr>
            <a:t>- Delay in using counting strategies for addition</a:t>
          </a:r>
        </a:p>
        <a:p>
          <a:pPr marL="0" lvl="0" indent="0" algn="ctr" defTabSz="533400">
            <a:lnSpc>
              <a:spcPct val="90000"/>
            </a:lnSpc>
            <a:spcBef>
              <a:spcPct val="0"/>
            </a:spcBef>
            <a:spcAft>
              <a:spcPct val="35000"/>
            </a:spcAft>
            <a:buNone/>
          </a:pPr>
          <a:r>
            <a:rPr lang="en-GB" sz="1200" b="0" i="0" kern="1200" dirty="0">
              <a:solidFill>
                <a:schemeClr val="tx1"/>
              </a:solidFill>
            </a:rPr>
            <a:t>- Difficulties in memorising arithmetic facts and rules.</a:t>
          </a:r>
          <a:endParaRPr lang="en-GB" sz="1200" b="1" u="sng" kern="1200" dirty="0">
            <a:solidFill>
              <a:schemeClr val="tx1"/>
            </a:solidFill>
            <a:latin typeface="Calibri Light" panose="020F0302020204030204" pitchFamily="34" charset="0"/>
            <a:cs typeface="Calibri Light" panose="020F0302020204030204" pitchFamily="34" charset="0"/>
          </a:endParaRPr>
        </a:p>
      </dsp:txBody>
      <dsp:txXfrm>
        <a:off x="3389446" y="2222629"/>
        <a:ext cx="2524543" cy="2744497"/>
      </dsp:txXfrm>
    </dsp:sp>
    <dsp:sp modelId="{A127FEBD-E7BC-7146-A3DD-894A658C55C9}">
      <dsp:nvSpPr>
        <dsp:cNvPr id="0" name=""/>
        <dsp:cNvSpPr/>
      </dsp:nvSpPr>
      <dsp:spPr>
        <a:xfrm>
          <a:off x="6623083" y="2222629"/>
          <a:ext cx="4996613" cy="3241639"/>
        </a:xfrm>
        <a:prstGeom prst="rect">
          <a:avLst/>
        </a:prstGeom>
        <a:solidFill>
          <a:schemeClr val="accent3">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b="1" u="sng" kern="1200" dirty="0">
              <a:solidFill>
                <a:schemeClr val="tx1"/>
              </a:solidFill>
              <a:latin typeface="Calibri Light" panose="020F0302020204030204" pitchFamily="34" charset="0"/>
              <a:cs typeface="Calibri Light" panose="020F0302020204030204" pitchFamily="34" charset="0"/>
            </a:rPr>
            <a:t>Strategies:</a:t>
          </a:r>
          <a:endParaRPr lang="en-GB" sz="1200" b="0" u="none" kern="1200" dirty="0">
            <a:solidFill>
              <a:schemeClr val="tx1"/>
            </a:solidFill>
            <a:latin typeface="Calibri Light" panose="020F0302020204030204" pitchFamily="34" charset="0"/>
            <a:cs typeface="Calibri Light" panose="020F0302020204030204" pitchFamily="34" charset="0"/>
          </a:endParaRPr>
        </a:p>
        <a:p>
          <a:pPr marL="0" lvl="0" indent="0" algn="ctr" defTabSz="533400">
            <a:lnSpc>
              <a:spcPct val="90000"/>
            </a:lnSpc>
            <a:spcBef>
              <a:spcPct val="0"/>
            </a:spcBef>
            <a:spcAft>
              <a:spcPct val="35000"/>
            </a:spcAft>
            <a:buNone/>
          </a:pPr>
          <a:r>
            <a:rPr lang="en-GB" sz="1200" b="0" u="none" kern="1200" dirty="0">
              <a:solidFill>
                <a:schemeClr val="tx1"/>
              </a:solidFill>
              <a:latin typeface="Calibri Light" panose="020F0302020204030204" pitchFamily="34" charset="0"/>
              <a:cs typeface="Calibri Light" panose="020F0302020204030204" pitchFamily="34" charset="0"/>
            </a:rPr>
            <a:t>- </a:t>
          </a:r>
          <a:r>
            <a:rPr lang="en-GB" sz="1200" b="0" i="0" kern="1200" dirty="0">
              <a:solidFill>
                <a:schemeClr val="tx1"/>
              </a:solidFill>
            </a:rPr>
            <a:t>Review what the student already learned before teaching new skills.</a:t>
          </a:r>
        </a:p>
        <a:p>
          <a:pPr marL="0" lvl="0" indent="0" algn="ctr" defTabSz="533400">
            <a:lnSpc>
              <a:spcPct val="90000"/>
            </a:lnSpc>
            <a:spcBef>
              <a:spcPct val="0"/>
            </a:spcBef>
            <a:spcAft>
              <a:spcPct val="35000"/>
            </a:spcAft>
            <a:buFont typeface="Arial" panose="020B0604020202020204" pitchFamily="34" charset="0"/>
            <a:buNone/>
          </a:pPr>
          <a:r>
            <a:rPr lang="en-GB" sz="1200" b="0" i="0" kern="1200" dirty="0">
              <a:solidFill>
                <a:schemeClr val="tx1"/>
              </a:solidFill>
            </a:rPr>
            <a:t>- Teach students to “self-talk” through solving problems.</a:t>
          </a:r>
        </a:p>
        <a:p>
          <a:pPr marL="0" lvl="0" indent="0" algn="ctr" defTabSz="533400">
            <a:lnSpc>
              <a:spcPct val="90000"/>
            </a:lnSpc>
            <a:spcBef>
              <a:spcPct val="0"/>
            </a:spcBef>
            <a:spcAft>
              <a:spcPct val="35000"/>
            </a:spcAft>
            <a:buFont typeface="Arial" panose="020B0604020202020204" pitchFamily="34" charset="0"/>
            <a:buNone/>
          </a:pPr>
          <a:r>
            <a:rPr lang="en-GB" sz="1200" b="0" i="0" kern="1200" dirty="0">
              <a:solidFill>
                <a:schemeClr val="tx1"/>
              </a:solidFill>
            </a:rPr>
            <a:t>- Let the student write out charts or draw sketches to solve problems.</a:t>
          </a:r>
        </a:p>
        <a:p>
          <a:pPr marL="0" lvl="0" indent="0" algn="ctr" defTabSz="533400">
            <a:lnSpc>
              <a:spcPct val="90000"/>
            </a:lnSpc>
            <a:spcBef>
              <a:spcPct val="0"/>
            </a:spcBef>
            <a:spcAft>
              <a:spcPct val="35000"/>
            </a:spcAft>
            <a:buFont typeface="Arial" panose="020B0604020202020204" pitchFamily="34" charset="0"/>
            <a:buNone/>
          </a:pPr>
          <a:r>
            <a:rPr lang="en-GB" sz="1200" b="0" i="0" kern="1200" dirty="0">
              <a:solidFill>
                <a:schemeClr val="tx1"/>
              </a:solidFill>
            </a:rPr>
            <a:t>- Use graph paper to help line up numbers and problems.</a:t>
          </a:r>
        </a:p>
        <a:p>
          <a:pPr marL="0" lvl="0" indent="0" algn="ctr" defTabSz="533400">
            <a:lnSpc>
              <a:spcPct val="90000"/>
            </a:lnSpc>
            <a:spcBef>
              <a:spcPct val="0"/>
            </a:spcBef>
            <a:spcAft>
              <a:spcPct val="35000"/>
            </a:spcAft>
            <a:buFont typeface="Arial" panose="020B0604020202020204" pitchFamily="34" charset="0"/>
            <a:buNone/>
          </a:pPr>
          <a:r>
            <a:rPr lang="en-GB" sz="1200" b="0" i="0" kern="1200" dirty="0">
              <a:solidFill>
                <a:schemeClr val="tx1"/>
              </a:solidFill>
            </a:rPr>
            <a:t>- Give the student a list of the math formulas taught in the class.</a:t>
          </a:r>
        </a:p>
        <a:p>
          <a:pPr marL="0" lvl="0" indent="0" algn="ctr" defTabSz="533400">
            <a:lnSpc>
              <a:spcPct val="90000"/>
            </a:lnSpc>
            <a:spcBef>
              <a:spcPct val="0"/>
            </a:spcBef>
            <a:spcAft>
              <a:spcPct val="35000"/>
            </a:spcAft>
            <a:buFont typeface="Arial" panose="020B0604020202020204" pitchFamily="34" charset="0"/>
            <a:buNone/>
          </a:pPr>
          <a:r>
            <a:rPr lang="en-GB" sz="1200" b="0" i="0" kern="1200" dirty="0">
              <a:solidFill>
                <a:schemeClr val="tx1"/>
              </a:solidFill>
            </a:rPr>
            <a:t>- Use like coins, blocks, and puzzles to teach math ideas.</a:t>
          </a:r>
        </a:p>
        <a:p>
          <a:pPr marL="0" lvl="0" indent="0" algn="ctr" defTabSz="533400">
            <a:lnSpc>
              <a:spcPct val="90000"/>
            </a:lnSpc>
            <a:spcBef>
              <a:spcPct val="0"/>
            </a:spcBef>
            <a:spcAft>
              <a:spcPct val="35000"/>
            </a:spcAft>
            <a:buFont typeface="Arial" panose="020B0604020202020204" pitchFamily="34" charset="0"/>
            <a:buNone/>
          </a:pPr>
          <a:r>
            <a:rPr lang="en-GB" sz="1200" b="0" i="0" kern="1200" dirty="0">
              <a:solidFill>
                <a:schemeClr val="tx1"/>
              </a:solidFill>
            </a:rPr>
            <a:t>- Use attention-getting phrases like, “This is important to know because….”</a:t>
          </a:r>
        </a:p>
        <a:p>
          <a:pPr marL="0" lvl="0" indent="0" algn="ctr" defTabSz="533400">
            <a:lnSpc>
              <a:spcPct val="90000"/>
            </a:lnSpc>
            <a:spcBef>
              <a:spcPct val="0"/>
            </a:spcBef>
            <a:spcAft>
              <a:spcPct val="35000"/>
            </a:spcAft>
            <a:buFont typeface="Arial" panose="020B0604020202020204" pitchFamily="34" charset="0"/>
            <a:buNone/>
          </a:pPr>
          <a:r>
            <a:rPr lang="en-GB" sz="1200" b="0" i="0" kern="1200" dirty="0">
              <a:solidFill>
                <a:schemeClr val="tx1"/>
              </a:solidFill>
            </a:rPr>
            <a:t>- Use concrete examples that connect math to real life.</a:t>
          </a:r>
        </a:p>
        <a:p>
          <a:pPr marL="0" lvl="0" indent="0" algn="ctr" defTabSz="533400">
            <a:lnSpc>
              <a:spcPct val="90000"/>
            </a:lnSpc>
            <a:spcBef>
              <a:spcPct val="0"/>
            </a:spcBef>
            <a:spcAft>
              <a:spcPct val="35000"/>
            </a:spcAft>
            <a:buFont typeface="Arial" panose="020B0604020202020204" pitchFamily="34" charset="0"/>
            <a:buNone/>
          </a:pPr>
          <a:r>
            <a:rPr lang="en-GB" sz="1200" b="0" i="0" kern="1200" dirty="0">
              <a:solidFill>
                <a:schemeClr val="tx1"/>
              </a:solidFill>
            </a:rPr>
            <a:t>- Check in frequently to make sure the student understands the work.</a:t>
          </a:r>
        </a:p>
        <a:p>
          <a:pPr marL="0" lvl="0" indent="0" algn="ctr" defTabSz="533400">
            <a:lnSpc>
              <a:spcPct val="90000"/>
            </a:lnSpc>
            <a:spcBef>
              <a:spcPct val="0"/>
            </a:spcBef>
            <a:spcAft>
              <a:spcPct val="35000"/>
            </a:spcAft>
            <a:buFont typeface="Arial" panose="020B0604020202020204" pitchFamily="34" charset="0"/>
            <a:buNone/>
          </a:pPr>
          <a:r>
            <a:rPr lang="en-GB" sz="1200" b="0" i="0" kern="1200" dirty="0">
              <a:solidFill>
                <a:schemeClr val="tx1"/>
              </a:solidFill>
            </a:rPr>
            <a:t>- Use </a:t>
          </a:r>
          <a:r>
            <a:rPr lang="en-GB" sz="1200" b="1" i="0" kern="1200"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graphic organizers</a:t>
          </a:r>
          <a:r>
            <a:rPr lang="en-GB" sz="1200" b="0" i="0" kern="1200" dirty="0">
              <a:solidFill>
                <a:schemeClr val="tx1"/>
              </a:solidFill>
            </a:rPr>
            <a:t> to organize information or help break down math problems into steps.</a:t>
          </a:r>
          <a:endParaRPr lang="en-GB" sz="1200" b="1" u="sng" kern="1200" dirty="0">
            <a:solidFill>
              <a:schemeClr val="tx1"/>
            </a:solidFill>
            <a:latin typeface="Calibri Light" panose="020F0302020204030204" pitchFamily="34" charset="0"/>
            <a:cs typeface="Calibri Light" panose="020F0302020204030204" pitchFamily="34" charset="0"/>
          </a:endParaRPr>
        </a:p>
      </dsp:txBody>
      <dsp:txXfrm>
        <a:off x="6623083" y="2222629"/>
        <a:ext cx="4996613" cy="324163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D4C243-370B-A94E-B9C7-C9D568947633}">
      <dsp:nvSpPr>
        <dsp:cNvPr id="0" name=""/>
        <dsp:cNvSpPr/>
      </dsp:nvSpPr>
      <dsp:spPr>
        <a:xfrm>
          <a:off x="4276311" y="693590"/>
          <a:ext cx="4848552" cy="549136"/>
        </a:xfrm>
        <a:custGeom>
          <a:avLst/>
          <a:gdLst/>
          <a:ahLst/>
          <a:cxnLst/>
          <a:rect l="0" t="0" r="0" b="0"/>
          <a:pathLst>
            <a:path>
              <a:moveTo>
                <a:pt x="0" y="0"/>
              </a:moveTo>
              <a:lnTo>
                <a:pt x="0" y="268705"/>
              </a:lnTo>
              <a:lnTo>
                <a:pt x="4848552" y="268705"/>
              </a:lnTo>
              <a:lnTo>
                <a:pt x="4848552" y="549136"/>
              </a:lnTo>
            </a:path>
          </a:pathLst>
        </a:custGeom>
        <a:noFill/>
        <a:ln w="12700" cap="flat" cmpd="sng" algn="ctr">
          <a:solidFill>
            <a:schemeClr val="accent6">
              <a:lumMod val="75000"/>
            </a:schemeClr>
          </a:solidFill>
          <a:prstDash val="solid"/>
          <a:miter lim="800000"/>
        </a:ln>
        <a:effectLst/>
      </dsp:spPr>
      <dsp:style>
        <a:lnRef idx="2">
          <a:scrgbClr r="0" g="0" b="0"/>
        </a:lnRef>
        <a:fillRef idx="0">
          <a:scrgbClr r="0" g="0" b="0"/>
        </a:fillRef>
        <a:effectRef idx="0">
          <a:scrgbClr r="0" g="0" b="0"/>
        </a:effectRef>
        <a:fontRef idx="minor"/>
      </dsp:style>
    </dsp:sp>
    <dsp:sp modelId="{05A17811-5F7A-2B4D-94B0-C91B1D67D5BD}">
      <dsp:nvSpPr>
        <dsp:cNvPr id="0" name=""/>
        <dsp:cNvSpPr/>
      </dsp:nvSpPr>
      <dsp:spPr>
        <a:xfrm>
          <a:off x="4216088" y="693590"/>
          <a:ext cx="91440" cy="549136"/>
        </a:xfrm>
        <a:custGeom>
          <a:avLst/>
          <a:gdLst/>
          <a:ahLst/>
          <a:cxnLst/>
          <a:rect l="0" t="0" r="0" b="0"/>
          <a:pathLst>
            <a:path>
              <a:moveTo>
                <a:pt x="60222" y="0"/>
              </a:moveTo>
              <a:lnTo>
                <a:pt x="60222" y="268705"/>
              </a:lnTo>
              <a:lnTo>
                <a:pt x="45720" y="268705"/>
              </a:lnTo>
              <a:lnTo>
                <a:pt x="45720" y="549136"/>
              </a:lnTo>
            </a:path>
          </a:pathLst>
        </a:custGeom>
        <a:noFill/>
        <a:ln w="12700" cap="flat" cmpd="sng" algn="ctr">
          <a:solidFill>
            <a:schemeClr val="accent6">
              <a:lumMod val="50000"/>
            </a:schemeClr>
          </a:solidFill>
          <a:prstDash val="solid"/>
          <a:miter lim="800000"/>
        </a:ln>
        <a:effectLst/>
      </dsp:spPr>
      <dsp:style>
        <a:lnRef idx="2">
          <a:scrgbClr r="0" g="0" b="0"/>
        </a:lnRef>
        <a:fillRef idx="0">
          <a:scrgbClr r="0" g="0" b="0"/>
        </a:fillRef>
        <a:effectRef idx="0">
          <a:scrgbClr r="0" g="0" b="0"/>
        </a:effectRef>
        <a:fontRef idx="minor"/>
      </dsp:style>
    </dsp:sp>
    <dsp:sp modelId="{86B0DD26-D998-A44C-89DB-23E227808195}">
      <dsp:nvSpPr>
        <dsp:cNvPr id="0" name=""/>
        <dsp:cNvSpPr/>
      </dsp:nvSpPr>
      <dsp:spPr>
        <a:xfrm>
          <a:off x="1066195" y="693590"/>
          <a:ext cx="3210116" cy="549136"/>
        </a:xfrm>
        <a:custGeom>
          <a:avLst/>
          <a:gdLst/>
          <a:ahLst/>
          <a:cxnLst/>
          <a:rect l="0" t="0" r="0" b="0"/>
          <a:pathLst>
            <a:path>
              <a:moveTo>
                <a:pt x="3210116" y="0"/>
              </a:moveTo>
              <a:lnTo>
                <a:pt x="3210116" y="268705"/>
              </a:lnTo>
              <a:lnTo>
                <a:pt x="0" y="268705"/>
              </a:lnTo>
              <a:lnTo>
                <a:pt x="0" y="549136"/>
              </a:lnTo>
            </a:path>
          </a:pathLst>
        </a:custGeom>
        <a:noFill/>
        <a:ln w="12700" cap="flat" cmpd="sng" algn="ctr">
          <a:solidFill>
            <a:schemeClr val="accent6">
              <a:lumMod val="50000"/>
            </a:schemeClr>
          </a:solidFill>
          <a:prstDash val="solid"/>
          <a:miter lim="800000"/>
        </a:ln>
        <a:effectLst/>
      </dsp:spPr>
      <dsp:style>
        <a:lnRef idx="2">
          <a:scrgbClr r="0" g="0" b="0"/>
        </a:lnRef>
        <a:fillRef idx="0">
          <a:scrgbClr r="0" g="0" b="0"/>
        </a:fillRef>
        <a:effectRef idx="0">
          <a:scrgbClr r="0" g="0" b="0"/>
        </a:effectRef>
        <a:fontRef idx="minor"/>
      </dsp:style>
    </dsp:sp>
    <dsp:sp modelId="{736680BB-76E9-7A4D-B920-52B6AAE931FC}">
      <dsp:nvSpPr>
        <dsp:cNvPr id="0" name=""/>
        <dsp:cNvSpPr/>
      </dsp:nvSpPr>
      <dsp:spPr>
        <a:xfrm>
          <a:off x="3347271" y="147805"/>
          <a:ext cx="1858079" cy="545784"/>
        </a:xfrm>
        <a:prstGeom prst="rect">
          <a:avLst/>
        </a:prstGeom>
        <a:solidFill>
          <a:schemeClr val="accent6">
            <a:lumMod val="20000"/>
            <a:lumOff val="8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noProof="0" dirty="0">
              <a:solidFill>
                <a:schemeClr val="tx1"/>
              </a:solidFill>
            </a:rPr>
            <a:t>Dyspraxia</a:t>
          </a:r>
        </a:p>
      </dsp:txBody>
      <dsp:txXfrm>
        <a:off x="3347271" y="147805"/>
        <a:ext cx="1858079" cy="545784"/>
      </dsp:txXfrm>
    </dsp:sp>
    <dsp:sp modelId="{138CE2CF-EC7A-CE48-85FB-6438F886F0D1}">
      <dsp:nvSpPr>
        <dsp:cNvPr id="0" name=""/>
        <dsp:cNvSpPr/>
      </dsp:nvSpPr>
      <dsp:spPr>
        <a:xfrm>
          <a:off x="892" y="1242727"/>
          <a:ext cx="2130605" cy="1460576"/>
        </a:xfrm>
        <a:prstGeom prst="rect">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b="1" u="sng" kern="1200" noProof="0" dirty="0">
              <a:solidFill>
                <a:schemeClr val="tx1"/>
              </a:solidFill>
            </a:rPr>
            <a:t>Definition:</a:t>
          </a:r>
        </a:p>
        <a:p>
          <a:pPr marL="0" lvl="0" indent="0" algn="ctr" defTabSz="533400">
            <a:lnSpc>
              <a:spcPct val="90000"/>
            </a:lnSpc>
            <a:spcBef>
              <a:spcPct val="0"/>
            </a:spcBef>
            <a:spcAft>
              <a:spcPct val="35000"/>
            </a:spcAft>
            <a:buNone/>
          </a:pPr>
          <a:r>
            <a:rPr lang="en-GB" sz="1200" b="0" i="0" kern="1200" dirty="0">
              <a:solidFill>
                <a:schemeClr val="tx1"/>
              </a:solidFill>
            </a:rPr>
            <a:t>A developmental disorder which causes difficulties with the learning and acquisition of physical skills. It affects the organisation of fine and gross movements.</a:t>
          </a:r>
          <a:endParaRPr lang="en-GB" sz="1200" b="0" u="none" kern="1200" noProof="0" dirty="0">
            <a:solidFill>
              <a:schemeClr val="tx1"/>
            </a:solidFill>
          </a:endParaRPr>
        </a:p>
      </dsp:txBody>
      <dsp:txXfrm>
        <a:off x="892" y="1242727"/>
        <a:ext cx="2130605" cy="1460576"/>
      </dsp:txXfrm>
    </dsp:sp>
    <dsp:sp modelId="{8917787A-89BA-6B4E-9A73-761AF22BA734}">
      <dsp:nvSpPr>
        <dsp:cNvPr id="0" name=""/>
        <dsp:cNvSpPr/>
      </dsp:nvSpPr>
      <dsp:spPr>
        <a:xfrm>
          <a:off x="2692358" y="1242727"/>
          <a:ext cx="3138900" cy="4255988"/>
        </a:xfrm>
        <a:prstGeom prst="rect">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Font typeface="Arial" panose="020B0604020202020204" pitchFamily="34" charset="0"/>
            <a:buNone/>
          </a:pPr>
          <a:r>
            <a:rPr lang="en-GB" sz="1200" b="1" u="sng" kern="1200" noProof="0" dirty="0">
              <a:solidFill>
                <a:schemeClr val="tx1"/>
              </a:solidFill>
            </a:rPr>
            <a:t>Traits:</a:t>
          </a:r>
        </a:p>
        <a:p>
          <a:pPr marL="0" lvl="0" indent="0" algn="ctr" defTabSz="533400">
            <a:lnSpc>
              <a:spcPct val="90000"/>
            </a:lnSpc>
            <a:spcBef>
              <a:spcPct val="0"/>
            </a:spcBef>
            <a:spcAft>
              <a:spcPct val="35000"/>
            </a:spcAft>
            <a:buFont typeface="Arial" panose="020B0604020202020204" pitchFamily="34" charset="0"/>
            <a:buNone/>
          </a:pPr>
          <a:r>
            <a:rPr lang="en-GB" sz="1200" b="0" i="0" u="none" kern="1200" dirty="0">
              <a:solidFill>
                <a:schemeClr val="tx1"/>
              </a:solidFill>
            </a:rPr>
            <a:t>May have difficulties with:</a:t>
          </a:r>
        </a:p>
        <a:p>
          <a:pPr marL="0" lvl="0" indent="0" algn="ctr" defTabSz="533400">
            <a:lnSpc>
              <a:spcPct val="90000"/>
            </a:lnSpc>
            <a:spcBef>
              <a:spcPct val="0"/>
            </a:spcBef>
            <a:spcAft>
              <a:spcPct val="35000"/>
            </a:spcAft>
            <a:buFont typeface="Arial" panose="020B0604020202020204" pitchFamily="34" charset="0"/>
            <a:buNone/>
          </a:pPr>
          <a:r>
            <a:rPr lang="en-GB" sz="1200" b="0" i="0" kern="1200" dirty="0">
              <a:solidFill>
                <a:schemeClr val="tx1"/>
              </a:solidFill>
            </a:rPr>
            <a:t>- co-ordination, balance and movement</a:t>
          </a:r>
        </a:p>
        <a:p>
          <a:pPr marL="0" lvl="0" indent="0" algn="ctr" defTabSz="533400">
            <a:lnSpc>
              <a:spcPct val="90000"/>
            </a:lnSpc>
            <a:spcBef>
              <a:spcPct val="0"/>
            </a:spcBef>
            <a:spcAft>
              <a:spcPct val="35000"/>
            </a:spcAft>
            <a:buFont typeface="Arial" panose="020B0604020202020204" pitchFamily="34" charset="0"/>
            <a:buNone/>
          </a:pPr>
          <a:r>
            <a:rPr lang="en-GB" sz="1200" b="0" i="0" kern="1200" dirty="0">
              <a:solidFill>
                <a:schemeClr val="tx1"/>
              </a:solidFill>
            </a:rPr>
            <a:t>- learning new skills, thinking, and remembering information at work and in leisure activities</a:t>
          </a:r>
        </a:p>
        <a:p>
          <a:pPr marL="0" lvl="0" indent="0" algn="ctr" defTabSz="533400">
            <a:lnSpc>
              <a:spcPct val="90000"/>
            </a:lnSpc>
            <a:spcBef>
              <a:spcPct val="0"/>
            </a:spcBef>
            <a:spcAft>
              <a:spcPct val="35000"/>
            </a:spcAft>
            <a:buFont typeface="Arial" panose="020B0604020202020204" pitchFamily="34" charset="0"/>
            <a:buNone/>
          </a:pPr>
          <a:r>
            <a:rPr lang="en-GB" sz="1200" b="0" i="0" kern="1200" dirty="0">
              <a:solidFill>
                <a:schemeClr val="tx1"/>
              </a:solidFill>
            </a:rPr>
            <a:t>- daily living skills, such as dressing or preparing meals to time</a:t>
          </a:r>
        </a:p>
        <a:p>
          <a:pPr marL="0" lvl="0" indent="0" algn="ctr" defTabSz="533400">
            <a:lnSpc>
              <a:spcPct val="90000"/>
            </a:lnSpc>
            <a:spcBef>
              <a:spcPct val="0"/>
            </a:spcBef>
            <a:spcAft>
              <a:spcPct val="35000"/>
            </a:spcAft>
            <a:buFont typeface="Arial" panose="020B0604020202020204" pitchFamily="34" charset="0"/>
            <a:buNone/>
          </a:pPr>
          <a:r>
            <a:rPr lang="en-GB" sz="1200" b="0" i="0" kern="1200" dirty="0">
              <a:solidFill>
                <a:schemeClr val="tx1"/>
              </a:solidFill>
            </a:rPr>
            <a:t>- writing, typing, drawing and grasping small objects</a:t>
          </a:r>
        </a:p>
        <a:p>
          <a:pPr marL="0" lvl="0" indent="0" algn="ctr" defTabSz="533400">
            <a:lnSpc>
              <a:spcPct val="90000"/>
            </a:lnSpc>
            <a:spcBef>
              <a:spcPct val="0"/>
            </a:spcBef>
            <a:spcAft>
              <a:spcPct val="35000"/>
            </a:spcAft>
            <a:buFont typeface="Arial" panose="020B0604020202020204" pitchFamily="34" charset="0"/>
            <a:buNone/>
          </a:pPr>
          <a:r>
            <a:rPr lang="en-GB" sz="1200" b="0" i="0" kern="1200" dirty="0">
              <a:solidFill>
                <a:schemeClr val="tx1"/>
              </a:solidFill>
            </a:rPr>
            <a:t>- social situations</a:t>
          </a:r>
        </a:p>
        <a:p>
          <a:pPr marL="0" lvl="0" indent="0" algn="ctr" defTabSz="533400">
            <a:lnSpc>
              <a:spcPct val="90000"/>
            </a:lnSpc>
            <a:spcBef>
              <a:spcPct val="0"/>
            </a:spcBef>
            <a:spcAft>
              <a:spcPct val="35000"/>
            </a:spcAft>
            <a:buFont typeface="Arial" panose="020B0604020202020204" pitchFamily="34" charset="0"/>
            <a:buNone/>
          </a:pPr>
          <a:r>
            <a:rPr lang="en-GB" sz="1200" b="0" i="0" kern="1200" dirty="0">
              <a:solidFill>
                <a:schemeClr val="tx1"/>
              </a:solidFill>
            </a:rPr>
            <a:t>- dealing with emotions</a:t>
          </a:r>
        </a:p>
        <a:p>
          <a:pPr marL="0" lvl="0" indent="0" algn="ctr" defTabSz="533400">
            <a:lnSpc>
              <a:spcPct val="90000"/>
            </a:lnSpc>
            <a:spcBef>
              <a:spcPct val="0"/>
            </a:spcBef>
            <a:spcAft>
              <a:spcPct val="35000"/>
            </a:spcAft>
            <a:buFont typeface="Arial" panose="020B0604020202020204" pitchFamily="34" charset="0"/>
            <a:buNone/>
          </a:pPr>
          <a:r>
            <a:rPr lang="en-GB" sz="1200" b="0" i="0" kern="1200" dirty="0">
              <a:solidFill>
                <a:schemeClr val="tx1"/>
              </a:solidFill>
            </a:rPr>
            <a:t>- time management, planning and personal organisation</a:t>
          </a:r>
        </a:p>
        <a:p>
          <a:pPr marL="0" lvl="0" indent="0" algn="ctr" defTabSz="533400">
            <a:lnSpc>
              <a:spcPct val="90000"/>
            </a:lnSpc>
            <a:spcBef>
              <a:spcPct val="0"/>
            </a:spcBef>
            <a:spcAft>
              <a:spcPct val="35000"/>
            </a:spcAft>
            <a:buFont typeface="Arial" panose="020B0604020202020204" pitchFamily="34" charset="0"/>
            <a:buNone/>
          </a:pPr>
          <a:r>
            <a:rPr lang="en-GB" sz="1200" b="0" u="none" kern="1200" noProof="0" dirty="0">
              <a:solidFill>
                <a:schemeClr val="tx1"/>
              </a:solidFill>
            </a:rPr>
            <a:t>- </a:t>
          </a:r>
          <a:r>
            <a:rPr lang="en-GB" sz="1200" b="0" i="0" kern="1200" dirty="0">
              <a:solidFill>
                <a:schemeClr val="tx1"/>
              </a:solidFill>
            </a:rPr>
            <a:t>Speech and language</a:t>
          </a:r>
        </a:p>
        <a:p>
          <a:pPr marL="0" lvl="0" indent="0" algn="ctr" defTabSz="533400">
            <a:lnSpc>
              <a:spcPct val="90000"/>
            </a:lnSpc>
            <a:spcBef>
              <a:spcPct val="0"/>
            </a:spcBef>
            <a:spcAft>
              <a:spcPct val="35000"/>
            </a:spcAft>
            <a:buFont typeface="Arial" panose="020B0604020202020204" pitchFamily="34" charset="0"/>
            <a:buNone/>
          </a:pPr>
          <a:r>
            <a:rPr lang="en-GB" sz="1200" b="0" i="0" kern="1200" dirty="0">
              <a:solidFill>
                <a:schemeClr val="tx1"/>
              </a:solidFill>
            </a:rPr>
            <a:t>Learning to read and write</a:t>
          </a:r>
        </a:p>
        <a:p>
          <a:pPr marL="0" lvl="0" indent="0" algn="ctr" defTabSz="533400">
            <a:lnSpc>
              <a:spcPct val="90000"/>
            </a:lnSpc>
            <a:spcBef>
              <a:spcPct val="0"/>
            </a:spcBef>
            <a:spcAft>
              <a:spcPct val="35000"/>
            </a:spcAft>
            <a:buFont typeface="Arial" panose="020B0604020202020204" pitchFamily="34" charset="0"/>
            <a:buNone/>
          </a:pPr>
          <a:r>
            <a:rPr lang="en-GB" sz="1200" b="0" i="0" kern="1200" dirty="0">
              <a:solidFill>
                <a:schemeClr val="tx1"/>
              </a:solidFill>
            </a:rPr>
            <a:t>Following instructions</a:t>
          </a:r>
        </a:p>
        <a:p>
          <a:pPr marL="0" lvl="0" indent="0" algn="ctr" defTabSz="533400">
            <a:lnSpc>
              <a:spcPct val="90000"/>
            </a:lnSpc>
            <a:spcBef>
              <a:spcPct val="0"/>
            </a:spcBef>
            <a:spcAft>
              <a:spcPct val="35000"/>
            </a:spcAft>
            <a:buFont typeface="Arial" panose="020B0604020202020204" pitchFamily="34" charset="0"/>
            <a:buNone/>
          </a:pPr>
          <a:r>
            <a:rPr lang="en-GB" sz="1200" b="0" i="0" kern="1200" dirty="0">
              <a:solidFill>
                <a:schemeClr val="tx1"/>
              </a:solidFill>
            </a:rPr>
            <a:t>Organisational skills</a:t>
          </a:r>
          <a:endParaRPr lang="en-GB" sz="1200" b="0" u="none" kern="1200" noProof="0" dirty="0">
            <a:solidFill>
              <a:schemeClr val="tx1"/>
            </a:solidFill>
          </a:endParaRPr>
        </a:p>
      </dsp:txBody>
      <dsp:txXfrm>
        <a:off x="2692358" y="1242727"/>
        <a:ext cx="3138900" cy="4255988"/>
      </dsp:txXfrm>
    </dsp:sp>
    <dsp:sp modelId="{A127FEBD-E7BC-7146-A3DD-894A658C55C9}">
      <dsp:nvSpPr>
        <dsp:cNvPr id="0" name=""/>
        <dsp:cNvSpPr/>
      </dsp:nvSpPr>
      <dsp:spPr>
        <a:xfrm>
          <a:off x="6392120" y="1242727"/>
          <a:ext cx="5465486" cy="4587070"/>
        </a:xfrm>
        <a:prstGeom prst="rect">
          <a:avLst/>
        </a:prstGeom>
        <a:solidFill>
          <a:schemeClr val="accent6">
            <a:lumMod val="20000"/>
            <a:lumOff val="8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b="1" u="sng" kern="1200" noProof="0" dirty="0">
              <a:solidFill>
                <a:schemeClr val="tx1"/>
              </a:solidFill>
              <a:latin typeface="Calibri Light" panose="020F0302020204030204" pitchFamily="34" charset="0"/>
              <a:cs typeface="Calibri Light" panose="020F0302020204030204" pitchFamily="34" charset="0"/>
            </a:rPr>
            <a:t>Strategies:</a:t>
          </a:r>
          <a:endParaRPr lang="en-GB" sz="1200" b="0" u="none" kern="1200" noProof="0" dirty="0">
            <a:solidFill>
              <a:schemeClr val="tx1"/>
            </a:solidFill>
            <a:latin typeface="Calibri Light" panose="020F0302020204030204" pitchFamily="34" charset="0"/>
            <a:cs typeface="Calibri Light" panose="020F0302020204030204" pitchFamily="34" charset="0"/>
          </a:endParaRPr>
        </a:p>
        <a:p>
          <a:pPr marL="0" lvl="0" indent="0" algn="ctr" defTabSz="533400">
            <a:lnSpc>
              <a:spcPct val="90000"/>
            </a:lnSpc>
            <a:spcBef>
              <a:spcPct val="0"/>
            </a:spcBef>
            <a:spcAft>
              <a:spcPct val="35000"/>
            </a:spcAft>
            <a:buNone/>
          </a:pPr>
          <a:r>
            <a:rPr lang="en-GB" sz="1200" b="0" u="none" kern="1200" noProof="0" dirty="0">
              <a:solidFill>
                <a:schemeClr val="tx1"/>
              </a:solidFill>
              <a:latin typeface="Calibri Light" panose="020F0302020204030204" pitchFamily="34" charset="0"/>
              <a:cs typeface="Calibri Light" panose="020F0302020204030204" pitchFamily="34" charset="0"/>
            </a:rPr>
            <a:t>- One instruction at a time.</a:t>
          </a:r>
        </a:p>
        <a:p>
          <a:pPr marL="0" lvl="0" indent="0" algn="ctr" defTabSz="533400">
            <a:lnSpc>
              <a:spcPct val="90000"/>
            </a:lnSpc>
            <a:spcBef>
              <a:spcPct val="0"/>
            </a:spcBef>
            <a:spcAft>
              <a:spcPct val="35000"/>
            </a:spcAft>
            <a:buNone/>
          </a:pPr>
          <a:r>
            <a:rPr lang="en-GB" sz="1200" b="0" u="none" kern="1200" noProof="0" dirty="0">
              <a:solidFill>
                <a:schemeClr val="tx1"/>
              </a:solidFill>
              <a:latin typeface="Calibri Light" panose="020F0302020204030204" pitchFamily="34" charset="0"/>
              <a:cs typeface="Calibri Light" panose="020F0302020204030204" pitchFamily="34" charset="0"/>
            </a:rPr>
            <a:t>- </a:t>
          </a:r>
          <a:r>
            <a:rPr lang="en-GB" sz="1200" b="0" i="0" kern="1200" dirty="0">
              <a:solidFill>
                <a:schemeClr val="tx1"/>
              </a:solidFill>
            </a:rPr>
            <a:t>Repeat, All children benefit from having instructions and messages repeated </a:t>
          </a:r>
        </a:p>
        <a:p>
          <a:pPr marL="0" lvl="0" indent="0" algn="ctr" defTabSz="533400">
            <a:lnSpc>
              <a:spcPct val="90000"/>
            </a:lnSpc>
            <a:spcBef>
              <a:spcPct val="0"/>
            </a:spcBef>
            <a:spcAft>
              <a:spcPct val="35000"/>
            </a:spcAft>
            <a:buNone/>
          </a:pPr>
          <a:r>
            <a:rPr lang="en-GB" sz="1200" b="0" i="0" u="none" kern="1200" noProof="0" dirty="0">
              <a:solidFill>
                <a:schemeClr val="tx1"/>
              </a:solidFill>
              <a:latin typeface="Calibri Light" panose="020F0302020204030204" pitchFamily="34" charset="0"/>
              <a:cs typeface="Calibri Light" panose="020F0302020204030204" pitchFamily="34" charset="0"/>
            </a:rPr>
            <a:t>- </a:t>
          </a:r>
          <a:r>
            <a:rPr lang="en-GB" sz="1200" b="0" i="0" u="none" kern="1200" dirty="0">
              <a:solidFill>
                <a:schemeClr val="tx1"/>
              </a:solidFill>
            </a:rPr>
            <a:t>Tick-off</a:t>
          </a:r>
          <a:r>
            <a:rPr lang="en-GB" sz="1200" b="0" i="0" kern="1200" dirty="0">
              <a:solidFill>
                <a:schemeClr val="tx1"/>
              </a:solidFill>
            </a:rPr>
            <a:t>, Help children with ways to remember information by using lists and diaries so they can tick off things they do as they go</a:t>
          </a:r>
        </a:p>
        <a:p>
          <a:pPr marL="0" lvl="0" indent="0" algn="ctr" defTabSz="533400">
            <a:lnSpc>
              <a:spcPct val="90000"/>
            </a:lnSpc>
            <a:spcBef>
              <a:spcPct val="0"/>
            </a:spcBef>
            <a:spcAft>
              <a:spcPct val="35000"/>
            </a:spcAft>
            <a:buNone/>
          </a:pPr>
          <a:r>
            <a:rPr lang="en-GB" sz="1200" b="0" i="0" u="none" kern="1200" noProof="0" dirty="0">
              <a:solidFill>
                <a:schemeClr val="tx1"/>
              </a:solidFill>
              <a:latin typeface="Calibri Light" panose="020F0302020204030204" pitchFamily="34" charset="0"/>
              <a:cs typeface="Calibri Light" panose="020F0302020204030204" pitchFamily="34" charset="0"/>
            </a:rPr>
            <a:t>- </a:t>
          </a:r>
          <a:r>
            <a:rPr lang="en-GB" sz="1200" b="0" i="0" u="none" kern="1200" dirty="0">
              <a:solidFill>
                <a:schemeClr val="tx1"/>
              </a:solidFill>
            </a:rPr>
            <a:t>A</a:t>
          </a:r>
          <a:r>
            <a:rPr lang="en-GB" sz="1200" b="0" i="0" kern="1200" dirty="0">
              <a:solidFill>
                <a:schemeClr val="tx1"/>
              </a:solidFill>
            </a:rPr>
            <a:t>void comparisons with other pupils</a:t>
          </a:r>
          <a:endParaRPr lang="en-GB" sz="1200" b="0" i="0" u="sng" kern="1200" dirty="0">
            <a:solidFill>
              <a:schemeClr val="tx1"/>
            </a:solidFill>
          </a:endParaRPr>
        </a:p>
        <a:p>
          <a:pPr marL="0" lvl="0" indent="0" algn="ctr" defTabSz="533400">
            <a:lnSpc>
              <a:spcPct val="90000"/>
            </a:lnSpc>
            <a:spcBef>
              <a:spcPct val="0"/>
            </a:spcBef>
            <a:spcAft>
              <a:spcPct val="35000"/>
            </a:spcAft>
            <a:buNone/>
          </a:pPr>
          <a:r>
            <a:rPr lang="en-GB" sz="1200" b="0" i="0" u="none" kern="1200" dirty="0">
              <a:solidFill>
                <a:schemeClr val="tx1"/>
              </a:solidFill>
            </a:rPr>
            <a:t>- </a:t>
          </a:r>
          <a:r>
            <a:rPr lang="en-GB" sz="1200" b="0" i="0" kern="1200" dirty="0">
              <a:solidFill>
                <a:schemeClr val="tx1"/>
              </a:solidFill>
            </a:rPr>
            <a:t>Strategic placement, place in the thick of the action but away from distractions where they can easily focus</a:t>
          </a:r>
        </a:p>
        <a:p>
          <a:pPr marL="0" lvl="0" indent="0" algn="ctr" defTabSz="533400">
            <a:lnSpc>
              <a:spcPct val="90000"/>
            </a:lnSpc>
            <a:spcBef>
              <a:spcPct val="0"/>
            </a:spcBef>
            <a:spcAft>
              <a:spcPct val="35000"/>
            </a:spcAft>
            <a:buNone/>
          </a:pPr>
          <a:r>
            <a:rPr lang="en-GB" sz="1200" b="0" i="0" u="none" kern="1200" dirty="0">
              <a:solidFill>
                <a:schemeClr val="tx1"/>
              </a:solidFill>
            </a:rPr>
            <a:t>- </a:t>
          </a:r>
          <a:r>
            <a:rPr lang="en-GB" sz="1200" b="0" i="0" kern="1200" dirty="0">
              <a:solidFill>
                <a:schemeClr val="tx1"/>
              </a:solidFill>
            </a:rPr>
            <a:t>Materials, a sloping desk or angle board will help as will pencil grips or equipment specifically designed for Dyspraxic learners</a:t>
          </a:r>
        </a:p>
        <a:p>
          <a:pPr marL="0" lvl="0" indent="0" algn="ctr" defTabSz="533400">
            <a:lnSpc>
              <a:spcPct val="90000"/>
            </a:lnSpc>
            <a:spcBef>
              <a:spcPct val="0"/>
            </a:spcBef>
            <a:spcAft>
              <a:spcPct val="35000"/>
            </a:spcAft>
            <a:buNone/>
          </a:pPr>
          <a:r>
            <a:rPr lang="en-GB" sz="1200" b="0" i="0" u="none" kern="1200" dirty="0">
              <a:solidFill>
                <a:schemeClr val="tx1"/>
              </a:solidFill>
            </a:rPr>
            <a:t>- </a:t>
          </a:r>
          <a:r>
            <a:rPr lang="en-GB" sz="1200" b="0" i="0" kern="1200" dirty="0">
              <a:solidFill>
                <a:schemeClr val="tx1"/>
              </a:solidFill>
            </a:rPr>
            <a:t>Praise, Applaud every effort and every accomplishment however small. Dyspraxic children will be used to repeated doses of failure so take every opportunity to boost their self-esteem and celebrate all successes</a:t>
          </a:r>
        </a:p>
        <a:p>
          <a:pPr marL="0" lvl="0" indent="0" algn="ctr" defTabSz="533400">
            <a:lnSpc>
              <a:spcPct val="90000"/>
            </a:lnSpc>
            <a:spcBef>
              <a:spcPct val="0"/>
            </a:spcBef>
            <a:spcAft>
              <a:spcPct val="35000"/>
            </a:spcAft>
            <a:buNone/>
          </a:pPr>
          <a:r>
            <a:rPr lang="en-GB" sz="1200" b="0" i="0" u="none" kern="1200" dirty="0">
              <a:solidFill>
                <a:schemeClr val="tx1"/>
              </a:solidFill>
            </a:rPr>
            <a:t>- </a:t>
          </a:r>
          <a:r>
            <a:rPr lang="en-GB" sz="1200" b="0" i="0" kern="1200" dirty="0">
              <a:solidFill>
                <a:schemeClr val="tx1"/>
              </a:solidFill>
            </a:rPr>
            <a:t>Dyspraxic children will find it hard to absorb and interpret information so allow them plenty of time, teach in small bursts and chunk your time so they can achieve and rest</a:t>
          </a:r>
        </a:p>
        <a:p>
          <a:pPr marL="0" lvl="0" indent="0" algn="ctr" defTabSz="533400">
            <a:lnSpc>
              <a:spcPct val="90000"/>
            </a:lnSpc>
            <a:spcBef>
              <a:spcPct val="0"/>
            </a:spcBef>
            <a:spcAft>
              <a:spcPct val="35000"/>
            </a:spcAft>
            <a:buNone/>
          </a:pPr>
          <a:r>
            <a:rPr lang="en-GB" sz="1200" b="0" i="0" u="none" kern="1200" dirty="0">
              <a:solidFill>
                <a:schemeClr val="tx1"/>
              </a:solidFill>
            </a:rPr>
            <a:t>- </a:t>
          </a:r>
          <a:r>
            <a:rPr lang="en-GB" sz="1200" b="0" i="0" kern="1200" dirty="0">
              <a:solidFill>
                <a:schemeClr val="tx1"/>
              </a:solidFill>
            </a:rPr>
            <a:t>One to one, When possible, try to teach on a personal one to one level and never remove them from a class for support as this will only stigmatise them. Remember that they will need extra help and supervision in practical subjects so encourage team work.</a:t>
          </a:r>
        </a:p>
        <a:p>
          <a:pPr marL="0" lvl="0" indent="0" algn="ctr" defTabSz="533400">
            <a:lnSpc>
              <a:spcPct val="90000"/>
            </a:lnSpc>
            <a:spcBef>
              <a:spcPct val="0"/>
            </a:spcBef>
            <a:spcAft>
              <a:spcPct val="35000"/>
            </a:spcAft>
            <a:buNone/>
          </a:pPr>
          <a:r>
            <a:rPr lang="en-GB" sz="1200" b="0" i="0" u="none" kern="1200" dirty="0">
              <a:solidFill>
                <a:schemeClr val="tx1"/>
              </a:solidFill>
            </a:rPr>
            <a:t>-</a:t>
          </a:r>
          <a:r>
            <a:rPr lang="en-GB" sz="1200" b="0" i="0" kern="1200" dirty="0">
              <a:solidFill>
                <a:schemeClr val="tx1"/>
              </a:solidFill>
            </a:rPr>
            <a:t>Prepare, Make sure children are prepared in advance for any changes to established routines as without doing so will be stressful.</a:t>
          </a:r>
          <a:endParaRPr lang="en-GB" sz="1200" b="0" i="0" u="none" kern="1200" dirty="0">
            <a:solidFill>
              <a:schemeClr val="tx1"/>
            </a:solidFill>
          </a:endParaRPr>
        </a:p>
      </dsp:txBody>
      <dsp:txXfrm>
        <a:off x="6392120" y="1242727"/>
        <a:ext cx="5465486" cy="458707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6D573-0527-A54B-9129-DCF354CED5F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3DF90F96-74D1-A84E-9076-F7F88218A5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70F344E1-0BAE-5049-A166-7C297AE198E8}"/>
              </a:ext>
            </a:extLst>
          </p:cNvPr>
          <p:cNvSpPr>
            <a:spLocks noGrp="1"/>
          </p:cNvSpPr>
          <p:nvPr>
            <p:ph type="dt" sz="half" idx="10"/>
          </p:nvPr>
        </p:nvSpPr>
        <p:spPr/>
        <p:txBody>
          <a:bodyPr/>
          <a:lstStyle/>
          <a:p>
            <a:fld id="{6F96A851-3582-8342-82E9-DD108DB1D0AE}" type="datetimeFigureOut">
              <a:rPr lang="en-US" smtClean="0"/>
              <a:t>7/7/20</a:t>
            </a:fld>
            <a:endParaRPr lang="en-US"/>
          </a:p>
        </p:txBody>
      </p:sp>
      <p:sp>
        <p:nvSpPr>
          <p:cNvPr id="5" name="Footer Placeholder 4">
            <a:extLst>
              <a:ext uri="{FF2B5EF4-FFF2-40B4-BE49-F238E27FC236}">
                <a16:creationId xmlns:a16="http://schemas.microsoft.com/office/drawing/2014/main" id="{27EF5D17-A0F7-304B-8A22-2B9A11B08E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559D51-60C5-5E4E-A92B-3927F6B3F5EE}"/>
              </a:ext>
            </a:extLst>
          </p:cNvPr>
          <p:cNvSpPr>
            <a:spLocks noGrp="1"/>
          </p:cNvSpPr>
          <p:nvPr>
            <p:ph type="sldNum" sz="quarter" idx="12"/>
          </p:nvPr>
        </p:nvSpPr>
        <p:spPr/>
        <p:txBody>
          <a:bodyPr/>
          <a:lstStyle/>
          <a:p>
            <a:fld id="{B08C40C7-D05E-BD47-8C5F-4B9B932E8800}" type="slidenum">
              <a:rPr lang="en-US" smtClean="0"/>
              <a:t>‹#›</a:t>
            </a:fld>
            <a:endParaRPr lang="en-US"/>
          </a:p>
        </p:txBody>
      </p:sp>
    </p:spTree>
    <p:extLst>
      <p:ext uri="{BB962C8B-B14F-4D97-AF65-F5344CB8AC3E}">
        <p14:creationId xmlns:p14="http://schemas.microsoft.com/office/powerpoint/2010/main" val="3115084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582C6-7EEA-AC44-BF88-B55257E273FA}"/>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A9C7F69-379B-9543-A406-4D3AE4316D2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AA95079-834A-E041-9D62-3B1B92FBB057}"/>
              </a:ext>
            </a:extLst>
          </p:cNvPr>
          <p:cNvSpPr>
            <a:spLocks noGrp="1"/>
          </p:cNvSpPr>
          <p:nvPr>
            <p:ph type="dt" sz="half" idx="10"/>
          </p:nvPr>
        </p:nvSpPr>
        <p:spPr/>
        <p:txBody>
          <a:bodyPr/>
          <a:lstStyle/>
          <a:p>
            <a:fld id="{6F96A851-3582-8342-82E9-DD108DB1D0AE}" type="datetimeFigureOut">
              <a:rPr lang="en-US" smtClean="0"/>
              <a:t>7/7/20</a:t>
            </a:fld>
            <a:endParaRPr lang="en-US"/>
          </a:p>
        </p:txBody>
      </p:sp>
      <p:sp>
        <p:nvSpPr>
          <p:cNvPr id="5" name="Footer Placeholder 4">
            <a:extLst>
              <a:ext uri="{FF2B5EF4-FFF2-40B4-BE49-F238E27FC236}">
                <a16:creationId xmlns:a16="http://schemas.microsoft.com/office/drawing/2014/main" id="{81E137CF-EEF1-A64D-B1C9-9381C467EF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2056D9-429F-2741-AF4F-363DA2F42381}"/>
              </a:ext>
            </a:extLst>
          </p:cNvPr>
          <p:cNvSpPr>
            <a:spLocks noGrp="1"/>
          </p:cNvSpPr>
          <p:nvPr>
            <p:ph type="sldNum" sz="quarter" idx="12"/>
          </p:nvPr>
        </p:nvSpPr>
        <p:spPr/>
        <p:txBody>
          <a:bodyPr/>
          <a:lstStyle/>
          <a:p>
            <a:fld id="{B08C40C7-D05E-BD47-8C5F-4B9B932E8800}" type="slidenum">
              <a:rPr lang="en-US" smtClean="0"/>
              <a:t>‹#›</a:t>
            </a:fld>
            <a:endParaRPr lang="en-US"/>
          </a:p>
        </p:txBody>
      </p:sp>
    </p:spTree>
    <p:extLst>
      <p:ext uri="{BB962C8B-B14F-4D97-AF65-F5344CB8AC3E}">
        <p14:creationId xmlns:p14="http://schemas.microsoft.com/office/powerpoint/2010/main" val="3781123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21AE3D-7D01-8C47-9D14-1D88EB564DC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571353F-F909-0049-AAB8-6195E7AF56F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DF66EA3-F505-FE45-B3A7-07DAAC7C3A09}"/>
              </a:ext>
            </a:extLst>
          </p:cNvPr>
          <p:cNvSpPr>
            <a:spLocks noGrp="1"/>
          </p:cNvSpPr>
          <p:nvPr>
            <p:ph type="dt" sz="half" idx="10"/>
          </p:nvPr>
        </p:nvSpPr>
        <p:spPr/>
        <p:txBody>
          <a:bodyPr/>
          <a:lstStyle/>
          <a:p>
            <a:fld id="{6F96A851-3582-8342-82E9-DD108DB1D0AE}" type="datetimeFigureOut">
              <a:rPr lang="en-US" smtClean="0"/>
              <a:t>7/7/20</a:t>
            </a:fld>
            <a:endParaRPr lang="en-US"/>
          </a:p>
        </p:txBody>
      </p:sp>
      <p:sp>
        <p:nvSpPr>
          <p:cNvPr id="5" name="Footer Placeholder 4">
            <a:extLst>
              <a:ext uri="{FF2B5EF4-FFF2-40B4-BE49-F238E27FC236}">
                <a16:creationId xmlns:a16="http://schemas.microsoft.com/office/drawing/2014/main" id="{7EEFC374-9A1D-8149-A1A0-104295A7B3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33825C-882C-864A-98EF-41854A20E0CC}"/>
              </a:ext>
            </a:extLst>
          </p:cNvPr>
          <p:cNvSpPr>
            <a:spLocks noGrp="1"/>
          </p:cNvSpPr>
          <p:nvPr>
            <p:ph type="sldNum" sz="quarter" idx="12"/>
          </p:nvPr>
        </p:nvSpPr>
        <p:spPr/>
        <p:txBody>
          <a:bodyPr/>
          <a:lstStyle/>
          <a:p>
            <a:fld id="{B08C40C7-D05E-BD47-8C5F-4B9B932E8800}" type="slidenum">
              <a:rPr lang="en-US" smtClean="0"/>
              <a:t>‹#›</a:t>
            </a:fld>
            <a:endParaRPr lang="en-US"/>
          </a:p>
        </p:txBody>
      </p:sp>
    </p:spTree>
    <p:extLst>
      <p:ext uri="{BB962C8B-B14F-4D97-AF65-F5344CB8AC3E}">
        <p14:creationId xmlns:p14="http://schemas.microsoft.com/office/powerpoint/2010/main" val="2422072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08285-11A4-2E4D-A3E0-38E914BD530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01BD01A-D030-1345-AF34-B52E285EAA9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62C3418-CA2F-3048-8C67-F940322ECF3F}"/>
              </a:ext>
            </a:extLst>
          </p:cNvPr>
          <p:cNvSpPr>
            <a:spLocks noGrp="1"/>
          </p:cNvSpPr>
          <p:nvPr>
            <p:ph type="dt" sz="half" idx="10"/>
          </p:nvPr>
        </p:nvSpPr>
        <p:spPr/>
        <p:txBody>
          <a:bodyPr/>
          <a:lstStyle/>
          <a:p>
            <a:fld id="{6F96A851-3582-8342-82E9-DD108DB1D0AE}" type="datetimeFigureOut">
              <a:rPr lang="en-US" smtClean="0"/>
              <a:t>7/7/20</a:t>
            </a:fld>
            <a:endParaRPr lang="en-US"/>
          </a:p>
        </p:txBody>
      </p:sp>
      <p:sp>
        <p:nvSpPr>
          <p:cNvPr id="5" name="Footer Placeholder 4">
            <a:extLst>
              <a:ext uri="{FF2B5EF4-FFF2-40B4-BE49-F238E27FC236}">
                <a16:creationId xmlns:a16="http://schemas.microsoft.com/office/drawing/2014/main" id="{ACFF0FF4-9C7E-C24D-8BC9-DFEEEA1927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5C692A-1B83-DA42-8354-CAB31BDDF221}"/>
              </a:ext>
            </a:extLst>
          </p:cNvPr>
          <p:cNvSpPr>
            <a:spLocks noGrp="1"/>
          </p:cNvSpPr>
          <p:nvPr>
            <p:ph type="sldNum" sz="quarter" idx="12"/>
          </p:nvPr>
        </p:nvSpPr>
        <p:spPr/>
        <p:txBody>
          <a:bodyPr/>
          <a:lstStyle/>
          <a:p>
            <a:fld id="{B08C40C7-D05E-BD47-8C5F-4B9B932E8800}" type="slidenum">
              <a:rPr lang="en-US" smtClean="0"/>
              <a:t>‹#›</a:t>
            </a:fld>
            <a:endParaRPr lang="en-US"/>
          </a:p>
        </p:txBody>
      </p:sp>
    </p:spTree>
    <p:extLst>
      <p:ext uri="{BB962C8B-B14F-4D97-AF65-F5344CB8AC3E}">
        <p14:creationId xmlns:p14="http://schemas.microsoft.com/office/powerpoint/2010/main" val="2071424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C810A-5B8D-9C4D-9781-BDB3C2FDED3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D0AC738A-6841-1543-900D-7F510D7927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867FC7D-A8F1-004A-AAC5-F3BF1EF4A6EA}"/>
              </a:ext>
            </a:extLst>
          </p:cNvPr>
          <p:cNvSpPr>
            <a:spLocks noGrp="1"/>
          </p:cNvSpPr>
          <p:nvPr>
            <p:ph type="dt" sz="half" idx="10"/>
          </p:nvPr>
        </p:nvSpPr>
        <p:spPr/>
        <p:txBody>
          <a:bodyPr/>
          <a:lstStyle/>
          <a:p>
            <a:fld id="{6F96A851-3582-8342-82E9-DD108DB1D0AE}" type="datetimeFigureOut">
              <a:rPr lang="en-US" smtClean="0"/>
              <a:t>7/7/20</a:t>
            </a:fld>
            <a:endParaRPr lang="en-US"/>
          </a:p>
        </p:txBody>
      </p:sp>
      <p:sp>
        <p:nvSpPr>
          <p:cNvPr id="5" name="Footer Placeholder 4">
            <a:extLst>
              <a:ext uri="{FF2B5EF4-FFF2-40B4-BE49-F238E27FC236}">
                <a16:creationId xmlns:a16="http://schemas.microsoft.com/office/drawing/2014/main" id="{6B5A62E4-03A0-7B43-A503-0902BA3FC6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A049ED-A68B-4C4A-8F75-38594DAE99A1}"/>
              </a:ext>
            </a:extLst>
          </p:cNvPr>
          <p:cNvSpPr>
            <a:spLocks noGrp="1"/>
          </p:cNvSpPr>
          <p:nvPr>
            <p:ph type="sldNum" sz="quarter" idx="12"/>
          </p:nvPr>
        </p:nvSpPr>
        <p:spPr/>
        <p:txBody>
          <a:bodyPr/>
          <a:lstStyle/>
          <a:p>
            <a:fld id="{B08C40C7-D05E-BD47-8C5F-4B9B932E8800}" type="slidenum">
              <a:rPr lang="en-US" smtClean="0"/>
              <a:t>‹#›</a:t>
            </a:fld>
            <a:endParaRPr lang="en-US"/>
          </a:p>
        </p:txBody>
      </p:sp>
    </p:spTree>
    <p:extLst>
      <p:ext uri="{BB962C8B-B14F-4D97-AF65-F5344CB8AC3E}">
        <p14:creationId xmlns:p14="http://schemas.microsoft.com/office/powerpoint/2010/main" val="2244293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03A98-6A35-2D4E-9CC9-5BA1F0D4A4F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E98FC15-DAC8-954C-92A8-26E81E54009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EBD7F66E-FD9A-A34D-AC1D-2624704EA4D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5DC55B18-8D0F-8541-84AA-3C59A7B7245B}"/>
              </a:ext>
            </a:extLst>
          </p:cNvPr>
          <p:cNvSpPr>
            <a:spLocks noGrp="1"/>
          </p:cNvSpPr>
          <p:nvPr>
            <p:ph type="dt" sz="half" idx="10"/>
          </p:nvPr>
        </p:nvSpPr>
        <p:spPr/>
        <p:txBody>
          <a:bodyPr/>
          <a:lstStyle/>
          <a:p>
            <a:fld id="{6F96A851-3582-8342-82E9-DD108DB1D0AE}" type="datetimeFigureOut">
              <a:rPr lang="en-US" smtClean="0"/>
              <a:t>7/7/20</a:t>
            </a:fld>
            <a:endParaRPr lang="en-US"/>
          </a:p>
        </p:txBody>
      </p:sp>
      <p:sp>
        <p:nvSpPr>
          <p:cNvPr id="6" name="Footer Placeholder 5">
            <a:extLst>
              <a:ext uri="{FF2B5EF4-FFF2-40B4-BE49-F238E27FC236}">
                <a16:creationId xmlns:a16="http://schemas.microsoft.com/office/drawing/2014/main" id="{9884D00B-2871-394D-A115-D8E615B890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3146F3-5FCC-1843-81F4-A729D3C858E9}"/>
              </a:ext>
            </a:extLst>
          </p:cNvPr>
          <p:cNvSpPr>
            <a:spLocks noGrp="1"/>
          </p:cNvSpPr>
          <p:nvPr>
            <p:ph type="sldNum" sz="quarter" idx="12"/>
          </p:nvPr>
        </p:nvSpPr>
        <p:spPr/>
        <p:txBody>
          <a:bodyPr/>
          <a:lstStyle/>
          <a:p>
            <a:fld id="{B08C40C7-D05E-BD47-8C5F-4B9B932E8800}" type="slidenum">
              <a:rPr lang="en-US" smtClean="0"/>
              <a:t>‹#›</a:t>
            </a:fld>
            <a:endParaRPr lang="en-US"/>
          </a:p>
        </p:txBody>
      </p:sp>
    </p:spTree>
    <p:extLst>
      <p:ext uri="{BB962C8B-B14F-4D97-AF65-F5344CB8AC3E}">
        <p14:creationId xmlns:p14="http://schemas.microsoft.com/office/powerpoint/2010/main" val="2286769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0B4FC-2A6B-F64C-89CA-C4DFB47A54B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7839B5A-F5BD-574E-BFDC-1C93192EE5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6244602-E785-FB45-AE45-AD15535FEC4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D2A43AB4-E150-A84A-8588-0748E94956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5ABB6AD-317B-A045-8F05-85812E37BAC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B9BC5EA1-29D9-8142-B501-D187E63B8464}"/>
              </a:ext>
            </a:extLst>
          </p:cNvPr>
          <p:cNvSpPr>
            <a:spLocks noGrp="1"/>
          </p:cNvSpPr>
          <p:nvPr>
            <p:ph type="dt" sz="half" idx="10"/>
          </p:nvPr>
        </p:nvSpPr>
        <p:spPr/>
        <p:txBody>
          <a:bodyPr/>
          <a:lstStyle/>
          <a:p>
            <a:fld id="{6F96A851-3582-8342-82E9-DD108DB1D0AE}" type="datetimeFigureOut">
              <a:rPr lang="en-US" smtClean="0"/>
              <a:t>7/7/20</a:t>
            </a:fld>
            <a:endParaRPr lang="en-US"/>
          </a:p>
        </p:txBody>
      </p:sp>
      <p:sp>
        <p:nvSpPr>
          <p:cNvPr id="8" name="Footer Placeholder 7">
            <a:extLst>
              <a:ext uri="{FF2B5EF4-FFF2-40B4-BE49-F238E27FC236}">
                <a16:creationId xmlns:a16="http://schemas.microsoft.com/office/drawing/2014/main" id="{45413CFD-602B-D147-901C-950C2890BA4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1E4DE5-A00E-754C-9F8E-F0E09B76FD97}"/>
              </a:ext>
            </a:extLst>
          </p:cNvPr>
          <p:cNvSpPr>
            <a:spLocks noGrp="1"/>
          </p:cNvSpPr>
          <p:nvPr>
            <p:ph type="sldNum" sz="quarter" idx="12"/>
          </p:nvPr>
        </p:nvSpPr>
        <p:spPr/>
        <p:txBody>
          <a:bodyPr/>
          <a:lstStyle/>
          <a:p>
            <a:fld id="{B08C40C7-D05E-BD47-8C5F-4B9B932E8800}" type="slidenum">
              <a:rPr lang="en-US" smtClean="0"/>
              <a:t>‹#›</a:t>
            </a:fld>
            <a:endParaRPr lang="en-US"/>
          </a:p>
        </p:txBody>
      </p:sp>
    </p:spTree>
    <p:extLst>
      <p:ext uri="{BB962C8B-B14F-4D97-AF65-F5344CB8AC3E}">
        <p14:creationId xmlns:p14="http://schemas.microsoft.com/office/powerpoint/2010/main" val="4079422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33A3C-6207-E542-AAC0-E67815D53271}"/>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1223503-ABF8-2846-9013-1FF0AF61F9B0}"/>
              </a:ext>
            </a:extLst>
          </p:cNvPr>
          <p:cNvSpPr>
            <a:spLocks noGrp="1"/>
          </p:cNvSpPr>
          <p:nvPr>
            <p:ph type="dt" sz="half" idx="10"/>
          </p:nvPr>
        </p:nvSpPr>
        <p:spPr/>
        <p:txBody>
          <a:bodyPr/>
          <a:lstStyle/>
          <a:p>
            <a:fld id="{6F96A851-3582-8342-82E9-DD108DB1D0AE}" type="datetimeFigureOut">
              <a:rPr lang="en-US" smtClean="0"/>
              <a:t>7/7/20</a:t>
            </a:fld>
            <a:endParaRPr lang="en-US"/>
          </a:p>
        </p:txBody>
      </p:sp>
      <p:sp>
        <p:nvSpPr>
          <p:cNvPr id="4" name="Footer Placeholder 3">
            <a:extLst>
              <a:ext uri="{FF2B5EF4-FFF2-40B4-BE49-F238E27FC236}">
                <a16:creationId xmlns:a16="http://schemas.microsoft.com/office/drawing/2014/main" id="{64596DC5-1394-9D4D-B1F4-5D26439266E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E767000-8544-1A46-9DF5-E89A8176B1F3}"/>
              </a:ext>
            </a:extLst>
          </p:cNvPr>
          <p:cNvSpPr>
            <a:spLocks noGrp="1"/>
          </p:cNvSpPr>
          <p:nvPr>
            <p:ph type="sldNum" sz="quarter" idx="12"/>
          </p:nvPr>
        </p:nvSpPr>
        <p:spPr/>
        <p:txBody>
          <a:bodyPr/>
          <a:lstStyle/>
          <a:p>
            <a:fld id="{B08C40C7-D05E-BD47-8C5F-4B9B932E8800}" type="slidenum">
              <a:rPr lang="en-US" smtClean="0"/>
              <a:t>‹#›</a:t>
            </a:fld>
            <a:endParaRPr lang="en-US"/>
          </a:p>
        </p:txBody>
      </p:sp>
    </p:spTree>
    <p:extLst>
      <p:ext uri="{BB962C8B-B14F-4D97-AF65-F5344CB8AC3E}">
        <p14:creationId xmlns:p14="http://schemas.microsoft.com/office/powerpoint/2010/main" val="2323031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106D4F-E3F5-A440-AA43-63C357B08F32}"/>
              </a:ext>
            </a:extLst>
          </p:cNvPr>
          <p:cNvSpPr>
            <a:spLocks noGrp="1"/>
          </p:cNvSpPr>
          <p:nvPr>
            <p:ph type="dt" sz="half" idx="10"/>
          </p:nvPr>
        </p:nvSpPr>
        <p:spPr/>
        <p:txBody>
          <a:bodyPr/>
          <a:lstStyle/>
          <a:p>
            <a:fld id="{6F96A851-3582-8342-82E9-DD108DB1D0AE}" type="datetimeFigureOut">
              <a:rPr lang="en-US" smtClean="0"/>
              <a:t>7/7/20</a:t>
            </a:fld>
            <a:endParaRPr lang="en-US"/>
          </a:p>
        </p:txBody>
      </p:sp>
      <p:sp>
        <p:nvSpPr>
          <p:cNvPr id="3" name="Footer Placeholder 2">
            <a:extLst>
              <a:ext uri="{FF2B5EF4-FFF2-40B4-BE49-F238E27FC236}">
                <a16:creationId xmlns:a16="http://schemas.microsoft.com/office/drawing/2014/main" id="{0F04A5E0-94DD-E642-BCDE-0F7175CCEA7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D30AB0-BFD7-9449-B437-9E284ADC5A02}"/>
              </a:ext>
            </a:extLst>
          </p:cNvPr>
          <p:cNvSpPr>
            <a:spLocks noGrp="1"/>
          </p:cNvSpPr>
          <p:nvPr>
            <p:ph type="sldNum" sz="quarter" idx="12"/>
          </p:nvPr>
        </p:nvSpPr>
        <p:spPr/>
        <p:txBody>
          <a:bodyPr/>
          <a:lstStyle/>
          <a:p>
            <a:fld id="{B08C40C7-D05E-BD47-8C5F-4B9B932E8800}" type="slidenum">
              <a:rPr lang="en-US" smtClean="0"/>
              <a:t>‹#›</a:t>
            </a:fld>
            <a:endParaRPr lang="en-US"/>
          </a:p>
        </p:txBody>
      </p:sp>
    </p:spTree>
    <p:extLst>
      <p:ext uri="{BB962C8B-B14F-4D97-AF65-F5344CB8AC3E}">
        <p14:creationId xmlns:p14="http://schemas.microsoft.com/office/powerpoint/2010/main" val="74288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56BF2-D8F1-C04B-A409-7BB29144335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027DEE72-5422-3240-9F4E-0B20BB8517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7A6AA6EA-6E11-2C48-BD90-B4C4BF3873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820035D-FCF5-EB48-9000-8C902D395E6E}"/>
              </a:ext>
            </a:extLst>
          </p:cNvPr>
          <p:cNvSpPr>
            <a:spLocks noGrp="1"/>
          </p:cNvSpPr>
          <p:nvPr>
            <p:ph type="dt" sz="half" idx="10"/>
          </p:nvPr>
        </p:nvSpPr>
        <p:spPr/>
        <p:txBody>
          <a:bodyPr/>
          <a:lstStyle/>
          <a:p>
            <a:fld id="{6F96A851-3582-8342-82E9-DD108DB1D0AE}" type="datetimeFigureOut">
              <a:rPr lang="en-US" smtClean="0"/>
              <a:t>7/7/20</a:t>
            </a:fld>
            <a:endParaRPr lang="en-US"/>
          </a:p>
        </p:txBody>
      </p:sp>
      <p:sp>
        <p:nvSpPr>
          <p:cNvPr id="6" name="Footer Placeholder 5">
            <a:extLst>
              <a:ext uri="{FF2B5EF4-FFF2-40B4-BE49-F238E27FC236}">
                <a16:creationId xmlns:a16="http://schemas.microsoft.com/office/drawing/2014/main" id="{CEAB7BA4-7823-9F44-A99B-1CFB0EF832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ECCD27-F290-7E45-A925-489B93974D99}"/>
              </a:ext>
            </a:extLst>
          </p:cNvPr>
          <p:cNvSpPr>
            <a:spLocks noGrp="1"/>
          </p:cNvSpPr>
          <p:nvPr>
            <p:ph type="sldNum" sz="quarter" idx="12"/>
          </p:nvPr>
        </p:nvSpPr>
        <p:spPr/>
        <p:txBody>
          <a:bodyPr/>
          <a:lstStyle/>
          <a:p>
            <a:fld id="{B08C40C7-D05E-BD47-8C5F-4B9B932E8800}" type="slidenum">
              <a:rPr lang="en-US" smtClean="0"/>
              <a:t>‹#›</a:t>
            </a:fld>
            <a:endParaRPr lang="en-US"/>
          </a:p>
        </p:txBody>
      </p:sp>
    </p:spTree>
    <p:extLst>
      <p:ext uri="{BB962C8B-B14F-4D97-AF65-F5344CB8AC3E}">
        <p14:creationId xmlns:p14="http://schemas.microsoft.com/office/powerpoint/2010/main" val="3323302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E9C95-B745-964C-8D0A-70AC6DB5E10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F1D3EFBA-7A99-1C4F-88DB-8685E7B548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5F2E1CF-8D54-7643-A5BF-07B358077B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69578D5-41BC-4247-84AE-991EAFF15A49}"/>
              </a:ext>
            </a:extLst>
          </p:cNvPr>
          <p:cNvSpPr>
            <a:spLocks noGrp="1"/>
          </p:cNvSpPr>
          <p:nvPr>
            <p:ph type="dt" sz="half" idx="10"/>
          </p:nvPr>
        </p:nvSpPr>
        <p:spPr/>
        <p:txBody>
          <a:bodyPr/>
          <a:lstStyle/>
          <a:p>
            <a:fld id="{6F96A851-3582-8342-82E9-DD108DB1D0AE}" type="datetimeFigureOut">
              <a:rPr lang="en-US" smtClean="0"/>
              <a:t>7/7/20</a:t>
            </a:fld>
            <a:endParaRPr lang="en-US"/>
          </a:p>
        </p:txBody>
      </p:sp>
      <p:sp>
        <p:nvSpPr>
          <p:cNvPr id="6" name="Footer Placeholder 5">
            <a:extLst>
              <a:ext uri="{FF2B5EF4-FFF2-40B4-BE49-F238E27FC236}">
                <a16:creationId xmlns:a16="http://schemas.microsoft.com/office/drawing/2014/main" id="{9BBB27C7-9F13-1D45-945C-4B0434824B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8D4591-A67D-964F-9B6B-13C36B137890}"/>
              </a:ext>
            </a:extLst>
          </p:cNvPr>
          <p:cNvSpPr>
            <a:spLocks noGrp="1"/>
          </p:cNvSpPr>
          <p:nvPr>
            <p:ph type="sldNum" sz="quarter" idx="12"/>
          </p:nvPr>
        </p:nvSpPr>
        <p:spPr/>
        <p:txBody>
          <a:bodyPr/>
          <a:lstStyle/>
          <a:p>
            <a:fld id="{B08C40C7-D05E-BD47-8C5F-4B9B932E8800}" type="slidenum">
              <a:rPr lang="en-US" smtClean="0"/>
              <a:t>‹#›</a:t>
            </a:fld>
            <a:endParaRPr lang="en-US"/>
          </a:p>
        </p:txBody>
      </p:sp>
    </p:spTree>
    <p:extLst>
      <p:ext uri="{BB962C8B-B14F-4D97-AF65-F5344CB8AC3E}">
        <p14:creationId xmlns:p14="http://schemas.microsoft.com/office/powerpoint/2010/main" val="5449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2AB42E-1E22-1B46-9D29-0D48BD6FD1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0EF6F67-C44C-DA4D-ADE0-3E1B95EC96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D7E136F-A4EB-8E48-AAF7-ED7E541D4A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96A851-3582-8342-82E9-DD108DB1D0AE}" type="datetimeFigureOut">
              <a:rPr lang="en-US" smtClean="0"/>
              <a:t>7/7/20</a:t>
            </a:fld>
            <a:endParaRPr lang="en-US"/>
          </a:p>
        </p:txBody>
      </p:sp>
      <p:sp>
        <p:nvSpPr>
          <p:cNvPr id="5" name="Footer Placeholder 4">
            <a:extLst>
              <a:ext uri="{FF2B5EF4-FFF2-40B4-BE49-F238E27FC236}">
                <a16:creationId xmlns:a16="http://schemas.microsoft.com/office/drawing/2014/main" id="{EA3FCBE1-CEAA-C24F-AE40-3D6693057F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562AC0A-EBB5-E347-906E-827C4B8636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8C40C7-D05E-BD47-8C5F-4B9B932E8800}" type="slidenum">
              <a:rPr lang="en-US" smtClean="0"/>
              <a:t>‹#›</a:t>
            </a:fld>
            <a:endParaRPr lang="en-US"/>
          </a:p>
        </p:txBody>
      </p:sp>
    </p:spTree>
    <p:extLst>
      <p:ext uri="{BB962C8B-B14F-4D97-AF65-F5344CB8AC3E}">
        <p14:creationId xmlns:p14="http://schemas.microsoft.com/office/powerpoint/2010/main" val="2170614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png"/><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1.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1.png"/><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394CEB33-221F-A644-9AF1-B616F49F94D6}"/>
              </a:ext>
            </a:extLst>
          </p:cNvPr>
          <p:cNvGraphicFramePr/>
          <p:nvPr/>
        </p:nvGraphicFramePr>
        <p:xfrm>
          <a:off x="428625" y="1182713"/>
          <a:ext cx="11544299" cy="5569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6" name="Picture 75" descr="A picture containing drawing, food&#10;&#10;Description automatically generated">
            <a:extLst>
              <a:ext uri="{FF2B5EF4-FFF2-40B4-BE49-F238E27FC236}">
                <a16:creationId xmlns:a16="http://schemas.microsoft.com/office/drawing/2014/main" id="{672CE4FC-D8AD-8F4E-B46A-50AE0727B028}"/>
              </a:ext>
            </a:extLst>
          </p:cNvPr>
          <p:cNvPicPr>
            <a:picLocks noChangeAspect="1"/>
          </p:cNvPicPr>
          <p:nvPr/>
        </p:nvPicPr>
        <p:blipFill>
          <a:blip r:embed="rId7"/>
          <a:stretch>
            <a:fillRect/>
          </a:stretch>
        </p:blipFill>
        <p:spPr>
          <a:xfrm>
            <a:off x="8956510" y="158932"/>
            <a:ext cx="3023219" cy="984068"/>
          </a:xfrm>
          <a:prstGeom prst="rect">
            <a:avLst/>
          </a:prstGeom>
        </p:spPr>
      </p:pic>
      <p:sp>
        <p:nvSpPr>
          <p:cNvPr id="77" name="Rectangle 76">
            <a:extLst>
              <a:ext uri="{FF2B5EF4-FFF2-40B4-BE49-F238E27FC236}">
                <a16:creationId xmlns:a16="http://schemas.microsoft.com/office/drawing/2014/main" id="{EBF91122-6EF0-DE4D-B3B3-984C4F70997C}"/>
              </a:ext>
            </a:extLst>
          </p:cNvPr>
          <p:cNvSpPr/>
          <p:nvPr/>
        </p:nvSpPr>
        <p:spPr>
          <a:xfrm>
            <a:off x="143584" y="234433"/>
            <a:ext cx="8679364" cy="892552"/>
          </a:xfrm>
          <a:prstGeom prst="rect">
            <a:avLst/>
          </a:prstGeom>
        </p:spPr>
        <p:txBody>
          <a:bodyPr wrap="none">
            <a:spAutoFit/>
          </a:bodyPr>
          <a:lstStyle/>
          <a:p>
            <a:r>
              <a:rPr lang="en-US" sz="2800" b="1" u="sng" dirty="0"/>
              <a:t>Supporting our Special Educational Needs (SEN) Students</a:t>
            </a:r>
          </a:p>
          <a:p>
            <a:r>
              <a:rPr lang="en-US" sz="2400" u="sng" dirty="0"/>
              <a:t>Helpful Tips for Teachers &amp; Parents</a:t>
            </a:r>
            <a:endParaRPr lang="en-US" sz="2400" dirty="0"/>
          </a:p>
        </p:txBody>
      </p:sp>
    </p:spTree>
    <p:extLst>
      <p:ext uri="{BB962C8B-B14F-4D97-AF65-F5344CB8AC3E}">
        <p14:creationId xmlns:p14="http://schemas.microsoft.com/office/powerpoint/2010/main" val="1083764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34EFE36B-FC45-D944-BE9A-248EEBC0E88D}"/>
              </a:ext>
            </a:extLst>
          </p:cNvPr>
          <p:cNvGraphicFramePr/>
          <p:nvPr/>
        </p:nvGraphicFramePr>
        <p:xfrm>
          <a:off x="750277" y="695838"/>
          <a:ext cx="10522561" cy="62966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A picture containing drawing, food&#10;&#10;Description automatically generated">
            <a:extLst>
              <a:ext uri="{FF2B5EF4-FFF2-40B4-BE49-F238E27FC236}">
                <a16:creationId xmlns:a16="http://schemas.microsoft.com/office/drawing/2014/main" id="{007B7089-C617-D646-A2A0-7511D189240D}"/>
              </a:ext>
            </a:extLst>
          </p:cNvPr>
          <p:cNvPicPr>
            <a:picLocks noChangeAspect="1"/>
          </p:cNvPicPr>
          <p:nvPr/>
        </p:nvPicPr>
        <p:blipFill>
          <a:blip r:embed="rId7"/>
          <a:stretch>
            <a:fillRect/>
          </a:stretch>
        </p:blipFill>
        <p:spPr>
          <a:xfrm>
            <a:off x="8956510" y="158932"/>
            <a:ext cx="3023219" cy="984068"/>
          </a:xfrm>
          <a:prstGeom prst="rect">
            <a:avLst/>
          </a:prstGeom>
        </p:spPr>
      </p:pic>
      <p:sp>
        <p:nvSpPr>
          <p:cNvPr id="6" name="Rectangle 5">
            <a:extLst>
              <a:ext uri="{FF2B5EF4-FFF2-40B4-BE49-F238E27FC236}">
                <a16:creationId xmlns:a16="http://schemas.microsoft.com/office/drawing/2014/main" id="{4362E6B0-E813-BA44-88BA-0FEFFC972A1F}"/>
              </a:ext>
            </a:extLst>
          </p:cNvPr>
          <p:cNvSpPr/>
          <p:nvPr/>
        </p:nvSpPr>
        <p:spPr>
          <a:xfrm>
            <a:off x="143584" y="234433"/>
            <a:ext cx="8679364" cy="892552"/>
          </a:xfrm>
          <a:prstGeom prst="rect">
            <a:avLst/>
          </a:prstGeom>
        </p:spPr>
        <p:txBody>
          <a:bodyPr wrap="none">
            <a:spAutoFit/>
          </a:bodyPr>
          <a:lstStyle/>
          <a:p>
            <a:r>
              <a:rPr lang="en-US" sz="2800" b="1" u="sng" dirty="0"/>
              <a:t>Supporting our Special Educational Needs (SEN) Students</a:t>
            </a:r>
          </a:p>
          <a:p>
            <a:r>
              <a:rPr lang="en-US" sz="2400" u="sng" dirty="0"/>
              <a:t>Helpful Tips for Teachers &amp; Parents</a:t>
            </a:r>
            <a:endParaRPr lang="en-US" sz="2400" dirty="0"/>
          </a:p>
        </p:txBody>
      </p:sp>
    </p:spTree>
    <p:extLst>
      <p:ext uri="{BB962C8B-B14F-4D97-AF65-F5344CB8AC3E}">
        <p14:creationId xmlns:p14="http://schemas.microsoft.com/office/powerpoint/2010/main" val="2198364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394CEB33-221F-A644-9AF1-B616F49F94D6}"/>
              </a:ext>
            </a:extLst>
          </p:cNvPr>
          <p:cNvGraphicFramePr/>
          <p:nvPr/>
        </p:nvGraphicFramePr>
        <p:xfrm>
          <a:off x="-228600" y="1226605"/>
          <a:ext cx="12191999" cy="54027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5" name="Rectangle 74">
            <a:extLst>
              <a:ext uri="{FF2B5EF4-FFF2-40B4-BE49-F238E27FC236}">
                <a16:creationId xmlns:a16="http://schemas.microsoft.com/office/drawing/2014/main" id="{AD45D2E1-CFCD-EB48-AD95-5E00C70C36AE}"/>
              </a:ext>
            </a:extLst>
          </p:cNvPr>
          <p:cNvSpPr/>
          <p:nvPr/>
        </p:nvSpPr>
        <p:spPr>
          <a:xfrm>
            <a:off x="143584" y="234433"/>
            <a:ext cx="8679364" cy="892552"/>
          </a:xfrm>
          <a:prstGeom prst="rect">
            <a:avLst/>
          </a:prstGeom>
        </p:spPr>
        <p:txBody>
          <a:bodyPr wrap="none">
            <a:spAutoFit/>
          </a:bodyPr>
          <a:lstStyle/>
          <a:p>
            <a:r>
              <a:rPr lang="en-US" sz="2800" b="1" u="sng" dirty="0"/>
              <a:t>Supporting our Special Educational Needs (SEN) Students</a:t>
            </a:r>
          </a:p>
          <a:p>
            <a:r>
              <a:rPr lang="en-US" sz="2400" u="sng" dirty="0"/>
              <a:t>Helpful Tips for Teachers &amp; Parents</a:t>
            </a:r>
            <a:endParaRPr lang="en-US" sz="2400" dirty="0"/>
          </a:p>
        </p:txBody>
      </p:sp>
      <p:pic>
        <p:nvPicPr>
          <p:cNvPr id="76" name="Picture 75" descr="A picture containing drawing, food&#10;&#10;Description automatically generated">
            <a:extLst>
              <a:ext uri="{FF2B5EF4-FFF2-40B4-BE49-F238E27FC236}">
                <a16:creationId xmlns:a16="http://schemas.microsoft.com/office/drawing/2014/main" id="{672CE4FC-D8AD-8F4E-B46A-50AE0727B028}"/>
              </a:ext>
            </a:extLst>
          </p:cNvPr>
          <p:cNvPicPr>
            <a:picLocks noChangeAspect="1"/>
          </p:cNvPicPr>
          <p:nvPr/>
        </p:nvPicPr>
        <p:blipFill>
          <a:blip r:embed="rId7"/>
          <a:stretch>
            <a:fillRect/>
          </a:stretch>
        </p:blipFill>
        <p:spPr>
          <a:xfrm>
            <a:off x="8956510" y="158932"/>
            <a:ext cx="3023219" cy="984068"/>
          </a:xfrm>
          <a:prstGeom prst="rect">
            <a:avLst/>
          </a:prstGeom>
        </p:spPr>
      </p:pic>
    </p:spTree>
    <p:extLst>
      <p:ext uri="{BB962C8B-B14F-4D97-AF65-F5344CB8AC3E}">
        <p14:creationId xmlns:p14="http://schemas.microsoft.com/office/powerpoint/2010/main" val="1709908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896A99EA-CB50-C240-87F3-92D874846510}"/>
              </a:ext>
            </a:extLst>
          </p:cNvPr>
          <p:cNvGraphicFramePr/>
          <p:nvPr/>
        </p:nvGraphicFramePr>
        <p:xfrm>
          <a:off x="82062" y="1083798"/>
          <a:ext cx="12001500" cy="57742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a:extLst>
              <a:ext uri="{FF2B5EF4-FFF2-40B4-BE49-F238E27FC236}">
                <a16:creationId xmlns:a16="http://schemas.microsoft.com/office/drawing/2014/main" id="{09826373-39A0-CB44-AC62-DD51A308BEA0}"/>
              </a:ext>
            </a:extLst>
          </p:cNvPr>
          <p:cNvSpPr/>
          <p:nvPr/>
        </p:nvSpPr>
        <p:spPr>
          <a:xfrm>
            <a:off x="143584" y="234433"/>
            <a:ext cx="8679364" cy="892552"/>
          </a:xfrm>
          <a:prstGeom prst="rect">
            <a:avLst/>
          </a:prstGeom>
        </p:spPr>
        <p:txBody>
          <a:bodyPr wrap="none">
            <a:spAutoFit/>
          </a:bodyPr>
          <a:lstStyle/>
          <a:p>
            <a:r>
              <a:rPr lang="en-US" sz="2800" b="1" u="sng" dirty="0"/>
              <a:t>Supporting our Special Educational Needs (SEN) Students</a:t>
            </a:r>
          </a:p>
          <a:p>
            <a:r>
              <a:rPr lang="en-US" sz="2400" u="sng" dirty="0"/>
              <a:t>Helpful Tips for Teachers &amp; Parents</a:t>
            </a:r>
            <a:endParaRPr lang="en-US" sz="2400" dirty="0"/>
          </a:p>
        </p:txBody>
      </p:sp>
      <p:pic>
        <p:nvPicPr>
          <p:cNvPr id="7" name="Picture 6" descr="A picture containing drawing, food&#10;&#10;Description automatically generated">
            <a:extLst>
              <a:ext uri="{FF2B5EF4-FFF2-40B4-BE49-F238E27FC236}">
                <a16:creationId xmlns:a16="http://schemas.microsoft.com/office/drawing/2014/main" id="{E45391A6-9948-BC41-8D9B-E98C258200FC}"/>
              </a:ext>
            </a:extLst>
          </p:cNvPr>
          <p:cNvPicPr>
            <a:picLocks noChangeAspect="1"/>
          </p:cNvPicPr>
          <p:nvPr/>
        </p:nvPicPr>
        <p:blipFill>
          <a:blip r:embed="rId7"/>
          <a:stretch>
            <a:fillRect/>
          </a:stretch>
        </p:blipFill>
        <p:spPr>
          <a:xfrm>
            <a:off x="8956510" y="158932"/>
            <a:ext cx="3023219" cy="984068"/>
          </a:xfrm>
          <a:prstGeom prst="rect">
            <a:avLst/>
          </a:prstGeom>
        </p:spPr>
      </p:pic>
    </p:spTree>
    <p:extLst>
      <p:ext uri="{BB962C8B-B14F-4D97-AF65-F5344CB8AC3E}">
        <p14:creationId xmlns:p14="http://schemas.microsoft.com/office/powerpoint/2010/main" val="540101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394CEB33-221F-A644-9AF1-B616F49F94D6}"/>
              </a:ext>
            </a:extLst>
          </p:cNvPr>
          <p:cNvGraphicFramePr/>
          <p:nvPr/>
        </p:nvGraphicFramePr>
        <p:xfrm>
          <a:off x="333500" y="1005698"/>
          <a:ext cx="11729546" cy="59695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5" name="Rectangle 74">
            <a:extLst>
              <a:ext uri="{FF2B5EF4-FFF2-40B4-BE49-F238E27FC236}">
                <a16:creationId xmlns:a16="http://schemas.microsoft.com/office/drawing/2014/main" id="{AD45D2E1-CFCD-EB48-AD95-5E00C70C36AE}"/>
              </a:ext>
            </a:extLst>
          </p:cNvPr>
          <p:cNvSpPr/>
          <p:nvPr/>
        </p:nvSpPr>
        <p:spPr>
          <a:xfrm>
            <a:off x="143584" y="234433"/>
            <a:ext cx="8679364" cy="892552"/>
          </a:xfrm>
          <a:prstGeom prst="rect">
            <a:avLst/>
          </a:prstGeom>
        </p:spPr>
        <p:txBody>
          <a:bodyPr wrap="none">
            <a:spAutoFit/>
          </a:bodyPr>
          <a:lstStyle/>
          <a:p>
            <a:r>
              <a:rPr lang="en-US" sz="2800" b="1" u="sng" dirty="0"/>
              <a:t>Supporting our Special Educational Needs (SEN) Students</a:t>
            </a:r>
          </a:p>
          <a:p>
            <a:r>
              <a:rPr lang="en-US" sz="2400" u="sng" dirty="0"/>
              <a:t>Helpful Tips for Teachers &amp; Parents</a:t>
            </a:r>
            <a:endParaRPr lang="en-US" sz="2400" dirty="0"/>
          </a:p>
        </p:txBody>
      </p:sp>
      <p:pic>
        <p:nvPicPr>
          <p:cNvPr id="76" name="Picture 75" descr="A picture containing drawing, food&#10;&#10;Description automatically generated">
            <a:extLst>
              <a:ext uri="{FF2B5EF4-FFF2-40B4-BE49-F238E27FC236}">
                <a16:creationId xmlns:a16="http://schemas.microsoft.com/office/drawing/2014/main" id="{672CE4FC-D8AD-8F4E-B46A-50AE0727B028}"/>
              </a:ext>
            </a:extLst>
          </p:cNvPr>
          <p:cNvPicPr>
            <a:picLocks noChangeAspect="1"/>
          </p:cNvPicPr>
          <p:nvPr/>
        </p:nvPicPr>
        <p:blipFill>
          <a:blip r:embed="rId7"/>
          <a:stretch>
            <a:fillRect/>
          </a:stretch>
        </p:blipFill>
        <p:spPr>
          <a:xfrm>
            <a:off x="8956510" y="158932"/>
            <a:ext cx="3023219" cy="984068"/>
          </a:xfrm>
          <a:prstGeom prst="rect">
            <a:avLst/>
          </a:prstGeom>
        </p:spPr>
      </p:pic>
    </p:spTree>
    <p:extLst>
      <p:ext uri="{BB962C8B-B14F-4D97-AF65-F5344CB8AC3E}">
        <p14:creationId xmlns:p14="http://schemas.microsoft.com/office/powerpoint/2010/main" val="2991845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138FF6D6-950B-F448-9A38-D48320F09C60}"/>
              </a:ext>
            </a:extLst>
          </p:cNvPr>
          <p:cNvGraphicFramePr/>
          <p:nvPr/>
        </p:nvGraphicFramePr>
        <p:xfrm>
          <a:off x="311649" y="643451"/>
          <a:ext cx="11622444" cy="62145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a:extLst>
              <a:ext uri="{FF2B5EF4-FFF2-40B4-BE49-F238E27FC236}">
                <a16:creationId xmlns:a16="http://schemas.microsoft.com/office/drawing/2014/main" id="{72CD91C3-60BC-DD42-88BF-61FD357AFA45}"/>
              </a:ext>
            </a:extLst>
          </p:cNvPr>
          <p:cNvSpPr/>
          <p:nvPr/>
        </p:nvSpPr>
        <p:spPr>
          <a:xfrm>
            <a:off x="143584" y="234433"/>
            <a:ext cx="8679364" cy="892552"/>
          </a:xfrm>
          <a:prstGeom prst="rect">
            <a:avLst/>
          </a:prstGeom>
        </p:spPr>
        <p:txBody>
          <a:bodyPr wrap="none">
            <a:spAutoFit/>
          </a:bodyPr>
          <a:lstStyle/>
          <a:p>
            <a:r>
              <a:rPr lang="en-US" sz="2800" b="1" u="sng" dirty="0"/>
              <a:t>Supporting our Special Educational Needs (SEN) Students</a:t>
            </a:r>
          </a:p>
          <a:p>
            <a:r>
              <a:rPr lang="en-US" sz="2400" u="sng" dirty="0"/>
              <a:t>Helpful Tips for Teachers &amp; Parents</a:t>
            </a:r>
            <a:endParaRPr lang="en-US" sz="2400" dirty="0"/>
          </a:p>
        </p:txBody>
      </p:sp>
      <p:pic>
        <p:nvPicPr>
          <p:cNvPr id="6" name="Picture 5" descr="A picture containing drawing, food&#10;&#10;Description automatically generated">
            <a:extLst>
              <a:ext uri="{FF2B5EF4-FFF2-40B4-BE49-F238E27FC236}">
                <a16:creationId xmlns:a16="http://schemas.microsoft.com/office/drawing/2014/main" id="{81E31AFC-83C3-8C49-AAEA-328497610ABB}"/>
              </a:ext>
            </a:extLst>
          </p:cNvPr>
          <p:cNvPicPr>
            <a:picLocks noChangeAspect="1"/>
          </p:cNvPicPr>
          <p:nvPr/>
        </p:nvPicPr>
        <p:blipFill>
          <a:blip r:embed="rId7"/>
          <a:stretch>
            <a:fillRect/>
          </a:stretch>
        </p:blipFill>
        <p:spPr>
          <a:xfrm>
            <a:off x="8956510" y="158932"/>
            <a:ext cx="3023219" cy="984068"/>
          </a:xfrm>
          <a:prstGeom prst="rect">
            <a:avLst/>
          </a:prstGeom>
        </p:spPr>
      </p:pic>
    </p:spTree>
    <p:extLst>
      <p:ext uri="{BB962C8B-B14F-4D97-AF65-F5344CB8AC3E}">
        <p14:creationId xmlns:p14="http://schemas.microsoft.com/office/powerpoint/2010/main" val="4297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394CEB33-221F-A644-9AF1-B616F49F94D6}"/>
              </a:ext>
            </a:extLst>
          </p:cNvPr>
          <p:cNvGraphicFramePr/>
          <p:nvPr/>
        </p:nvGraphicFramePr>
        <p:xfrm>
          <a:off x="157653" y="1006205"/>
          <a:ext cx="11858499" cy="59658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5" name="Rectangle 74">
            <a:extLst>
              <a:ext uri="{FF2B5EF4-FFF2-40B4-BE49-F238E27FC236}">
                <a16:creationId xmlns:a16="http://schemas.microsoft.com/office/drawing/2014/main" id="{AD45D2E1-CFCD-EB48-AD95-5E00C70C36AE}"/>
              </a:ext>
            </a:extLst>
          </p:cNvPr>
          <p:cNvSpPr/>
          <p:nvPr/>
        </p:nvSpPr>
        <p:spPr>
          <a:xfrm>
            <a:off x="143584" y="234433"/>
            <a:ext cx="8679364" cy="892552"/>
          </a:xfrm>
          <a:prstGeom prst="rect">
            <a:avLst/>
          </a:prstGeom>
        </p:spPr>
        <p:txBody>
          <a:bodyPr wrap="none">
            <a:spAutoFit/>
          </a:bodyPr>
          <a:lstStyle/>
          <a:p>
            <a:r>
              <a:rPr lang="en-US" sz="2800" b="1" u="sng" dirty="0"/>
              <a:t>Supporting our Special Educational Needs (SEN) Students</a:t>
            </a:r>
          </a:p>
          <a:p>
            <a:r>
              <a:rPr lang="en-US" sz="2400" u="sng" dirty="0"/>
              <a:t>Helpful Tips for Teachers &amp; Parents</a:t>
            </a:r>
            <a:endParaRPr lang="en-US" sz="2400" dirty="0"/>
          </a:p>
        </p:txBody>
      </p:sp>
      <p:pic>
        <p:nvPicPr>
          <p:cNvPr id="76" name="Picture 75" descr="A picture containing drawing, food&#10;&#10;Description automatically generated">
            <a:extLst>
              <a:ext uri="{FF2B5EF4-FFF2-40B4-BE49-F238E27FC236}">
                <a16:creationId xmlns:a16="http://schemas.microsoft.com/office/drawing/2014/main" id="{672CE4FC-D8AD-8F4E-B46A-50AE0727B028}"/>
              </a:ext>
            </a:extLst>
          </p:cNvPr>
          <p:cNvPicPr>
            <a:picLocks noChangeAspect="1"/>
          </p:cNvPicPr>
          <p:nvPr/>
        </p:nvPicPr>
        <p:blipFill>
          <a:blip r:embed="rId7"/>
          <a:stretch>
            <a:fillRect/>
          </a:stretch>
        </p:blipFill>
        <p:spPr>
          <a:xfrm>
            <a:off x="8956510" y="158932"/>
            <a:ext cx="3023219" cy="984068"/>
          </a:xfrm>
          <a:prstGeom prst="rect">
            <a:avLst/>
          </a:prstGeom>
        </p:spPr>
      </p:pic>
    </p:spTree>
    <p:extLst>
      <p:ext uri="{BB962C8B-B14F-4D97-AF65-F5344CB8AC3E}">
        <p14:creationId xmlns:p14="http://schemas.microsoft.com/office/powerpoint/2010/main" val="6876853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1427</Words>
  <Application>Microsoft Macintosh PowerPoint</Application>
  <PresentationFormat>Widescreen</PresentationFormat>
  <Paragraphs>168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Courier New</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Tofte</dc:creator>
  <cp:lastModifiedBy>Michael Tofte</cp:lastModifiedBy>
  <cp:revision>1</cp:revision>
  <dcterms:created xsi:type="dcterms:W3CDTF">2020-07-07T16:55:43Z</dcterms:created>
  <dcterms:modified xsi:type="dcterms:W3CDTF">2020-07-07T16:57:10Z</dcterms:modified>
</cp:coreProperties>
</file>