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Barlow" panose="020B060402020202020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Barlow Condensed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omemade Apple" panose="020B0604020202020204" charset="0"/>
      <p:regular r:id="rId41"/>
    </p:embeddedFont>
    <p:embeddedFont>
      <p:font typeface="Bowlby One SC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7c4f46365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97c4f46365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7c4f46365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7c4f46365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7c4f46365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97c4f46365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7c4f46365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97c4f46365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97c4f46365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97c4f46365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7c4f46365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7c4f46365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7c4f46365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7c4f46365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7c4f46365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97c4f46365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7c4f46365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7c4f46365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97c4f4636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97c4f4636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97c4f4636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97c4f4636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7c4f46365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97c4f46365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97c4f4636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97c4f4636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7c4f4636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97c4f46365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7c4f46365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7c4f46365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7c4f46365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97c4f46365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7c4f4636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7c4f46365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7c4f46365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97c4f46365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97c4f46365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97c4f46365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7c4f46365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7c4f46365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7c4f46365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7c4f46365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 rot="2774838">
            <a:off x="1836110" y="676038"/>
            <a:ext cx="545733" cy="545878"/>
          </a:xfrm>
          <a:prstGeom prst="frame">
            <a:avLst>
              <a:gd name="adj1" fmla="val 15116"/>
            </a:avLst>
          </a:prstGeom>
          <a:solidFill>
            <a:srgbClr val="F82D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4"/>
          <p:cNvSpPr/>
          <p:nvPr/>
        </p:nvSpPr>
        <p:spPr>
          <a:xfrm rot="-5139942">
            <a:off x="7669037" y="3535046"/>
            <a:ext cx="1309946" cy="1305758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F6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 rot="2763469">
            <a:off x="7794014" y="3295780"/>
            <a:ext cx="436642" cy="434708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0" y="1235560"/>
            <a:ext cx="1414739" cy="2462400"/>
          </a:xfrm>
          <a:custGeom>
            <a:avLst/>
            <a:gdLst/>
            <a:ahLst/>
            <a:cxnLst/>
            <a:rect l="l" t="t" r="r" b="b"/>
            <a:pathLst>
              <a:path w="1873826" h="3240000" extrusionOk="0">
                <a:moveTo>
                  <a:pt x="253826" y="0"/>
                </a:moveTo>
                <a:cubicBezTo>
                  <a:pt x="1148527" y="0"/>
                  <a:pt x="1873826" y="725299"/>
                  <a:pt x="1873826" y="1620000"/>
                </a:cubicBezTo>
                <a:cubicBezTo>
                  <a:pt x="1873826" y="2514701"/>
                  <a:pt x="1148527" y="3240000"/>
                  <a:pt x="253826" y="3240000"/>
                </a:cubicBezTo>
                <a:cubicBezTo>
                  <a:pt x="197907" y="3240000"/>
                  <a:pt x="142650" y="3237167"/>
                  <a:pt x="88191" y="3231636"/>
                </a:cubicBezTo>
                <a:lnTo>
                  <a:pt x="0" y="3218177"/>
                </a:lnTo>
                <a:lnTo>
                  <a:pt x="0" y="2571326"/>
                </a:lnTo>
                <a:lnTo>
                  <a:pt x="55205" y="2585521"/>
                </a:lnTo>
                <a:cubicBezTo>
                  <a:pt x="119361" y="2598649"/>
                  <a:pt x="185789" y="2605543"/>
                  <a:pt x="253826" y="2605543"/>
                </a:cubicBezTo>
                <a:cubicBezTo>
                  <a:pt x="798126" y="2605543"/>
                  <a:pt x="1239369" y="2164300"/>
                  <a:pt x="1239369" y="1620000"/>
                </a:cubicBezTo>
                <a:cubicBezTo>
                  <a:pt x="1239369" y="1075700"/>
                  <a:pt x="798126" y="634457"/>
                  <a:pt x="253826" y="634457"/>
                </a:cubicBezTo>
                <a:cubicBezTo>
                  <a:pt x="185789" y="634457"/>
                  <a:pt x="119361" y="641352"/>
                  <a:pt x="55205" y="654480"/>
                </a:cubicBezTo>
                <a:lnTo>
                  <a:pt x="0" y="668675"/>
                </a:lnTo>
                <a:lnTo>
                  <a:pt x="0" y="21823"/>
                </a:lnTo>
                <a:lnTo>
                  <a:pt x="88191" y="8364"/>
                </a:lnTo>
                <a:cubicBezTo>
                  <a:pt x="142650" y="2833"/>
                  <a:pt x="197907" y="0"/>
                  <a:pt x="253826" y="0"/>
                </a:cubicBez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 rot="-2352175">
            <a:off x="2708580" y="-927951"/>
            <a:ext cx="1636056" cy="163810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 rot="1029117">
            <a:off x="6965868" y="3605610"/>
            <a:ext cx="436409" cy="435924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 rot="1031180">
            <a:off x="392723" y="4045887"/>
            <a:ext cx="544199" cy="54680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08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333312" y="4177671"/>
            <a:ext cx="462600" cy="410400"/>
          </a:xfrm>
          <a:prstGeom prst="parallelogram">
            <a:avLst>
              <a:gd name="adj" fmla="val 58654"/>
            </a:avLst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8491022" y="2678853"/>
            <a:ext cx="369000" cy="3264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164567" y="4372351"/>
            <a:ext cx="372000" cy="3714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1183696" y="455541"/>
            <a:ext cx="299100" cy="3012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325569" y="4027146"/>
            <a:ext cx="299100" cy="3012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7449832" y="511570"/>
            <a:ext cx="870000" cy="8748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/>
          <p:nvPr/>
        </p:nvSpPr>
        <p:spPr>
          <a:xfrm rot="-2835274">
            <a:off x="7237332" y="2460436"/>
            <a:ext cx="1294983" cy="22263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54470" y="4558149"/>
            <a:ext cx="1556191" cy="285042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01C4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/>
          <p:nvPr/>
        </p:nvSpPr>
        <p:spPr>
          <a:xfrm rot="5400000">
            <a:off x="8027113" y="837920"/>
            <a:ext cx="1296826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1095" y="1702902"/>
            <a:ext cx="2649144" cy="344058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11702" y="1365650"/>
            <a:ext cx="6179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2">
            <a:alphaModFix/>
          </a:blip>
          <a:srcRect l="28073"/>
          <a:stretch/>
        </p:blipFill>
        <p:spPr>
          <a:xfrm rot="-5400000">
            <a:off x="2008550" y="-1997875"/>
            <a:ext cx="5148650" cy="9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/>
          <p:nvPr/>
        </p:nvSpPr>
        <p:spPr>
          <a:xfrm rot="-8025162">
            <a:off x="6758396" y="3877175"/>
            <a:ext cx="545733" cy="545878"/>
          </a:xfrm>
          <a:prstGeom prst="frame">
            <a:avLst>
              <a:gd name="adj1" fmla="val 15116"/>
            </a:avLst>
          </a:prstGeom>
          <a:solidFill>
            <a:srgbClr val="F82D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 rot="5660164">
            <a:off x="145369" y="227663"/>
            <a:ext cx="1178473" cy="1175183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F6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 rot="-8036895">
            <a:off x="818646" y="1226723"/>
            <a:ext cx="392935" cy="391217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 rot="10800000">
            <a:off x="7725500" y="1401132"/>
            <a:ext cx="1414739" cy="2462400"/>
          </a:xfrm>
          <a:custGeom>
            <a:avLst/>
            <a:gdLst/>
            <a:ahLst/>
            <a:cxnLst/>
            <a:rect l="l" t="t" r="r" b="b"/>
            <a:pathLst>
              <a:path w="1873826" h="3240000" extrusionOk="0">
                <a:moveTo>
                  <a:pt x="253826" y="0"/>
                </a:moveTo>
                <a:cubicBezTo>
                  <a:pt x="1148527" y="0"/>
                  <a:pt x="1873826" y="725299"/>
                  <a:pt x="1873826" y="1620000"/>
                </a:cubicBezTo>
                <a:cubicBezTo>
                  <a:pt x="1873826" y="2514701"/>
                  <a:pt x="1148527" y="3240000"/>
                  <a:pt x="253826" y="3240000"/>
                </a:cubicBezTo>
                <a:cubicBezTo>
                  <a:pt x="197907" y="3240000"/>
                  <a:pt x="142650" y="3237167"/>
                  <a:pt x="88191" y="3231636"/>
                </a:cubicBezTo>
                <a:lnTo>
                  <a:pt x="0" y="3218177"/>
                </a:lnTo>
                <a:lnTo>
                  <a:pt x="0" y="2571326"/>
                </a:lnTo>
                <a:lnTo>
                  <a:pt x="55205" y="2585521"/>
                </a:lnTo>
                <a:cubicBezTo>
                  <a:pt x="119361" y="2598649"/>
                  <a:pt x="185789" y="2605543"/>
                  <a:pt x="253826" y="2605543"/>
                </a:cubicBezTo>
                <a:cubicBezTo>
                  <a:pt x="798126" y="2605543"/>
                  <a:pt x="1239369" y="2164300"/>
                  <a:pt x="1239369" y="1620000"/>
                </a:cubicBezTo>
                <a:cubicBezTo>
                  <a:pt x="1239369" y="1075700"/>
                  <a:pt x="798126" y="634457"/>
                  <a:pt x="253826" y="634457"/>
                </a:cubicBezTo>
                <a:cubicBezTo>
                  <a:pt x="185789" y="634457"/>
                  <a:pt x="119361" y="641352"/>
                  <a:pt x="55205" y="654480"/>
                </a:cubicBezTo>
                <a:lnTo>
                  <a:pt x="0" y="668675"/>
                </a:lnTo>
                <a:lnTo>
                  <a:pt x="0" y="21823"/>
                </a:lnTo>
                <a:lnTo>
                  <a:pt x="88191" y="8364"/>
                </a:lnTo>
                <a:cubicBezTo>
                  <a:pt x="142650" y="2833"/>
                  <a:pt x="197907" y="0"/>
                  <a:pt x="253826" y="0"/>
                </a:cubicBez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/>
          <p:nvPr/>
        </p:nvSpPr>
        <p:spPr>
          <a:xfrm rot="8447825">
            <a:off x="4795603" y="4388940"/>
            <a:ext cx="1636056" cy="163810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/>
          <p:nvPr/>
        </p:nvSpPr>
        <p:spPr>
          <a:xfrm rot="-9771133">
            <a:off x="1564170" y="946913"/>
            <a:ext cx="392759" cy="392275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 rot="-9768820">
            <a:off x="8203317" y="506402"/>
            <a:ext cx="544199" cy="54680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084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 rot="10800000">
            <a:off x="7344326" y="511020"/>
            <a:ext cx="462600" cy="410400"/>
          </a:xfrm>
          <a:prstGeom prst="parallelogram">
            <a:avLst>
              <a:gd name="adj" fmla="val 58654"/>
            </a:avLst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5"/>
          <p:cNvSpPr/>
          <p:nvPr/>
        </p:nvSpPr>
        <p:spPr>
          <a:xfrm rot="10800000">
            <a:off x="252195" y="1879267"/>
            <a:ext cx="332100" cy="2937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 rot="10800000">
            <a:off x="1443305" y="315174"/>
            <a:ext cx="334800" cy="3342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5"/>
          <p:cNvSpPr/>
          <p:nvPr/>
        </p:nvSpPr>
        <p:spPr>
          <a:xfrm rot="10800000">
            <a:off x="7657443" y="4342351"/>
            <a:ext cx="299100" cy="3012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5"/>
          <p:cNvSpPr/>
          <p:nvPr/>
        </p:nvSpPr>
        <p:spPr>
          <a:xfrm rot="10800000">
            <a:off x="6515569" y="770746"/>
            <a:ext cx="299100" cy="3012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5"/>
          <p:cNvSpPr/>
          <p:nvPr/>
        </p:nvSpPr>
        <p:spPr>
          <a:xfrm rot="10800000">
            <a:off x="738367" y="3335913"/>
            <a:ext cx="783000" cy="7869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5"/>
          <p:cNvSpPr/>
          <p:nvPr/>
        </p:nvSpPr>
        <p:spPr>
          <a:xfrm rot="7979427">
            <a:off x="547292" y="2165532"/>
            <a:ext cx="1162241" cy="201708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/>
          <p:nvPr/>
        </p:nvSpPr>
        <p:spPr>
          <a:xfrm rot="10800000">
            <a:off x="5629578" y="255900"/>
            <a:ext cx="1556191" cy="285042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01C4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/>
          <p:nvPr/>
        </p:nvSpPr>
        <p:spPr>
          <a:xfrm rot="-5400000">
            <a:off x="-165330" y="3629129"/>
            <a:ext cx="1167143" cy="199900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SECTION_HEADER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-11575" y="75"/>
            <a:ext cx="9144000" cy="5143500"/>
          </a:xfrm>
          <a:prstGeom prst="rect">
            <a:avLst/>
          </a:prstGeom>
          <a:solidFill>
            <a:srgbClr val="E830CE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34650" y="41254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 rot="7979427">
            <a:off x="123817" y="579957"/>
            <a:ext cx="1162241" cy="201708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/>
          <p:nvPr/>
        </p:nvSpPr>
        <p:spPr>
          <a:xfrm rot="10800000">
            <a:off x="7332053" y="187250"/>
            <a:ext cx="1556191" cy="285042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01C4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 rot="-5400000">
            <a:off x="-165330" y="3629129"/>
            <a:ext cx="1167143" cy="199900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 flipH="1">
            <a:off x="98099" y="4742362"/>
            <a:ext cx="438000" cy="3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 rot="-2750551" flipH="1">
            <a:off x="8236599" y="3766173"/>
            <a:ext cx="432796" cy="433025"/>
          </a:xfrm>
          <a:prstGeom prst="frame">
            <a:avLst>
              <a:gd name="adj1" fmla="val 17881"/>
            </a:avLst>
          </a:prstGeom>
          <a:solidFill>
            <a:srgbClr val="F82D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 rot="5147274" flipH="1">
            <a:off x="275502" y="3508608"/>
            <a:ext cx="1307030" cy="1299845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02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 flipH="1">
            <a:off x="7478595" y="3970"/>
            <a:ext cx="1665398" cy="2275154"/>
          </a:xfrm>
          <a:custGeom>
            <a:avLst/>
            <a:gdLst/>
            <a:ahLst/>
            <a:cxnLst/>
            <a:rect l="l" t="t" r="r" b="b"/>
            <a:pathLst>
              <a:path w="2213153" h="3023460" extrusionOk="0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 rot="2340727" flipH="1">
            <a:off x="5221261" y="-730579"/>
            <a:ext cx="1295345" cy="1295257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 rot="-1011987" flipH="1">
            <a:off x="8593839" y="4288443"/>
            <a:ext cx="433236" cy="432263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F6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 flipH="1">
            <a:off x="7825502" y="4242527"/>
            <a:ext cx="367800" cy="323700"/>
          </a:xfrm>
          <a:prstGeom prst="parallelogram">
            <a:avLst>
              <a:gd name="adj" fmla="val 58654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/>
          <p:nvPr/>
        </p:nvSpPr>
        <p:spPr>
          <a:xfrm flipH="1">
            <a:off x="359548" y="1730529"/>
            <a:ext cx="369000" cy="3267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/>
          <p:nvPr/>
        </p:nvSpPr>
        <p:spPr>
          <a:xfrm flipH="1">
            <a:off x="1116708" y="38521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 flipH="1">
            <a:off x="7671587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 flipH="1">
            <a:off x="735974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 flipH="1">
            <a:off x="621694" y="459657"/>
            <a:ext cx="864000" cy="8712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 flipH="1">
            <a:off x="7684655" y="4845190"/>
            <a:ext cx="1239189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16E6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 rot="-5400000" flipH="1">
            <a:off x="-346478" y="770439"/>
            <a:ext cx="1311235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2">
            <a:alphaModFix/>
          </a:blip>
          <a:srcRect l="33647" t="55112"/>
          <a:stretch/>
        </p:blipFill>
        <p:spPr>
          <a:xfrm flipH="1">
            <a:off x="-5637" y="3456883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 flipH="1">
            <a:off x="98099" y="4742362"/>
            <a:ext cx="438000" cy="3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8"/>
          <p:cNvSpPr/>
          <p:nvPr/>
        </p:nvSpPr>
        <p:spPr>
          <a:xfrm rot="-2750551" flipH="1">
            <a:off x="8236599" y="3766173"/>
            <a:ext cx="432796" cy="433025"/>
          </a:xfrm>
          <a:prstGeom prst="frame">
            <a:avLst>
              <a:gd name="adj1" fmla="val 17881"/>
            </a:avLst>
          </a:prstGeom>
          <a:solidFill>
            <a:srgbClr val="F82D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8"/>
          <p:cNvSpPr/>
          <p:nvPr/>
        </p:nvSpPr>
        <p:spPr>
          <a:xfrm rot="5147274" flipH="1">
            <a:off x="275502" y="3508608"/>
            <a:ext cx="1307030" cy="1299845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02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/>
          <p:nvPr/>
        </p:nvSpPr>
        <p:spPr>
          <a:xfrm flipH="1">
            <a:off x="7478595" y="3970"/>
            <a:ext cx="1665398" cy="2275154"/>
          </a:xfrm>
          <a:custGeom>
            <a:avLst/>
            <a:gdLst/>
            <a:ahLst/>
            <a:cxnLst/>
            <a:rect l="l" t="t" r="r" b="b"/>
            <a:pathLst>
              <a:path w="2213153" h="3023460" extrusionOk="0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/>
          <p:nvPr/>
        </p:nvSpPr>
        <p:spPr>
          <a:xfrm rot="2340727" flipH="1">
            <a:off x="5221261" y="-730579"/>
            <a:ext cx="1295345" cy="1295257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/>
          <p:nvPr/>
        </p:nvSpPr>
        <p:spPr>
          <a:xfrm rot="-1011987" flipH="1">
            <a:off x="8593839" y="4288443"/>
            <a:ext cx="433236" cy="432263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F6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 flipH="1">
            <a:off x="7825502" y="4242527"/>
            <a:ext cx="367800" cy="323700"/>
          </a:xfrm>
          <a:prstGeom prst="parallelogram">
            <a:avLst>
              <a:gd name="adj" fmla="val 58654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 flipH="1">
            <a:off x="359548" y="1730529"/>
            <a:ext cx="369000" cy="3267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 flipH="1">
            <a:off x="1116708" y="38521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 flipH="1">
            <a:off x="7671587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flipH="1">
            <a:off x="735974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/>
          <p:nvPr/>
        </p:nvSpPr>
        <p:spPr>
          <a:xfrm flipH="1">
            <a:off x="621694" y="459657"/>
            <a:ext cx="864000" cy="8712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 flipH="1">
            <a:off x="7684655" y="4845190"/>
            <a:ext cx="1239189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16E6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/>
          <p:nvPr/>
        </p:nvSpPr>
        <p:spPr>
          <a:xfrm rot="-5400000" flipH="1">
            <a:off x="-346478" y="770439"/>
            <a:ext cx="1311235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2">
            <a:alphaModFix/>
          </a:blip>
          <a:srcRect l="33647" t="55112"/>
          <a:stretch/>
        </p:blipFill>
        <p:spPr>
          <a:xfrm flipH="1">
            <a:off x="-5637" y="3456883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602257" y="4742362"/>
            <a:ext cx="438000" cy="3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-5636" y="3970"/>
            <a:ext cx="1665398" cy="2275154"/>
          </a:xfrm>
          <a:custGeom>
            <a:avLst/>
            <a:gdLst/>
            <a:ahLst/>
            <a:cxnLst/>
            <a:rect l="l" t="t" r="r" b="b"/>
            <a:pathLst>
              <a:path w="2213153" h="3023460" extrusionOk="0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 rot="-2340727">
            <a:off x="2621750" y="-730579"/>
            <a:ext cx="1295345" cy="1295257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 rot="1011987">
            <a:off x="111281" y="4288443"/>
            <a:ext cx="433236" cy="432263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F6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8409808" y="1730529"/>
            <a:ext cx="369000" cy="3267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8338448" y="44617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1170669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154160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7652662" y="459657"/>
            <a:ext cx="864000" cy="8712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214512" y="4845190"/>
            <a:ext cx="1239189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16E6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/>
          <p:nvPr/>
        </p:nvSpPr>
        <p:spPr>
          <a:xfrm rot="5400000">
            <a:off x="8173599" y="770439"/>
            <a:ext cx="1311235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2">
            <a:alphaModFix/>
          </a:blip>
          <a:srcRect l="33647" t="55112"/>
          <a:stretch/>
        </p:blipFill>
        <p:spPr>
          <a:xfrm>
            <a:off x="7226058" y="3470558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331995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body" idx="3"/>
          </p:nvPr>
        </p:nvSpPr>
        <p:spPr>
          <a:xfrm>
            <a:off x="31170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body" idx="4"/>
          </p:nvPr>
        </p:nvSpPr>
        <p:spPr>
          <a:xfrm>
            <a:off x="6328200" y="1171750"/>
            <a:ext cx="25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 rot="5663447">
            <a:off x="78008" y="185937"/>
            <a:ext cx="666155" cy="651271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 rot="-8037020">
            <a:off x="456571" y="746855"/>
            <a:ext cx="220018" cy="217872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 rot="-9781802">
            <a:off x="870762" y="588026"/>
            <a:ext cx="218933" cy="220324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 rot="10800000">
            <a:off x="143258" y="1113731"/>
            <a:ext cx="185400" cy="1644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 rot="10800000">
            <a:off x="804607" y="229258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 rot="10800000">
            <a:off x="413979" y="1933969"/>
            <a:ext cx="433800" cy="4446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/>
          <p:nvPr/>
        </p:nvSpPr>
        <p:spPr>
          <a:xfrm rot="8100000">
            <a:off x="331801" y="1256374"/>
            <a:ext cx="611330" cy="104704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/>
          <p:nvPr/>
        </p:nvSpPr>
        <p:spPr>
          <a:xfrm rot="-5400000">
            <a:off x="-130610" y="2062746"/>
            <a:ext cx="734868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 rot="-5139942">
            <a:off x="8356855" y="4280276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 rot="2763469">
            <a:off x="8419343" y="4160570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 rot="1031375">
            <a:off x="8005248" y="4315558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8767847" y="3852052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8104620" y="4698903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8247252" y="2768279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/>
          <p:nvPr/>
        </p:nvSpPr>
        <p:spPr>
          <a:xfrm rot="-2807395">
            <a:off x="8142149" y="3743151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/>
          <p:nvPr/>
        </p:nvSpPr>
        <p:spPr>
          <a:xfrm rot="5400000">
            <a:off x="8535893" y="2931442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TLE_ONLY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1"/>
          <p:cNvSpPr/>
          <p:nvPr/>
        </p:nvSpPr>
        <p:spPr>
          <a:xfrm rot="260058">
            <a:off x="91944" y="4380134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1"/>
          <p:cNvSpPr/>
          <p:nvPr/>
        </p:nvSpPr>
        <p:spPr>
          <a:xfrm rot="8163469">
            <a:off x="647686" y="4442006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/>
          <p:nvPr/>
        </p:nvSpPr>
        <p:spPr>
          <a:xfrm rot="6431375">
            <a:off x="492483" y="4027624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1"/>
          <p:cNvSpPr/>
          <p:nvPr/>
        </p:nvSpPr>
        <p:spPr>
          <a:xfrm rot="5400000">
            <a:off x="1000244" y="4800729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1"/>
          <p:cNvSpPr/>
          <p:nvPr/>
        </p:nvSpPr>
        <p:spPr>
          <a:xfrm rot="5400000">
            <a:off x="141393" y="4127002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1"/>
          <p:cNvSpPr/>
          <p:nvPr/>
        </p:nvSpPr>
        <p:spPr>
          <a:xfrm rot="5400000">
            <a:off x="1821667" y="4268284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1"/>
          <p:cNvSpPr/>
          <p:nvPr/>
        </p:nvSpPr>
        <p:spPr>
          <a:xfrm rot="2592605">
            <a:off x="900500" y="4434289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1"/>
          <p:cNvSpPr/>
          <p:nvPr/>
        </p:nvSpPr>
        <p:spPr>
          <a:xfrm rot="10800000">
            <a:off x="1714970" y="4826804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/>
          <p:nvPr/>
        </p:nvSpPr>
        <p:spPr>
          <a:xfrm rot="10539942" flipH="1">
            <a:off x="2568407" y="4150665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1"/>
          <p:cNvSpPr/>
          <p:nvPr/>
        </p:nvSpPr>
        <p:spPr>
          <a:xfrm rot="2636531" flipH="1">
            <a:off x="3124149" y="4524213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 rot="4368625" flipH="1">
            <a:off x="2968945" y="4938093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1"/>
          <p:cNvSpPr/>
          <p:nvPr/>
        </p:nvSpPr>
        <p:spPr>
          <a:xfrm rot="5400000" flipH="1">
            <a:off x="3476707" y="4219749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1"/>
          <p:cNvSpPr/>
          <p:nvPr/>
        </p:nvSpPr>
        <p:spPr>
          <a:xfrm rot="5400000" flipH="1">
            <a:off x="2617856" y="4870976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 rot="5400000" flipH="1">
            <a:off x="4298130" y="4477994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1"/>
          <p:cNvSpPr/>
          <p:nvPr/>
        </p:nvSpPr>
        <p:spPr>
          <a:xfrm rot="8207395" flipH="1">
            <a:off x="3376962" y="4636802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1"/>
          <p:cNvSpPr/>
          <p:nvPr/>
        </p:nvSpPr>
        <p:spPr>
          <a:xfrm flipH="1">
            <a:off x="4191433" y="4245819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 rot="260058">
            <a:off x="5151494" y="4345046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/>
          <p:nvPr/>
        </p:nvSpPr>
        <p:spPr>
          <a:xfrm rot="8163469">
            <a:off x="5707236" y="4406919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 rot="6431375">
            <a:off x="5552033" y="3992536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/>
          <p:nvPr/>
        </p:nvSpPr>
        <p:spPr>
          <a:xfrm rot="5400000">
            <a:off x="6059794" y="4765642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1"/>
          <p:cNvSpPr/>
          <p:nvPr/>
        </p:nvSpPr>
        <p:spPr>
          <a:xfrm rot="5400000">
            <a:off x="5200943" y="4091914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1"/>
          <p:cNvSpPr/>
          <p:nvPr/>
        </p:nvSpPr>
        <p:spPr>
          <a:xfrm rot="5400000">
            <a:off x="6881217" y="4233197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1"/>
          <p:cNvSpPr/>
          <p:nvPr/>
        </p:nvSpPr>
        <p:spPr>
          <a:xfrm rot="2592605">
            <a:off x="5960050" y="4399201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1"/>
          <p:cNvSpPr/>
          <p:nvPr/>
        </p:nvSpPr>
        <p:spPr>
          <a:xfrm rot="10800000">
            <a:off x="6774520" y="4791716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1"/>
          <p:cNvSpPr/>
          <p:nvPr/>
        </p:nvSpPr>
        <p:spPr>
          <a:xfrm rot="10539942" flipH="1">
            <a:off x="7627957" y="4115577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1"/>
          <p:cNvSpPr/>
          <p:nvPr/>
        </p:nvSpPr>
        <p:spPr>
          <a:xfrm rot="2636531" flipH="1">
            <a:off x="8183699" y="4489126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1"/>
          <p:cNvSpPr/>
          <p:nvPr/>
        </p:nvSpPr>
        <p:spPr>
          <a:xfrm rot="4368625" flipH="1">
            <a:off x="8028495" y="4903005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/>
          <p:nvPr/>
        </p:nvSpPr>
        <p:spPr>
          <a:xfrm rot="5400000" flipH="1">
            <a:off x="8536257" y="4184662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1"/>
          <p:cNvSpPr/>
          <p:nvPr/>
        </p:nvSpPr>
        <p:spPr>
          <a:xfrm rot="5400000" flipH="1">
            <a:off x="7677406" y="4835889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/>
          <p:nvPr/>
        </p:nvSpPr>
        <p:spPr>
          <a:xfrm rot="8207395" flipH="1">
            <a:off x="8436512" y="4601715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"/>
          </p:nvPr>
        </p:nvSpPr>
        <p:spPr>
          <a:xfrm>
            <a:off x="311674" y="2330858"/>
            <a:ext cx="1482300" cy="2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2"/>
          </p:nvPr>
        </p:nvSpPr>
        <p:spPr>
          <a:xfrm>
            <a:off x="2071263" y="2330858"/>
            <a:ext cx="1482300" cy="2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body" idx="3"/>
          </p:nvPr>
        </p:nvSpPr>
        <p:spPr>
          <a:xfrm>
            <a:off x="3830852" y="2306625"/>
            <a:ext cx="1482300" cy="2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body" idx="4"/>
          </p:nvPr>
        </p:nvSpPr>
        <p:spPr>
          <a:xfrm>
            <a:off x="5590441" y="2330858"/>
            <a:ext cx="1482300" cy="2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body" idx="5"/>
          </p:nvPr>
        </p:nvSpPr>
        <p:spPr>
          <a:xfrm>
            <a:off x="7350030" y="2330858"/>
            <a:ext cx="1482300" cy="24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6"/>
          </p:nvPr>
        </p:nvSpPr>
        <p:spPr>
          <a:xfrm>
            <a:off x="270275" y="1752600"/>
            <a:ext cx="15651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7"/>
          </p:nvPr>
        </p:nvSpPr>
        <p:spPr>
          <a:xfrm>
            <a:off x="2029863" y="1776625"/>
            <a:ext cx="15651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subTitle" idx="8"/>
          </p:nvPr>
        </p:nvSpPr>
        <p:spPr>
          <a:xfrm>
            <a:off x="3789450" y="1764600"/>
            <a:ext cx="15651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19" name="Google Shape;219;p21"/>
          <p:cNvSpPr txBox="1">
            <a:spLocks noGrp="1"/>
          </p:cNvSpPr>
          <p:nvPr>
            <p:ph type="subTitle" idx="9"/>
          </p:nvPr>
        </p:nvSpPr>
        <p:spPr>
          <a:xfrm>
            <a:off x="5549038" y="1788625"/>
            <a:ext cx="15651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subTitle" idx="13"/>
          </p:nvPr>
        </p:nvSpPr>
        <p:spPr>
          <a:xfrm>
            <a:off x="7308625" y="1763925"/>
            <a:ext cx="15651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8602257" y="4742362"/>
            <a:ext cx="438000" cy="31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22"/>
          <p:cNvSpPr/>
          <p:nvPr/>
        </p:nvSpPr>
        <p:spPr>
          <a:xfrm rot="2750551">
            <a:off x="468961" y="3766173"/>
            <a:ext cx="432796" cy="433025"/>
          </a:xfrm>
          <a:prstGeom prst="frame">
            <a:avLst>
              <a:gd name="adj1" fmla="val 17881"/>
            </a:avLst>
          </a:prstGeom>
          <a:solidFill>
            <a:srgbClr val="F82D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2"/>
          <p:cNvSpPr/>
          <p:nvPr/>
        </p:nvSpPr>
        <p:spPr>
          <a:xfrm rot="-5147274">
            <a:off x="7555823" y="3508608"/>
            <a:ext cx="1307030" cy="1299845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02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-5636" y="3970"/>
            <a:ext cx="1665398" cy="2275154"/>
          </a:xfrm>
          <a:custGeom>
            <a:avLst/>
            <a:gdLst/>
            <a:ahLst/>
            <a:cxnLst/>
            <a:rect l="l" t="t" r="r" b="b"/>
            <a:pathLst>
              <a:path w="2213153" h="3023460" extrusionOk="0">
                <a:moveTo>
                  <a:pt x="593153" y="1042038"/>
                </a:moveTo>
                <a:cubicBezTo>
                  <a:pt x="393545" y="1042038"/>
                  <a:pt x="231731" y="1203852"/>
                  <a:pt x="231731" y="1403460"/>
                </a:cubicBezTo>
                <a:cubicBezTo>
                  <a:pt x="231731" y="1603068"/>
                  <a:pt x="393545" y="1764882"/>
                  <a:pt x="593153" y="1764882"/>
                </a:cubicBezTo>
                <a:cubicBezTo>
                  <a:pt x="792761" y="1764882"/>
                  <a:pt x="954575" y="1603068"/>
                  <a:pt x="954575" y="1403460"/>
                </a:cubicBezTo>
                <a:cubicBezTo>
                  <a:pt x="954575" y="1203852"/>
                  <a:pt x="792761" y="1042038"/>
                  <a:pt x="593153" y="1042038"/>
                </a:cubicBezTo>
                <a:close/>
                <a:moveTo>
                  <a:pt x="0" y="0"/>
                </a:moveTo>
                <a:lnTo>
                  <a:pt x="1399932" y="0"/>
                </a:lnTo>
                <a:lnTo>
                  <a:pt x="1498910" y="60131"/>
                </a:lnTo>
                <a:cubicBezTo>
                  <a:pt x="1929833" y="351256"/>
                  <a:pt x="2213153" y="844272"/>
                  <a:pt x="2213153" y="1403460"/>
                </a:cubicBezTo>
                <a:cubicBezTo>
                  <a:pt x="2213153" y="2298161"/>
                  <a:pt x="1487854" y="3023460"/>
                  <a:pt x="593153" y="3023460"/>
                </a:cubicBezTo>
                <a:cubicBezTo>
                  <a:pt x="425397" y="3023460"/>
                  <a:pt x="263596" y="2997961"/>
                  <a:pt x="111415" y="2950628"/>
                </a:cubicBezTo>
                <a:lnTo>
                  <a:pt x="0" y="2909850"/>
                </a:lnTo>
                <a:close/>
              </a:path>
            </a:pathLst>
          </a:custGeom>
          <a:solidFill>
            <a:srgbClr val="4A3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2"/>
          <p:cNvSpPr/>
          <p:nvPr/>
        </p:nvSpPr>
        <p:spPr>
          <a:xfrm rot="-2340727">
            <a:off x="2621750" y="-730579"/>
            <a:ext cx="1295345" cy="1295257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/>
          <p:nvPr/>
        </p:nvSpPr>
        <p:spPr>
          <a:xfrm rot="1011987">
            <a:off x="111281" y="4288443"/>
            <a:ext cx="433236" cy="432263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FF6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945054" y="4242527"/>
            <a:ext cx="367800" cy="323700"/>
          </a:xfrm>
          <a:prstGeom prst="parallelogram">
            <a:avLst>
              <a:gd name="adj" fmla="val 58654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8409808" y="1730529"/>
            <a:ext cx="369000" cy="3267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7652648" y="3852172"/>
            <a:ext cx="369000" cy="372000"/>
          </a:xfrm>
          <a:prstGeom prst="ellipse">
            <a:avLst/>
          </a:prstGeom>
          <a:solidFill>
            <a:srgbClr val="16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/>
          <p:nvPr/>
        </p:nvSpPr>
        <p:spPr>
          <a:xfrm>
            <a:off x="1170669" y="494590"/>
            <a:ext cx="296100" cy="295800"/>
          </a:xfrm>
          <a:prstGeom prst="ellipse">
            <a:avLst/>
          </a:prstGeom>
          <a:solidFill>
            <a:srgbClr val="EBAC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1541608" y="4447501"/>
            <a:ext cx="237000" cy="236400"/>
          </a:xfrm>
          <a:prstGeom prst="ellipse">
            <a:avLst/>
          </a:prstGeom>
          <a:solidFill>
            <a:srgbClr val="E7C5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/>
          <p:nvPr/>
        </p:nvSpPr>
        <p:spPr>
          <a:xfrm>
            <a:off x="7652662" y="459657"/>
            <a:ext cx="864000" cy="8712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/>
          <p:nvPr/>
        </p:nvSpPr>
        <p:spPr>
          <a:xfrm>
            <a:off x="214512" y="4845190"/>
            <a:ext cx="1239189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16E6C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/>
          <p:nvPr/>
        </p:nvSpPr>
        <p:spPr>
          <a:xfrm rot="5400000">
            <a:off x="8173599" y="770439"/>
            <a:ext cx="1311235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2"/>
          <p:cNvPicPr preferRelativeResize="0"/>
          <p:nvPr/>
        </p:nvPicPr>
        <p:blipFill rotWithShape="1">
          <a:blip r:embed="rId2">
            <a:alphaModFix/>
          </a:blip>
          <a:srcRect l="33647" t="55112"/>
          <a:stretch/>
        </p:blipFill>
        <p:spPr>
          <a:xfrm>
            <a:off x="7226058" y="3456883"/>
            <a:ext cx="1917935" cy="167293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620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body" idx="1"/>
          </p:nvPr>
        </p:nvSpPr>
        <p:spPr>
          <a:xfrm>
            <a:off x="2173475" y="1311300"/>
            <a:ext cx="5300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" y="2"/>
            <a:ext cx="2649144" cy="344058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23"/>
          <p:cNvSpPr/>
          <p:nvPr/>
        </p:nvSpPr>
        <p:spPr>
          <a:xfrm rot="-5139942">
            <a:off x="7669037" y="3535046"/>
            <a:ext cx="1309946" cy="1305758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/>
          <p:nvPr/>
        </p:nvSpPr>
        <p:spPr>
          <a:xfrm rot="2763469">
            <a:off x="7794014" y="3295780"/>
            <a:ext cx="436642" cy="434708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3"/>
          <p:cNvSpPr/>
          <p:nvPr/>
        </p:nvSpPr>
        <p:spPr>
          <a:xfrm rot="1029117">
            <a:off x="6965868" y="3605610"/>
            <a:ext cx="436409" cy="435924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8491022" y="2678853"/>
            <a:ext cx="369000" cy="3264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7164567" y="4372351"/>
            <a:ext cx="372000" cy="3714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7449832" y="511570"/>
            <a:ext cx="870000" cy="8748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3"/>
          <p:cNvSpPr/>
          <p:nvPr/>
        </p:nvSpPr>
        <p:spPr>
          <a:xfrm rot="-2835274">
            <a:off x="7237332" y="2460436"/>
            <a:ext cx="1294983" cy="22263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/>
          <p:nvPr/>
        </p:nvSpPr>
        <p:spPr>
          <a:xfrm rot="5400000">
            <a:off x="8027113" y="837920"/>
            <a:ext cx="1296826" cy="222111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icture">
  <p:cSld name="SECTION_TITLE_AND_DESCRIPTION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 txBox="1">
            <a:spLocks noGrp="1"/>
          </p:cNvSpPr>
          <p:nvPr>
            <p:ph type="subTitle" idx="1"/>
          </p:nvPr>
        </p:nvSpPr>
        <p:spPr>
          <a:xfrm>
            <a:off x="334150" y="30179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4"/>
          <p:cNvSpPr/>
          <p:nvPr/>
        </p:nvSpPr>
        <p:spPr>
          <a:xfrm rot="-5663447" flipH="1">
            <a:off x="8337976" y="108612"/>
            <a:ext cx="666155" cy="651271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4"/>
          <p:cNvSpPr/>
          <p:nvPr/>
        </p:nvSpPr>
        <p:spPr>
          <a:xfrm rot="8037020" flipH="1">
            <a:off x="8405550" y="669530"/>
            <a:ext cx="220018" cy="217872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4"/>
          <p:cNvSpPr/>
          <p:nvPr/>
        </p:nvSpPr>
        <p:spPr>
          <a:xfrm rot="9781802" flipH="1">
            <a:off x="7992444" y="510701"/>
            <a:ext cx="218933" cy="220324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/>
          <p:nvPr/>
        </p:nvSpPr>
        <p:spPr>
          <a:xfrm rot="10800000" flipH="1">
            <a:off x="8753481" y="1036406"/>
            <a:ext cx="185400" cy="1644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/>
          <p:nvPr/>
        </p:nvSpPr>
        <p:spPr>
          <a:xfrm rot="10800000" flipH="1">
            <a:off x="8092131" y="151933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/>
          <p:nvPr/>
        </p:nvSpPr>
        <p:spPr>
          <a:xfrm rot="10800000" flipH="1">
            <a:off x="8234360" y="1856644"/>
            <a:ext cx="433800" cy="4446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4"/>
          <p:cNvSpPr/>
          <p:nvPr/>
        </p:nvSpPr>
        <p:spPr>
          <a:xfrm rot="-8100000" flipH="1">
            <a:off x="8139009" y="1179049"/>
            <a:ext cx="611330" cy="104704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/>
          <p:nvPr/>
        </p:nvSpPr>
        <p:spPr>
          <a:xfrm rot="5400000" flipH="1">
            <a:off x="8477881" y="1985421"/>
            <a:ext cx="734868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/>
          <p:nvPr/>
        </p:nvSpPr>
        <p:spPr>
          <a:xfrm rot="5663447">
            <a:off x="74433" y="97725"/>
            <a:ext cx="666155" cy="651271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/>
          <p:nvPr/>
        </p:nvSpPr>
        <p:spPr>
          <a:xfrm rot="-8037020">
            <a:off x="452996" y="658643"/>
            <a:ext cx="220018" cy="217872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/>
          <p:nvPr/>
        </p:nvSpPr>
        <p:spPr>
          <a:xfrm rot="-9781802">
            <a:off x="867187" y="499813"/>
            <a:ext cx="218933" cy="220324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/>
          <p:nvPr/>
        </p:nvSpPr>
        <p:spPr>
          <a:xfrm rot="10800000">
            <a:off x="139683" y="1025519"/>
            <a:ext cx="185400" cy="1644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4"/>
          <p:cNvSpPr/>
          <p:nvPr/>
        </p:nvSpPr>
        <p:spPr>
          <a:xfrm rot="10800000">
            <a:off x="801032" y="141046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4"/>
          <p:cNvSpPr/>
          <p:nvPr/>
        </p:nvSpPr>
        <p:spPr>
          <a:xfrm rot="10800000">
            <a:off x="410404" y="1845757"/>
            <a:ext cx="433800" cy="4446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/>
          <p:nvPr/>
        </p:nvSpPr>
        <p:spPr>
          <a:xfrm rot="8100000">
            <a:off x="328226" y="1168162"/>
            <a:ext cx="611330" cy="104704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4"/>
          <p:cNvSpPr/>
          <p:nvPr/>
        </p:nvSpPr>
        <p:spPr>
          <a:xfrm rot="-5400000">
            <a:off x="-134185" y="1974534"/>
            <a:ext cx="734868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xfrm>
            <a:off x="334150" y="14480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>
  <p:cSld name="BIG_NUMBER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/>
          <p:nvPr/>
        </p:nvSpPr>
        <p:spPr>
          <a:xfrm rot="5663447">
            <a:off x="78008" y="185937"/>
            <a:ext cx="666155" cy="651271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/>
          <p:nvPr/>
        </p:nvSpPr>
        <p:spPr>
          <a:xfrm rot="-8037020">
            <a:off x="456571" y="746855"/>
            <a:ext cx="220018" cy="217872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/>
          <p:nvPr/>
        </p:nvSpPr>
        <p:spPr>
          <a:xfrm rot="-9781802">
            <a:off x="870762" y="588026"/>
            <a:ext cx="218933" cy="220324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 rot="10800000">
            <a:off x="143258" y="1113731"/>
            <a:ext cx="185400" cy="1644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 rot="10800000">
            <a:off x="804607" y="229258"/>
            <a:ext cx="185400" cy="1890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 rot="10800000">
            <a:off x="413979" y="1933969"/>
            <a:ext cx="433800" cy="4446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 rot="8100000">
            <a:off x="331801" y="1256374"/>
            <a:ext cx="611330" cy="104704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6"/>
          <p:cNvSpPr/>
          <p:nvPr/>
        </p:nvSpPr>
        <p:spPr>
          <a:xfrm rot="-5400000">
            <a:off x="-130610" y="2062746"/>
            <a:ext cx="734868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6"/>
          <p:cNvSpPr/>
          <p:nvPr/>
        </p:nvSpPr>
        <p:spPr>
          <a:xfrm rot="-5139942">
            <a:off x="8356855" y="4280276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6"/>
          <p:cNvSpPr/>
          <p:nvPr/>
        </p:nvSpPr>
        <p:spPr>
          <a:xfrm rot="2763469">
            <a:off x="8419343" y="4160570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6"/>
          <p:cNvSpPr/>
          <p:nvPr/>
        </p:nvSpPr>
        <p:spPr>
          <a:xfrm rot="1031375">
            <a:off x="8005248" y="4315558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8767847" y="3852052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8104620" y="4698903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8247252" y="2768279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6"/>
          <p:cNvSpPr/>
          <p:nvPr/>
        </p:nvSpPr>
        <p:spPr>
          <a:xfrm rot="-2807395">
            <a:off x="8142149" y="3743151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 rot="5400000">
            <a:off x="8535893" y="2931442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6"/>
          <p:cNvPicPr preferRelativeResize="0"/>
          <p:nvPr/>
        </p:nvPicPr>
        <p:blipFill rotWithShape="1">
          <a:blip r:embed="rId2">
            <a:alphaModFix/>
          </a:blip>
          <a:srcRect l="28073"/>
          <a:stretch/>
        </p:blipFill>
        <p:spPr>
          <a:xfrm rot="-5400000">
            <a:off x="1988650" y="-2013500"/>
            <a:ext cx="5148650" cy="91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ctr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 rtl="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 rtl="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 rtl="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title"/>
          </p:nvPr>
        </p:nvSpPr>
        <p:spPr>
          <a:xfrm>
            <a:off x="311700" y="614025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 type="blank">
  <p:cSld name="BLANK"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7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lang="en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" sz="2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sz="2100" b="1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FAQ</a:t>
            </a:r>
            <a:r>
              <a:rPr lang="en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99" name="Google Shape;299;p27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w="38100" cap="flat" cmpd="sng">
            <a:solidFill>
              <a:srgbClr val="FFCB2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0" name="Google Shape;300;p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7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7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sz="1800" b="1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265500" y="15379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subTitle" idx="1"/>
          </p:nvPr>
        </p:nvSpPr>
        <p:spPr>
          <a:xfrm>
            <a:off x="265500" y="3107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9" name="Google Shape;309;p28"/>
          <p:cNvSpPr/>
          <p:nvPr/>
        </p:nvSpPr>
        <p:spPr>
          <a:xfrm rot="260058">
            <a:off x="110219" y="429734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8"/>
          <p:cNvSpPr/>
          <p:nvPr/>
        </p:nvSpPr>
        <p:spPr>
          <a:xfrm rot="8163469">
            <a:off x="665961" y="491606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8"/>
          <p:cNvSpPr/>
          <p:nvPr/>
        </p:nvSpPr>
        <p:spPr>
          <a:xfrm rot="6431375">
            <a:off x="510758" y="77224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8"/>
          <p:cNvSpPr/>
          <p:nvPr/>
        </p:nvSpPr>
        <p:spPr>
          <a:xfrm rot="5400000">
            <a:off x="1018519" y="850329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/>
          <p:nvPr/>
        </p:nvSpPr>
        <p:spPr>
          <a:xfrm rot="5400000">
            <a:off x="159668" y="176602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8"/>
          <p:cNvSpPr/>
          <p:nvPr/>
        </p:nvSpPr>
        <p:spPr>
          <a:xfrm rot="5400000">
            <a:off x="1839942" y="317884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/>
          <p:nvPr/>
        </p:nvSpPr>
        <p:spPr>
          <a:xfrm rot="2592605">
            <a:off x="918775" y="483889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8"/>
          <p:cNvSpPr/>
          <p:nvPr/>
        </p:nvSpPr>
        <p:spPr>
          <a:xfrm rot="10800000">
            <a:off x="1733245" y="876404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8"/>
          <p:cNvSpPr/>
          <p:nvPr/>
        </p:nvSpPr>
        <p:spPr>
          <a:xfrm rot="10539942" flipH="1">
            <a:off x="2586682" y="200265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8"/>
          <p:cNvSpPr/>
          <p:nvPr/>
        </p:nvSpPr>
        <p:spPr>
          <a:xfrm rot="2636531" flipH="1">
            <a:off x="3142424" y="573813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8"/>
          <p:cNvSpPr/>
          <p:nvPr/>
        </p:nvSpPr>
        <p:spPr>
          <a:xfrm rot="4368625" flipH="1">
            <a:off x="2987220" y="987693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8"/>
          <p:cNvSpPr/>
          <p:nvPr/>
        </p:nvSpPr>
        <p:spPr>
          <a:xfrm rot="5400000" flipH="1">
            <a:off x="3494982" y="269349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/>
          <p:nvPr/>
        </p:nvSpPr>
        <p:spPr>
          <a:xfrm rot="5400000" flipH="1">
            <a:off x="2636131" y="920576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8"/>
          <p:cNvSpPr/>
          <p:nvPr/>
        </p:nvSpPr>
        <p:spPr>
          <a:xfrm rot="5400000" flipH="1">
            <a:off x="4316405" y="527594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8"/>
          <p:cNvSpPr/>
          <p:nvPr/>
        </p:nvSpPr>
        <p:spPr>
          <a:xfrm rot="8207395" flipH="1">
            <a:off x="3395237" y="686402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8"/>
          <p:cNvSpPr/>
          <p:nvPr/>
        </p:nvSpPr>
        <p:spPr>
          <a:xfrm flipH="1">
            <a:off x="4209708" y="295419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8"/>
          <p:cNvSpPr/>
          <p:nvPr/>
        </p:nvSpPr>
        <p:spPr>
          <a:xfrm rot="260058">
            <a:off x="5169769" y="394646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 rot="8163469">
            <a:off x="5725511" y="456519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/>
          <p:nvPr/>
        </p:nvSpPr>
        <p:spPr>
          <a:xfrm rot="6431375">
            <a:off x="5570308" y="42136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8"/>
          <p:cNvSpPr/>
          <p:nvPr/>
        </p:nvSpPr>
        <p:spPr>
          <a:xfrm rot="5400000">
            <a:off x="6078069" y="815242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8"/>
          <p:cNvSpPr/>
          <p:nvPr/>
        </p:nvSpPr>
        <p:spPr>
          <a:xfrm rot="5400000">
            <a:off x="5219218" y="141514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8"/>
          <p:cNvSpPr/>
          <p:nvPr/>
        </p:nvSpPr>
        <p:spPr>
          <a:xfrm rot="5400000">
            <a:off x="6899492" y="282797"/>
            <a:ext cx="435000" cy="437400"/>
          </a:xfrm>
          <a:prstGeom prst="donut">
            <a:avLst>
              <a:gd name="adj" fmla="val 26611"/>
            </a:avLst>
          </a:prstGeom>
          <a:solidFill>
            <a:srgbClr val="9F25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8"/>
          <p:cNvSpPr/>
          <p:nvPr/>
        </p:nvSpPr>
        <p:spPr>
          <a:xfrm rot="2592605">
            <a:off x="5978325" y="448801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8"/>
          <p:cNvSpPr/>
          <p:nvPr/>
        </p:nvSpPr>
        <p:spPr>
          <a:xfrm rot="10800000">
            <a:off x="6792795" y="841316"/>
            <a:ext cx="648413" cy="111055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42BF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8"/>
          <p:cNvSpPr/>
          <p:nvPr/>
        </p:nvSpPr>
        <p:spPr>
          <a:xfrm rot="10539942" flipH="1">
            <a:off x="7646232" y="165177"/>
            <a:ext cx="654973" cy="652879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8"/>
          <p:cNvSpPr/>
          <p:nvPr/>
        </p:nvSpPr>
        <p:spPr>
          <a:xfrm rot="2636531" flipH="1">
            <a:off x="8201974" y="538726"/>
            <a:ext cx="218321" cy="217459"/>
          </a:xfrm>
          <a:prstGeom prst="frame">
            <a:avLst>
              <a:gd name="adj1" fmla="val 14117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8"/>
          <p:cNvSpPr/>
          <p:nvPr/>
        </p:nvSpPr>
        <p:spPr>
          <a:xfrm rot="4368625" flipH="1">
            <a:off x="8046770" y="952605"/>
            <a:ext cx="218249" cy="217962"/>
          </a:xfrm>
          <a:prstGeom prst="chord">
            <a:avLst>
              <a:gd name="adj1" fmla="val 2700000"/>
              <a:gd name="adj2" fmla="val 12741394"/>
            </a:avLst>
          </a:prstGeom>
          <a:solidFill>
            <a:srgbClr val="C6E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8"/>
          <p:cNvSpPr/>
          <p:nvPr/>
        </p:nvSpPr>
        <p:spPr>
          <a:xfrm rot="5400000" flipH="1">
            <a:off x="8554532" y="234262"/>
            <a:ext cx="184500" cy="163200"/>
          </a:xfrm>
          <a:prstGeom prst="parallelogram">
            <a:avLst>
              <a:gd name="adj" fmla="val 58654"/>
            </a:avLst>
          </a:prstGeom>
          <a:solidFill>
            <a:srgbClr val="7171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8"/>
          <p:cNvSpPr/>
          <p:nvPr/>
        </p:nvSpPr>
        <p:spPr>
          <a:xfrm rot="5400000" flipH="1">
            <a:off x="7695681" y="885489"/>
            <a:ext cx="186000" cy="185700"/>
          </a:xfrm>
          <a:prstGeom prst="ellipse">
            <a:avLst/>
          </a:prstGeom>
          <a:solidFill>
            <a:srgbClr val="30F8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8"/>
          <p:cNvSpPr/>
          <p:nvPr/>
        </p:nvSpPr>
        <p:spPr>
          <a:xfrm rot="8207395" flipH="1">
            <a:off x="8454787" y="651315"/>
            <a:ext cx="652403" cy="112587"/>
          </a:xfrm>
          <a:custGeom>
            <a:avLst/>
            <a:gdLst/>
            <a:ahLst/>
            <a:cxnLst/>
            <a:rect l="l" t="t" r="r" b="b"/>
            <a:pathLst>
              <a:path w="5763670" h="1480738" extrusionOk="0">
                <a:moveTo>
                  <a:pt x="0" y="1445342"/>
                </a:moveTo>
                <a:lnTo>
                  <a:pt x="690225" y="0"/>
                </a:lnTo>
                <a:lnTo>
                  <a:pt x="1421745" y="1480738"/>
                </a:lnTo>
                <a:lnTo>
                  <a:pt x="2123768" y="0"/>
                </a:lnTo>
                <a:lnTo>
                  <a:pt x="2855288" y="1468939"/>
                </a:lnTo>
                <a:lnTo>
                  <a:pt x="3563210" y="5899"/>
                </a:lnTo>
                <a:lnTo>
                  <a:pt x="4271133" y="1463040"/>
                </a:lnTo>
                <a:lnTo>
                  <a:pt x="5014452" y="35396"/>
                </a:lnTo>
                <a:lnTo>
                  <a:pt x="5763670" y="1445342"/>
                </a:lnTo>
                <a:lnTo>
                  <a:pt x="5763670" y="1445342"/>
                </a:lnTo>
                <a:lnTo>
                  <a:pt x="5763670" y="1445342"/>
                </a:lnTo>
              </a:path>
            </a:pathLst>
          </a:custGeom>
          <a:noFill/>
          <a:ln w="66675" cap="rnd" cmpd="sng">
            <a:solidFill>
              <a:srgbClr val="E830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D176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wlby One SC"/>
              <a:buNone/>
              <a:defRPr sz="28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●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○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■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●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○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■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●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55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"/>
              <a:buChar char="○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556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000"/>
              <a:buFont typeface="Barlow"/>
              <a:buChar char="■"/>
              <a:defRPr sz="2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 rot="5400000">
            <a:off x="-702825" y="47494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Na8dtJCLf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631525" y="461600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Riddle Challenge</a:t>
            </a:r>
            <a:endParaRPr sz="5300"/>
          </a:p>
        </p:txBody>
      </p:sp>
      <p:sp>
        <p:nvSpPr>
          <p:cNvPr id="344" name="Google Shape;344;p29"/>
          <p:cNvSpPr txBox="1">
            <a:spLocks noGrp="1"/>
          </p:cNvSpPr>
          <p:nvPr>
            <p:ph type="title"/>
          </p:nvPr>
        </p:nvSpPr>
        <p:spPr>
          <a:xfrm>
            <a:off x="1047725" y="2224550"/>
            <a:ext cx="7187100" cy="27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You will be given a riddle.  You will have 45 seconds to type your answer in the chat.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If you get it correct you do half of the exercises.  If you guessed wrong or did not put an answer you must do all the exercises.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You walk into a room that contains a match, a kerosene lamp, a candle and a fireplace. What would you light first?</a:t>
            </a:r>
            <a:endParaRPr sz="3500"/>
          </a:p>
        </p:txBody>
      </p:sp>
      <p:pic>
        <p:nvPicPr>
          <p:cNvPr id="398" name="Google Shape;398;p38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975" y="135075"/>
            <a:ext cx="1705225" cy="12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The match</a:t>
            </a:r>
            <a:endParaRPr sz="9000"/>
          </a:p>
        </p:txBody>
      </p:sp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10 push- ups</a:t>
            </a:r>
            <a:endParaRPr sz="5000" i="1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can’t talk but will reply when spoken to?</a:t>
            </a:r>
            <a:endParaRPr sz="5300"/>
          </a:p>
        </p:txBody>
      </p:sp>
      <p:pic>
        <p:nvPicPr>
          <p:cNvPr id="410" name="Google Shape;410;p40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An echo</a:t>
            </a:r>
            <a:endParaRPr sz="9000"/>
          </a:p>
        </p:txBody>
      </p:sp>
      <p:sp>
        <p:nvSpPr>
          <p:cNvPr id="416" name="Google Shape;416;p41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1 min. plank</a:t>
            </a:r>
            <a:endParaRPr sz="5000" i="1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The more of this there is, the less you see. What is it?</a:t>
            </a:r>
            <a:endParaRPr sz="5300"/>
          </a:p>
        </p:txBody>
      </p:sp>
      <p:pic>
        <p:nvPicPr>
          <p:cNvPr id="422" name="Google Shape;422;p42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The Darkness</a:t>
            </a:r>
            <a:endParaRPr sz="9000"/>
          </a:p>
        </p:txBody>
      </p:sp>
      <p:sp>
        <p:nvSpPr>
          <p:cNvPr id="428" name="Google Shape;428;p43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30 calf raises</a:t>
            </a:r>
            <a:endParaRPr sz="5000" i="1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4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4"/>
          <p:cNvSpPr txBox="1"/>
          <p:nvPr/>
        </p:nvSpPr>
        <p:spPr>
          <a:xfrm>
            <a:off x="993900" y="1252500"/>
            <a:ext cx="7156200" cy="3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rPr>
              <a:t>David’s parents have three sons: Snap, Crackle, and what’s the name of the third son?</a:t>
            </a:r>
            <a:endParaRPr sz="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david</a:t>
            </a:r>
            <a:endParaRPr sz="9000"/>
          </a:p>
        </p:txBody>
      </p:sp>
      <p:sp>
        <p:nvSpPr>
          <p:cNvPr id="440" name="Google Shape;440;p45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10 burpees</a:t>
            </a:r>
            <a:endParaRPr sz="5000" i="1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gets bigger when more is taken away?</a:t>
            </a:r>
            <a:endParaRPr sz="5300"/>
          </a:p>
        </p:txBody>
      </p:sp>
      <p:pic>
        <p:nvPicPr>
          <p:cNvPr id="446" name="Google Shape;446;p46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413175" y="432775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A hole</a:t>
            </a:r>
            <a:endParaRPr sz="9000"/>
          </a:p>
        </p:txBody>
      </p:sp>
      <p:sp>
        <p:nvSpPr>
          <p:cNvPr id="452" name="Google Shape;452;p47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30 secs. Running in place</a:t>
            </a:r>
            <a:endParaRPr sz="5000" i="1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has to be broken before you can use it?</a:t>
            </a:r>
            <a:endParaRPr sz="5300"/>
          </a:p>
        </p:txBody>
      </p:sp>
      <p:pic>
        <p:nvPicPr>
          <p:cNvPr id="350" name="Google Shape;350;p30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If you’ve got me, you want to share me; if you share me, you haven’t kept me. What am I?</a:t>
            </a:r>
            <a:endParaRPr sz="4000"/>
          </a:p>
        </p:txBody>
      </p:sp>
      <p:pic>
        <p:nvPicPr>
          <p:cNvPr id="458" name="Google Shape;458;p48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"/>
          <p:cNvSpPr txBox="1">
            <a:spLocks noGrp="1"/>
          </p:cNvSpPr>
          <p:nvPr>
            <p:ph type="title"/>
          </p:nvPr>
        </p:nvSpPr>
        <p:spPr>
          <a:xfrm>
            <a:off x="413175" y="432775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A secret</a:t>
            </a:r>
            <a:endParaRPr sz="9000"/>
          </a:p>
        </p:txBody>
      </p:sp>
      <p:sp>
        <p:nvSpPr>
          <p:cNvPr id="464" name="Google Shape;464;p49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20 jump squats</a:t>
            </a:r>
            <a:endParaRPr sz="5000" i="1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An egg</a:t>
            </a:r>
            <a:endParaRPr sz="9000"/>
          </a:p>
        </p:txBody>
      </p:sp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20 jumping jacks</a:t>
            </a:r>
            <a:endParaRPr sz="5000" i="1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is full of holes but still holds water?</a:t>
            </a:r>
            <a:endParaRPr sz="5300"/>
          </a:p>
        </p:txBody>
      </p:sp>
      <p:pic>
        <p:nvPicPr>
          <p:cNvPr id="362" name="Google Shape;362;p32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A sponge</a:t>
            </a:r>
            <a:endParaRPr sz="9000"/>
          </a:p>
        </p:txBody>
      </p:sp>
      <p:sp>
        <p:nvSpPr>
          <p:cNvPr id="368" name="Google Shape;368;p33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10 push ups</a:t>
            </a:r>
            <a:endParaRPr sz="5000" i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goes up but never comes down?</a:t>
            </a:r>
            <a:endParaRPr sz="5300"/>
          </a:p>
        </p:txBody>
      </p:sp>
      <p:pic>
        <p:nvPicPr>
          <p:cNvPr id="374" name="Google Shape;374;p34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Your age</a:t>
            </a:r>
            <a:endParaRPr sz="9000"/>
          </a:p>
        </p:txBody>
      </p:sp>
      <p:sp>
        <p:nvSpPr>
          <p:cNvPr id="380" name="Google Shape;380;p35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20 jump squats</a:t>
            </a:r>
            <a:endParaRPr sz="5000" i="1" u="sn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562250" y="2383925"/>
            <a:ext cx="6019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What is always in front of you but can’t be seen?</a:t>
            </a:r>
            <a:endParaRPr sz="5300"/>
          </a:p>
        </p:txBody>
      </p:sp>
      <p:pic>
        <p:nvPicPr>
          <p:cNvPr id="386" name="Google Shape;386;p36" descr="45 Seconds Timer Countdown with Music" title="45 Seconds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75" y="135075"/>
            <a:ext cx="2013524" cy="15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398275" y="40295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/>
              <a:t>The future</a:t>
            </a:r>
            <a:endParaRPr sz="9000"/>
          </a:p>
        </p:txBody>
      </p:sp>
      <p:sp>
        <p:nvSpPr>
          <p:cNvPr id="392" name="Google Shape;392;p37"/>
          <p:cNvSpPr txBox="1">
            <a:spLocks noGrp="1"/>
          </p:cNvSpPr>
          <p:nvPr>
            <p:ph type="title"/>
          </p:nvPr>
        </p:nvSpPr>
        <p:spPr>
          <a:xfrm>
            <a:off x="311700" y="2731500"/>
            <a:ext cx="85206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 u="sng"/>
              <a:t>20 crunches</a:t>
            </a:r>
            <a:endParaRPr sz="5000" i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e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(16:9)</PresentationFormat>
  <Paragraphs>33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Barlow</vt:lpstr>
      <vt:lpstr>Poppins</vt:lpstr>
      <vt:lpstr>Barlow Condensed</vt:lpstr>
      <vt:lpstr>Arial</vt:lpstr>
      <vt:lpstr>Calibri</vt:lpstr>
      <vt:lpstr>Homemade Apple</vt:lpstr>
      <vt:lpstr>Bowlby One SC</vt:lpstr>
      <vt:lpstr>Simple Light</vt:lpstr>
      <vt:lpstr>Base_Template_SlidesMania</vt:lpstr>
      <vt:lpstr>Riddle Challenge</vt:lpstr>
      <vt:lpstr>What has to be broken before you can use it?</vt:lpstr>
      <vt:lpstr>An egg</vt:lpstr>
      <vt:lpstr>What is full of holes but still holds water?</vt:lpstr>
      <vt:lpstr>A sponge</vt:lpstr>
      <vt:lpstr>What goes up but never comes down?</vt:lpstr>
      <vt:lpstr>Your age</vt:lpstr>
      <vt:lpstr>What is always in front of you but can’t be seen?</vt:lpstr>
      <vt:lpstr>The future</vt:lpstr>
      <vt:lpstr>You walk into a room that contains a match, a kerosene lamp, a candle and a fireplace. What would you light first?</vt:lpstr>
      <vt:lpstr>The match</vt:lpstr>
      <vt:lpstr>What can’t talk but will reply when spoken to?</vt:lpstr>
      <vt:lpstr>An echo</vt:lpstr>
      <vt:lpstr>The more of this there is, the less you see. What is it?</vt:lpstr>
      <vt:lpstr>The Darkness</vt:lpstr>
      <vt:lpstr>PowerPoint Presentation</vt:lpstr>
      <vt:lpstr>david</vt:lpstr>
      <vt:lpstr>What gets bigger when more is taken away?</vt:lpstr>
      <vt:lpstr>A hole</vt:lpstr>
      <vt:lpstr>If you’ve got me, you want to share me; if you share me, you haven’t kept me. What am I?</vt:lpstr>
      <vt:lpstr>A secret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Riddle Challenge</dc:title>
  <cp:lastModifiedBy>Veronica Renee Mendiola</cp:lastModifiedBy>
  <cp:revision>1</cp:revision>
  <dcterms:modified xsi:type="dcterms:W3CDTF">2020-09-16T18:24:40Z</dcterms:modified>
</cp:coreProperties>
</file>