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baa3aa6f3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baa3aa6f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c4abdad0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c4abdad0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baa3aa6f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baa3aa6f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41fa1d2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41fa1d2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a30cbd1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a30cbd1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Grades: 	K-4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Standards: 	FPA.2   Physical Activity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>
                <a:solidFill>
                  <a:schemeClr val="dk1"/>
                </a:solidFill>
              </a:rPr>
              <a:t>VPA.1  Appreciation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PSR.1  Personal Responsibility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PSR.3  Working with Others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PSR.5  Safety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74c3226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74c3226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Grades: 	K-4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Standards: 	FPA.2   Physical Activity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>
                <a:solidFill>
                  <a:schemeClr val="dk1"/>
                </a:solidFill>
              </a:rPr>
              <a:t>VPA.1  Appreciation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PSR.1  Personal Responsibility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PSR.3  Working with Others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PSR.5  Safety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baa3aa6f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baa3aa6f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4abdad0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4abdad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aa3aa6f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baa3aa6f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4abdad0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4abdad0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baa3aa6f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baa3aa6f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c4abdad0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c4abdad0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56400"/>
            <a:ext cx="8520600" cy="13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Great Outdoors!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995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April</a:t>
            </a:r>
            <a:r>
              <a:rPr lang="en">
                <a:solidFill>
                  <a:srgbClr val="D9D9D9"/>
                </a:solidFill>
              </a:rPr>
              <a:t> 26-30, 2021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217425" y="12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</a:rPr>
              <a:t>Camping and State Parks Questions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811350"/>
            <a:ext cx="8520600" cy="3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What are some ways to stay safe at a campsite? </a:t>
            </a:r>
            <a:endParaRPr sz="2400"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EFEFE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Can you name at least one state park in West TN?  </a:t>
            </a:r>
            <a:r>
              <a:rPr b="1" lang="en" sz="2400">
                <a:solidFill>
                  <a:srgbClr val="EFEFEF"/>
                </a:solidFill>
              </a:rPr>
              <a:t>                        </a:t>
            </a:r>
            <a:r>
              <a:rPr lang="en" sz="2400">
                <a:solidFill>
                  <a:srgbClr val="EFEFEF"/>
                </a:solidFill>
              </a:rPr>
              <a:t>Middle TN?  </a:t>
            </a:r>
            <a:r>
              <a:rPr b="1" lang="en" sz="2400">
                <a:solidFill>
                  <a:srgbClr val="EFEFEF"/>
                </a:solidFill>
              </a:rPr>
              <a:t>								                           </a:t>
            </a:r>
            <a:r>
              <a:rPr lang="en" sz="2400">
                <a:solidFill>
                  <a:srgbClr val="EFEFEF"/>
                </a:solidFill>
              </a:rPr>
              <a:t>East TN?    </a:t>
            </a:r>
            <a:endParaRPr b="1" sz="24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17425" y="12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</a:rPr>
              <a:t>Camping and State Parks Questions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811350"/>
            <a:ext cx="8520600" cy="3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What are some ways to stay safe at a campsite? </a:t>
            </a:r>
            <a:r>
              <a:rPr b="1" lang="en" sz="2400">
                <a:solidFill>
                  <a:srgbClr val="EFEFEF"/>
                </a:solidFill>
              </a:rPr>
              <a:t>Always put out the fire before you leave; don’t leave food out that would tempt the animals; only camp in designated areas; always clean up your campsite before you leave </a:t>
            </a:r>
            <a:endParaRPr b="1" sz="2400">
              <a:solidFill>
                <a:srgbClr val="EFEFE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Can you name at least one state park in West TN?  </a:t>
            </a:r>
            <a:r>
              <a:rPr b="1" lang="en" sz="2400">
                <a:solidFill>
                  <a:srgbClr val="EFEFEF"/>
                </a:solidFill>
              </a:rPr>
              <a:t>Meeman Shelby-Forest State Park                          </a:t>
            </a:r>
            <a:r>
              <a:rPr lang="en" sz="2400">
                <a:solidFill>
                  <a:srgbClr val="EFEFEF"/>
                </a:solidFill>
              </a:rPr>
              <a:t>Middle TN?  </a:t>
            </a:r>
            <a:r>
              <a:rPr b="1" lang="en" sz="2400">
                <a:solidFill>
                  <a:srgbClr val="EFEFEF"/>
                </a:solidFill>
              </a:rPr>
              <a:t>Radnor Lake State Park                            </a:t>
            </a:r>
            <a:r>
              <a:rPr lang="en" sz="2400">
                <a:solidFill>
                  <a:srgbClr val="EFEFEF"/>
                </a:solidFill>
              </a:rPr>
              <a:t>East TN?    </a:t>
            </a:r>
            <a:r>
              <a:rPr b="1" lang="en" sz="2400">
                <a:solidFill>
                  <a:srgbClr val="EFEFEF"/>
                </a:solidFill>
              </a:rPr>
              <a:t>Norris Dam State Park</a:t>
            </a:r>
            <a:endParaRPr b="1" sz="24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337100"/>
            <a:ext cx="8520600" cy="6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Additional</a:t>
            </a:r>
            <a:r>
              <a:rPr lang="en" sz="3500">
                <a:solidFill>
                  <a:schemeClr val="lt1"/>
                </a:solidFill>
              </a:rPr>
              <a:t> Questions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Can you name at least one</a:t>
            </a:r>
            <a:r>
              <a:rPr lang="en">
                <a:solidFill>
                  <a:schemeClr val="lt1"/>
                </a:solidFill>
              </a:rPr>
              <a:t> constellation that was NOT shown in the stargazing tent?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Can you name at least one fact you learned about caves in Tennessee?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How do you score points in cornhole?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What does the word “equine” mean?  (Hint: Equestrian)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</a:rPr>
              <a:t>What was your favorite station?  Why was it your favorite?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subTitle"/>
          </p:nvPr>
        </p:nvSpPr>
        <p:spPr>
          <a:xfrm>
            <a:off x="311700" y="312850"/>
            <a:ext cx="8520600" cy="45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Stations</a:t>
            </a:r>
            <a:endParaRPr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Campground 1 (smaller tent &amp; fake s’mores)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Campground 2 (larger tent &amp; grilling/picnic gear)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Canoeing / lazy river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Stargazing tent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Fishing 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Caves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Swimming and water safety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Nature Walk / TN Map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Corn Hole</a:t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AutoNum type="arabicPeriod"/>
            </a:pPr>
            <a:r>
              <a:rPr lang="en" sz="2000">
                <a:solidFill>
                  <a:srgbClr val="D9D9D9"/>
                </a:solidFill>
              </a:rPr>
              <a:t>Equestrian Center</a:t>
            </a:r>
            <a:endParaRPr sz="20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130825"/>
            <a:ext cx="85206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Learning Targets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875725"/>
            <a:ext cx="8520600" cy="25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I can work cooperatively with my small group.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I can correctly identify safe practices for various outdoor activities.  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863550"/>
            <a:ext cx="85206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Small Group Jobs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713375"/>
            <a:ext cx="8520600" cy="25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lang="en" sz="2500">
                <a:solidFill>
                  <a:schemeClr val="lt1"/>
                </a:solidFill>
              </a:rPr>
              <a:t>Leader - Reminds you where to go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lang="en" sz="2500">
                <a:solidFill>
                  <a:schemeClr val="lt1"/>
                </a:solidFill>
              </a:rPr>
              <a:t>Reader - Reads reflection questions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lang="en" sz="2500">
                <a:solidFill>
                  <a:schemeClr val="lt1"/>
                </a:solidFill>
              </a:rPr>
              <a:t>Cleaner - Makes sure your station is tidy before you leave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lang="en" sz="2500">
                <a:solidFill>
                  <a:schemeClr val="lt1"/>
                </a:solidFill>
              </a:rPr>
              <a:t>Reporter - Reports problems you need me to address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27900" y="127875"/>
            <a:ext cx="85206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Land</a:t>
            </a:r>
            <a:r>
              <a:rPr lang="en" sz="3300">
                <a:solidFill>
                  <a:srgbClr val="FFFFFF"/>
                </a:solidFill>
              </a:rPr>
              <a:t> Safety Questions</a:t>
            </a:r>
            <a:endParaRPr sz="3300">
              <a:solidFill>
                <a:srgbClr val="FFFFFF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798975"/>
            <a:ext cx="8520600" cy="4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How can you tell if a snake is venomous?  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When hiking on a trail, what are some important safety rules to follow?  </a:t>
            </a:r>
            <a:endParaRPr b="1"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27900" y="127875"/>
            <a:ext cx="85206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Land Safety Questions</a:t>
            </a:r>
            <a:endParaRPr sz="3300">
              <a:solidFill>
                <a:srgbClr val="FFFFFF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798975"/>
            <a:ext cx="8520600" cy="4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How can you tell is a snake is venomous?  </a:t>
            </a:r>
            <a:r>
              <a:rPr b="1" lang="en" sz="2500">
                <a:solidFill>
                  <a:srgbClr val="FFFFFF"/>
                </a:solidFill>
              </a:rPr>
              <a:t>The shape of its head: triangle=venomous; circular=non-venomous</a:t>
            </a:r>
            <a:endParaRPr b="1" sz="25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500"/>
              <a:buAutoNum type="arabicPeriod"/>
            </a:pPr>
            <a:r>
              <a:rPr lang="en" sz="2500">
                <a:solidFill>
                  <a:srgbClr val="FFFFFF"/>
                </a:solidFill>
              </a:rPr>
              <a:t>When hiking on a trail, what are some important safety rules to follow?  </a:t>
            </a:r>
            <a:r>
              <a:rPr b="1" lang="en" sz="2500">
                <a:solidFill>
                  <a:srgbClr val="FFFFFF"/>
                </a:solidFill>
              </a:rPr>
              <a:t>Always carry a whistle; bring a rain jacket; bring plenty of water to drink; wear bright colored clothing; wear appropriate shoes; always hike with a buddy</a:t>
            </a:r>
            <a:endParaRPr b="1"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Sun Safety Questions</a:t>
            </a:r>
            <a:endParaRPr sz="3500"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923875"/>
            <a:ext cx="8520600" cy="3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What does UV stand for?  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Is it possible for you to get a sunburn on a cloudy day?</a:t>
            </a:r>
            <a:endParaRPr sz="2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 Name at least 3 ways to stay safe in the sun.  </a:t>
            </a:r>
            <a:endParaRPr b="1"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Sun Safety Questions</a:t>
            </a:r>
            <a:endParaRPr sz="3500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923875"/>
            <a:ext cx="8520600" cy="3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What does UV stand for?  </a:t>
            </a:r>
            <a:r>
              <a:rPr b="1" lang="en" sz="2500">
                <a:solidFill>
                  <a:srgbClr val="000000"/>
                </a:solidFill>
              </a:rPr>
              <a:t>Ultraviolet</a:t>
            </a:r>
            <a:endParaRPr b="1"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Is it possible for you to get a sunburn on a cloudy day?  </a:t>
            </a:r>
            <a:r>
              <a:rPr b="1" lang="en" sz="2500">
                <a:solidFill>
                  <a:srgbClr val="000000"/>
                </a:solidFill>
              </a:rPr>
              <a:t>Yes; because the Ultraviolet Rays can pass through the clouds.</a:t>
            </a:r>
            <a:endParaRPr b="1"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Name at least 3 ways to stay safe in the sun.  </a:t>
            </a:r>
            <a:r>
              <a:rPr b="1" lang="en" sz="2500">
                <a:solidFill>
                  <a:srgbClr val="000000"/>
                </a:solidFill>
              </a:rPr>
              <a:t>Wear sunscreen; find some shade; wear protective clothing; avoid staying in the sun for too long; stay hydrated (drink lots of water)</a:t>
            </a:r>
            <a:endParaRPr b="1"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235500" y="238075"/>
            <a:ext cx="85206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</a:rPr>
              <a:t>Water Safety Questions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000075"/>
            <a:ext cx="8520600" cy="4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" sz="2300">
                <a:solidFill>
                  <a:schemeClr val="lt1"/>
                </a:solidFill>
              </a:rPr>
              <a:t>All children under what age must wear a lifejacket when on a moving boat in Tennessee?  										</a:t>
            </a:r>
            <a:endParaRPr sz="8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" sz="2300">
                <a:solidFill>
                  <a:schemeClr val="lt1"/>
                </a:solidFill>
              </a:rPr>
              <a:t>What are some ways to stay safe in and around the water?  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235500" y="238075"/>
            <a:ext cx="85206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</a:rPr>
              <a:t>Water Safety Questions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000075"/>
            <a:ext cx="8520600" cy="4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" sz="2300">
                <a:solidFill>
                  <a:schemeClr val="lt1"/>
                </a:solidFill>
              </a:rPr>
              <a:t>All children under what age must wear a lifejacket when on a moving boat in Tennessee?  </a:t>
            </a:r>
            <a:r>
              <a:rPr b="1" lang="en" sz="2300">
                <a:solidFill>
                  <a:schemeClr val="lt1"/>
                </a:solidFill>
              </a:rPr>
              <a:t>12 years old						</a:t>
            </a:r>
            <a:endParaRPr b="1"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" sz="2300">
                <a:solidFill>
                  <a:schemeClr val="lt1"/>
                </a:solidFill>
              </a:rPr>
              <a:t> What are some ways to stay safe in and around the water?  </a:t>
            </a:r>
            <a:r>
              <a:rPr b="1" lang="en" sz="2300">
                <a:solidFill>
                  <a:schemeClr val="lt1"/>
                </a:solidFill>
              </a:rPr>
              <a:t>Never swim alone; don’t dive in shallow water; wear a lifejacket if you are at a lake or on a boat; don’t run around a pool; never enter someone’s backyard pool or hot tub without permission; get out of the water if you see lightning; take a break when you feel tired; follow lifeguards directions</a:t>
            </a:r>
            <a:endParaRPr b="1"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