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Lst>
  <p:sldSz cy="9753600" cx="130048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3" Type="http://schemas.openxmlformats.org/officeDocument/2006/relationships/slide" Target="slides/slide59.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4: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d0830b86f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d0830b86f_0_11: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0830b86f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0830b86f_0_17: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d0830b86f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d0830b86f_0_28: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02eaf6bb9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02eaf6bb9_0_4: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432ce6349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32ce6349e_0_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52f72e7b0cd298ce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2f72e7b0cd298ce_5: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52f72e7b0cd298ce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2f72e7b0cd298ce_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432ce6349e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32ce6349e_0_5: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432ce6349e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32ce6349e_0_1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432ce6349e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32ce6349e_0_15: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707ecf067_0_4: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707ecf067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432ce6349e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32ce6349e_0_2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432ce6349e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32ce6349e_0_25: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432ce6349e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32ce6349e_0_3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432ce6349e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32ce6349e_0_35: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432ce6349e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32ce6349e_0_4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432ce6349e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32ce6349e_0_45: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432ce6349e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32ce6349e_0_5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432ce6349e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432ce6349e_0_55: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432ce6349e_0_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432ce6349e_0_6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432ce6349e_0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432ce6349e_0_65: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71499c409_0_5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71499c409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432ce6349e_0_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432ce6349e_0_7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432ce6349e_0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32ce6349e_0_75: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432ce6349e_0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32ce6349e_0_8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2ff2cec9a_0_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2ff2cec9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2ff2cec9a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2ff2cec9a_0_6: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2ff2cec9a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2ff2cec9a_0_11: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2ff2cec9a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2ff2cec9a_0_16: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2ff2cec9a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2ff2cec9a_0_21: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2ff2cec9a_0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2ff2cec9a_0_26: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2ff2cec9a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2ff2cec9a_0_31: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71499c409_0_44: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71499c409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2ff2cec9a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2ff2cec9a_0_36: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2ff2cec9a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2ff2cec9a_0_42: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2ff2cec9a_0_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2ff2cec9a_0_47: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2ff2cec9a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2ff2cec9a_0_52: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2ff2cec9a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2ff2cec9a_0_58: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39990e33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39990e335_0_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39990e335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39990e335_0_5: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02eaf6bb9_6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02eaf6bb9_6_3: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707ecf067_0_2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707ecf067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d0830b86f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d0830b86f_0_33: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71499c409_0_58: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71499c409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d0830b86f_0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d0830b86f_0_38: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d0830b86f_0_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d0830b86f_0_43: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d0830b86f_0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d0830b86f_0_49: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d08e6545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d08e65453_0_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707ecf067_0_45: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707ecf067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8149d40cd_0_8: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8149d40cd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54459e3b84fdfe98_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54459e3b84fdfe98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54459e3b84fdfe98_8: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54459e3b84fdfe98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54459e3b84fdfe98_13: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54459e3b84fdfe98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54459e3b84fdfe98_17: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54459e3b84fdfe98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2eaf6bb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2eaf6bb9_0_0: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707ecf067_0_12: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707ecf067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0830b86f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0830b86f_0_1: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0830b86f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0830b86f_0_6:notes"/>
          <p:cNvSpPr txBox="1"/>
          <p:nvPr>
            <p:ph idx="1" type="body"/>
          </p:nvPr>
        </p:nvSpPr>
        <p:spPr>
          <a:xfrm>
            <a:off x="914400" y="4343400"/>
            <a:ext cx="50292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lvl1pPr lvl="0" algn="ctr">
              <a:spcBef>
                <a:spcPts val="0"/>
              </a:spcBef>
              <a:spcAft>
                <a:spcPts val="0"/>
              </a:spcAft>
              <a:buSzPts val="8200"/>
              <a:buNone/>
              <a:defRPr sz="8200"/>
            </a:lvl1pPr>
            <a:lvl2pPr lvl="1" algn="ctr">
              <a:spcBef>
                <a:spcPts val="0"/>
              </a:spcBef>
              <a:spcAft>
                <a:spcPts val="0"/>
              </a:spcAft>
              <a:buSzPts val="8200"/>
              <a:buNone/>
              <a:defRPr sz="8200"/>
            </a:lvl2pPr>
            <a:lvl3pPr lvl="2" algn="ctr">
              <a:spcBef>
                <a:spcPts val="0"/>
              </a:spcBef>
              <a:spcAft>
                <a:spcPts val="0"/>
              </a:spcAft>
              <a:buSzPts val="8200"/>
              <a:buNone/>
              <a:defRPr sz="8200"/>
            </a:lvl3pPr>
            <a:lvl4pPr lvl="3" algn="ctr">
              <a:spcBef>
                <a:spcPts val="0"/>
              </a:spcBef>
              <a:spcAft>
                <a:spcPts val="0"/>
              </a:spcAft>
              <a:buSzPts val="8200"/>
              <a:buNone/>
              <a:defRPr sz="8200"/>
            </a:lvl4pPr>
            <a:lvl5pPr lvl="4" algn="ctr">
              <a:spcBef>
                <a:spcPts val="0"/>
              </a:spcBef>
              <a:spcAft>
                <a:spcPts val="0"/>
              </a:spcAft>
              <a:buSzPts val="8200"/>
              <a:buNone/>
              <a:defRPr sz="8200"/>
            </a:lvl5pPr>
            <a:lvl6pPr lvl="5" algn="ctr">
              <a:spcBef>
                <a:spcPts val="0"/>
              </a:spcBef>
              <a:spcAft>
                <a:spcPts val="0"/>
              </a:spcAft>
              <a:buSzPts val="8200"/>
              <a:buNone/>
              <a:defRPr sz="8200"/>
            </a:lvl6pPr>
            <a:lvl7pPr lvl="6" algn="ctr">
              <a:spcBef>
                <a:spcPts val="0"/>
              </a:spcBef>
              <a:spcAft>
                <a:spcPts val="0"/>
              </a:spcAft>
              <a:buSzPts val="8200"/>
              <a:buNone/>
              <a:defRPr sz="8200"/>
            </a:lvl7pPr>
            <a:lvl8pPr lvl="7" algn="ctr">
              <a:spcBef>
                <a:spcPts val="0"/>
              </a:spcBef>
              <a:spcAft>
                <a:spcPts val="0"/>
              </a:spcAft>
              <a:buSzPts val="8200"/>
              <a:buNone/>
              <a:defRPr sz="8200"/>
            </a:lvl8pPr>
            <a:lvl9pPr lvl="8" algn="ctr">
              <a:spcBef>
                <a:spcPts val="0"/>
              </a:spcBef>
              <a:spcAft>
                <a:spcPts val="0"/>
              </a:spcAft>
              <a:buSzPts val="8200"/>
              <a:buNone/>
              <a:defRPr sz="8200"/>
            </a:lvl9pPr>
          </a:lstStyle>
          <a:p/>
        </p:txBody>
      </p:sp>
      <p:sp>
        <p:nvSpPr>
          <p:cNvPr id="11" name="Google Shape;11;p2"/>
          <p:cNvSpPr txBox="1"/>
          <p:nvPr>
            <p:ph idx="1" type="subTitle"/>
          </p:nvPr>
        </p:nvSpPr>
        <p:spPr>
          <a:xfrm>
            <a:off x="443307" y="5374341"/>
            <a:ext cx="12118200" cy="1503000"/>
          </a:xfrm>
          <a:prstGeom prst="rect">
            <a:avLst/>
          </a:prstGeom>
        </p:spPr>
        <p:txBody>
          <a:bodyPr anchorCtr="0" anchor="t" bIns="144475" lIns="144475" spcFirstLastPara="1" rIns="144475" wrap="square" tIns="144475">
            <a:no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12" name="Google Shape;12;p2"/>
          <p:cNvSpPr txBox="1"/>
          <p:nvPr>
            <p:ph idx="12" type="sldNum"/>
          </p:nvPr>
        </p:nvSpPr>
        <p:spPr>
          <a:xfrm>
            <a:off x="12049718" y="88428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43307" y="2097541"/>
            <a:ext cx="12118200" cy="3723300"/>
          </a:xfrm>
          <a:prstGeom prst="rect">
            <a:avLst/>
          </a:prstGeom>
        </p:spPr>
        <p:txBody>
          <a:bodyPr anchorCtr="0" anchor="b" bIns="144475" lIns="144475" spcFirstLastPara="1" rIns="144475" wrap="square" tIns="144475">
            <a:noAutofit/>
          </a:bodyPr>
          <a:lstStyle>
            <a:lvl1pPr lvl="0" algn="ctr">
              <a:spcBef>
                <a:spcPts val="0"/>
              </a:spcBef>
              <a:spcAft>
                <a:spcPts val="0"/>
              </a:spcAft>
              <a:buSzPts val="19000"/>
              <a:buNone/>
              <a:defRPr sz="19000"/>
            </a:lvl1pPr>
            <a:lvl2pPr lvl="1" algn="ctr">
              <a:spcBef>
                <a:spcPts val="0"/>
              </a:spcBef>
              <a:spcAft>
                <a:spcPts val="0"/>
              </a:spcAft>
              <a:buSzPts val="19000"/>
              <a:buNone/>
              <a:defRPr sz="19000"/>
            </a:lvl2pPr>
            <a:lvl3pPr lvl="2" algn="ctr">
              <a:spcBef>
                <a:spcPts val="0"/>
              </a:spcBef>
              <a:spcAft>
                <a:spcPts val="0"/>
              </a:spcAft>
              <a:buSzPts val="19000"/>
              <a:buNone/>
              <a:defRPr sz="19000"/>
            </a:lvl3pPr>
            <a:lvl4pPr lvl="3" algn="ctr">
              <a:spcBef>
                <a:spcPts val="0"/>
              </a:spcBef>
              <a:spcAft>
                <a:spcPts val="0"/>
              </a:spcAft>
              <a:buSzPts val="19000"/>
              <a:buNone/>
              <a:defRPr sz="19000"/>
            </a:lvl4pPr>
            <a:lvl5pPr lvl="4" algn="ctr">
              <a:spcBef>
                <a:spcPts val="0"/>
              </a:spcBef>
              <a:spcAft>
                <a:spcPts val="0"/>
              </a:spcAft>
              <a:buSzPts val="19000"/>
              <a:buNone/>
              <a:defRPr sz="19000"/>
            </a:lvl5pPr>
            <a:lvl6pPr lvl="5" algn="ctr">
              <a:spcBef>
                <a:spcPts val="0"/>
              </a:spcBef>
              <a:spcAft>
                <a:spcPts val="0"/>
              </a:spcAft>
              <a:buSzPts val="19000"/>
              <a:buNone/>
              <a:defRPr sz="19000"/>
            </a:lvl6pPr>
            <a:lvl7pPr lvl="6" algn="ctr">
              <a:spcBef>
                <a:spcPts val="0"/>
              </a:spcBef>
              <a:spcAft>
                <a:spcPts val="0"/>
              </a:spcAft>
              <a:buSzPts val="19000"/>
              <a:buNone/>
              <a:defRPr sz="19000"/>
            </a:lvl7pPr>
            <a:lvl8pPr lvl="7" algn="ctr">
              <a:spcBef>
                <a:spcPts val="0"/>
              </a:spcBef>
              <a:spcAft>
                <a:spcPts val="0"/>
              </a:spcAft>
              <a:buSzPts val="19000"/>
              <a:buNone/>
              <a:defRPr sz="19000"/>
            </a:lvl8pPr>
            <a:lvl9pPr lvl="8" algn="ctr">
              <a:spcBef>
                <a:spcPts val="0"/>
              </a:spcBef>
              <a:spcAft>
                <a:spcPts val="0"/>
              </a:spcAft>
              <a:buSzPts val="19000"/>
              <a:buNone/>
              <a:defRPr sz="19000"/>
            </a:lvl9pPr>
          </a:lstStyle>
          <a:p>
            <a:r>
              <a:t>xx%</a:t>
            </a:r>
          </a:p>
        </p:txBody>
      </p:sp>
      <p:sp>
        <p:nvSpPr>
          <p:cNvPr id="46" name="Google Shape;46;p11"/>
          <p:cNvSpPr txBox="1"/>
          <p:nvPr>
            <p:ph idx="1" type="body"/>
          </p:nvPr>
        </p:nvSpPr>
        <p:spPr>
          <a:xfrm>
            <a:off x="443307" y="5977553"/>
            <a:ext cx="12118200" cy="2466600"/>
          </a:xfrm>
          <a:prstGeom prst="rect">
            <a:avLst/>
          </a:prstGeom>
        </p:spPr>
        <p:txBody>
          <a:bodyPr anchorCtr="0" anchor="t" bIns="144475" lIns="144475" spcFirstLastPara="1" rIns="144475" wrap="square" tIns="144475">
            <a:noAutofit/>
          </a:bodyPr>
          <a:lstStyle>
            <a:lvl1pPr indent="-406400" lvl="0" marL="457200" algn="ctr">
              <a:spcBef>
                <a:spcPts val="0"/>
              </a:spcBef>
              <a:spcAft>
                <a:spcPts val="0"/>
              </a:spcAft>
              <a:buSzPts val="2800"/>
              <a:buChar char="●"/>
              <a:defRPr/>
            </a:lvl1pPr>
            <a:lvl2pPr indent="-368300" lvl="1" marL="914400" algn="ctr">
              <a:spcBef>
                <a:spcPts val="2500"/>
              </a:spcBef>
              <a:spcAft>
                <a:spcPts val="0"/>
              </a:spcAft>
              <a:buSzPts val="2200"/>
              <a:buChar char="○"/>
              <a:defRPr/>
            </a:lvl2pPr>
            <a:lvl3pPr indent="-368300" lvl="2" marL="1371600" algn="ctr">
              <a:spcBef>
                <a:spcPts val="2500"/>
              </a:spcBef>
              <a:spcAft>
                <a:spcPts val="0"/>
              </a:spcAft>
              <a:buSzPts val="2200"/>
              <a:buChar char="■"/>
              <a:defRPr/>
            </a:lvl3pPr>
            <a:lvl4pPr indent="-368300" lvl="3" marL="1828800" algn="ctr">
              <a:spcBef>
                <a:spcPts val="2500"/>
              </a:spcBef>
              <a:spcAft>
                <a:spcPts val="0"/>
              </a:spcAft>
              <a:buSzPts val="2200"/>
              <a:buChar char="●"/>
              <a:defRPr/>
            </a:lvl4pPr>
            <a:lvl5pPr indent="-368300" lvl="4" marL="2286000" algn="ctr">
              <a:spcBef>
                <a:spcPts val="2500"/>
              </a:spcBef>
              <a:spcAft>
                <a:spcPts val="0"/>
              </a:spcAft>
              <a:buSzPts val="2200"/>
              <a:buChar char="○"/>
              <a:defRPr/>
            </a:lvl5pPr>
            <a:lvl6pPr indent="-368300" lvl="5" marL="2743200" algn="ctr">
              <a:spcBef>
                <a:spcPts val="2500"/>
              </a:spcBef>
              <a:spcAft>
                <a:spcPts val="0"/>
              </a:spcAft>
              <a:buSzPts val="2200"/>
              <a:buChar char="■"/>
              <a:defRPr/>
            </a:lvl6pPr>
            <a:lvl7pPr indent="-368300" lvl="6" marL="3200400" algn="ctr">
              <a:spcBef>
                <a:spcPts val="2500"/>
              </a:spcBef>
              <a:spcAft>
                <a:spcPts val="0"/>
              </a:spcAft>
              <a:buSzPts val="2200"/>
              <a:buChar char="●"/>
              <a:defRPr/>
            </a:lvl7pPr>
            <a:lvl8pPr indent="-368300" lvl="7" marL="3657600" algn="ctr">
              <a:spcBef>
                <a:spcPts val="2500"/>
              </a:spcBef>
              <a:spcAft>
                <a:spcPts val="0"/>
              </a:spcAft>
              <a:buSzPts val="2200"/>
              <a:buChar char="○"/>
              <a:defRPr/>
            </a:lvl8pPr>
            <a:lvl9pPr indent="-368300" lvl="8" marL="4114800" algn="ctr">
              <a:spcBef>
                <a:spcPts val="2500"/>
              </a:spcBef>
              <a:spcAft>
                <a:spcPts val="2500"/>
              </a:spcAft>
              <a:buSzPts val="2200"/>
              <a:buChar char="■"/>
              <a:defRPr/>
            </a:lvl9pPr>
          </a:lstStyle>
          <a:p/>
        </p:txBody>
      </p:sp>
      <p:sp>
        <p:nvSpPr>
          <p:cNvPr id="47" name="Google Shape;47;p11"/>
          <p:cNvSpPr txBox="1"/>
          <p:nvPr>
            <p:ph idx="12" type="sldNum"/>
          </p:nvPr>
        </p:nvSpPr>
        <p:spPr>
          <a:xfrm>
            <a:off x="12049718" y="88428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2049718" y="88428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43307" y="4078649"/>
            <a:ext cx="12118200" cy="1596300"/>
          </a:xfrm>
          <a:prstGeom prst="rect">
            <a:avLst/>
          </a:prstGeom>
        </p:spPr>
        <p:txBody>
          <a:bodyPr anchorCtr="0" anchor="ctr" bIns="144475" lIns="144475" spcFirstLastPara="1" rIns="144475" wrap="square" tIns="144475">
            <a:no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15" name="Google Shape;15;p3"/>
          <p:cNvSpPr txBox="1"/>
          <p:nvPr>
            <p:ph idx="12" type="sldNum"/>
          </p:nvPr>
        </p:nvSpPr>
        <p:spPr>
          <a:xfrm>
            <a:off x="12049718" y="88428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18" name="Google Shape;18;p4"/>
          <p:cNvSpPr txBox="1"/>
          <p:nvPr>
            <p:ph idx="1" type="body"/>
          </p:nvPr>
        </p:nvSpPr>
        <p:spPr>
          <a:xfrm>
            <a:off x="443307" y="2185434"/>
            <a:ext cx="12118200" cy="6478500"/>
          </a:xfrm>
          <a:prstGeom prst="rect">
            <a:avLst/>
          </a:prstGeom>
        </p:spPr>
        <p:txBody>
          <a:bodyPr anchorCtr="0" anchor="t" bIns="144475" lIns="144475" spcFirstLastPara="1" rIns="144475" wrap="square" tIns="144475">
            <a:noAutofit/>
          </a:bodyPr>
          <a:lstStyle>
            <a:lvl1pPr indent="-406400" lvl="0" marL="457200">
              <a:spcBef>
                <a:spcPts val="0"/>
              </a:spcBef>
              <a:spcAft>
                <a:spcPts val="0"/>
              </a:spcAft>
              <a:buSzPts val="2800"/>
              <a:buChar char="●"/>
              <a:defRPr/>
            </a:lvl1pPr>
            <a:lvl2pPr indent="-368300" lvl="1" marL="914400">
              <a:spcBef>
                <a:spcPts val="2500"/>
              </a:spcBef>
              <a:spcAft>
                <a:spcPts val="0"/>
              </a:spcAft>
              <a:buSzPts val="2200"/>
              <a:buChar char="○"/>
              <a:defRPr/>
            </a:lvl2pPr>
            <a:lvl3pPr indent="-368300" lvl="2" marL="1371600">
              <a:spcBef>
                <a:spcPts val="2500"/>
              </a:spcBef>
              <a:spcAft>
                <a:spcPts val="0"/>
              </a:spcAft>
              <a:buSzPts val="2200"/>
              <a:buChar char="■"/>
              <a:defRPr/>
            </a:lvl3pPr>
            <a:lvl4pPr indent="-368300" lvl="3" marL="1828800">
              <a:spcBef>
                <a:spcPts val="2500"/>
              </a:spcBef>
              <a:spcAft>
                <a:spcPts val="0"/>
              </a:spcAft>
              <a:buSzPts val="2200"/>
              <a:buChar char="●"/>
              <a:defRPr/>
            </a:lvl4pPr>
            <a:lvl5pPr indent="-368300" lvl="4" marL="2286000">
              <a:spcBef>
                <a:spcPts val="2500"/>
              </a:spcBef>
              <a:spcAft>
                <a:spcPts val="0"/>
              </a:spcAft>
              <a:buSzPts val="2200"/>
              <a:buChar char="○"/>
              <a:defRPr/>
            </a:lvl5pPr>
            <a:lvl6pPr indent="-368300" lvl="5" marL="2743200">
              <a:spcBef>
                <a:spcPts val="2500"/>
              </a:spcBef>
              <a:spcAft>
                <a:spcPts val="0"/>
              </a:spcAft>
              <a:buSzPts val="2200"/>
              <a:buChar char="■"/>
              <a:defRPr/>
            </a:lvl6pPr>
            <a:lvl7pPr indent="-368300" lvl="6" marL="3200400">
              <a:spcBef>
                <a:spcPts val="2500"/>
              </a:spcBef>
              <a:spcAft>
                <a:spcPts val="0"/>
              </a:spcAft>
              <a:buSzPts val="2200"/>
              <a:buChar char="●"/>
              <a:defRPr/>
            </a:lvl7pPr>
            <a:lvl8pPr indent="-368300" lvl="7" marL="3657600">
              <a:spcBef>
                <a:spcPts val="2500"/>
              </a:spcBef>
              <a:spcAft>
                <a:spcPts val="0"/>
              </a:spcAft>
              <a:buSzPts val="2200"/>
              <a:buChar char="○"/>
              <a:defRPr/>
            </a:lvl8pPr>
            <a:lvl9pPr indent="-368300" lvl="8" marL="4114800">
              <a:spcBef>
                <a:spcPts val="2500"/>
              </a:spcBef>
              <a:spcAft>
                <a:spcPts val="2500"/>
              </a:spcAft>
              <a:buSzPts val="2200"/>
              <a:buChar char="■"/>
              <a:defRPr/>
            </a:lvl9pPr>
          </a:lstStyle>
          <a:p/>
        </p:txBody>
      </p:sp>
      <p:sp>
        <p:nvSpPr>
          <p:cNvPr id="19" name="Google Shape;19;p4"/>
          <p:cNvSpPr txBox="1"/>
          <p:nvPr>
            <p:ph idx="12" type="sldNum"/>
          </p:nvPr>
        </p:nvSpPr>
        <p:spPr>
          <a:xfrm>
            <a:off x="12049718" y="88428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22" name="Google Shape;22;p5"/>
          <p:cNvSpPr txBox="1"/>
          <p:nvPr>
            <p:ph idx="1" type="body"/>
          </p:nvPr>
        </p:nvSpPr>
        <p:spPr>
          <a:xfrm>
            <a:off x="443307" y="2185434"/>
            <a:ext cx="5688600" cy="6478500"/>
          </a:xfrm>
          <a:prstGeom prst="rect">
            <a:avLst/>
          </a:prstGeom>
        </p:spPr>
        <p:txBody>
          <a:bodyPr anchorCtr="0" anchor="t" bIns="144475" lIns="144475" spcFirstLastPara="1" rIns="144475" wrap="square" tIns="144475">
            <a:noAutofit/>
          </a:bodyPr>
          <a:lstStyle>
            <a:lvl1pPr indent="-368300" lvl="0" marL="457200">
              <a:spcBef>
                <a:spcPts val="0"/>
              </a:spcBef>
              <a:spcAft>
                <a:spcPts val="0"/>
              </a:spcAft>
              <a:buSzPts val="2200"/>
              <a:buChar char="●"/>
              <a:defRPr sz="2200"/>
            </a:lvl1pPr>
            <a:lvl2pPr indent="-349250" lvl="1" marL="914400">
              <a:spcBef>
                <a:spcPts val="2500"/>
              </a:spcBef>
              <a:spcAft>
                <a:spcPts val="0"/>
              </a:spcAft>
              <a:buSzPts val="1900"/>
              <a:buChar char="○"/>
              <a:defRPr sz="1900"/>
            </a:lvl2pPr>
            <a:lvl3pPr indent="-349250" lvl="2" marL="1371600">
              <a:spcBef>
                <a:spcPts val="2500"/>
              </a:spcBef>
              <a:spcAft>
                <a:spcPts val="0"/>
              </a:spcAft>
              <a:buSzPts val="1900"/>
              <a:buChar char="■"/>
              <a:defRPr sz="1900"/>
            </a:lvl3pPr>
            <a:lvl4pPr indent="-349250" lvl="3" marL="1828800">
              <a:spcBef>
                <a:spcPts val="2500"/>
              </a:spcBef>
              <a:spcAft>
                <a:spcPts val="0"/>
              </a:spcAft>
              <a:buSzPts val="1900"/>
              <a:buChar char="●"/>
              <a:defRPr sz="1900"/>
            </a:lvl4pPr>
            <a:lvl5pPr indent="-349250" lvl="4" marL="2286000">
              <a:spcBef>
                <a:spcPts val="2500"/>
              </a:spcBef>
              <a:spcAft>
                <a:spcPts val="0"/>
              </a:spcAft>
              <a:buSzPts val="1900"/>
              <a:buChar char="○"/>
              <a:defRPr sz="1900"/>
            </a:lvl5pPr>
            <a:lvl6pPr indent="-349250" lvl="5" marL="2743200">
              <a:spcBef>
                <a:spcPts val="2500"/>
              </a:spcBef>
              <a:spcAft>
                <a:spcPts val="0"/>
              </a:spcAft>
              <a:buSzPts val="1900"/>
              <a:buChar char="■"/>
              <a:defRPr sz="1900"/>
            </a:lvl6pPr>
            <a:lvl7pPr indent="-349250" lvl="6" marL="3200400">
              <a:spcBef>
                <a:spcPts val="2500"/>
              </a:spcBef>
              <a:spcAft>
                <a:spcPts val="0"/>
              </a:spcAft>
              <a:buSzPts val="1900"/>
              <a:buChar char="●"/>
              <a:defRPr sz="1900"/>
            </a:lvl7pPr>
            <a:lvl8pPr indent="-349250" lvl="7" marL="3657600">
              <a:spcBef>
                <a:spcPts val="2500"/>
              </a:spcBef>
              <a:spcAft>
                <a:spcPts val="0"/>
              </a:spcAft>
              <a:buSzPts val="1900"/>
              <a:buChar char="○"/>
              <a:defRPr sz="1900"/>
            </a:lvl8pPr>
            <a:lvl9pPr indent="-349250" lvl="8" marL="4114800">
              <a:spcBef>
                <a:spcPts val="2500"/>
              </a:spcBef>
              <a:spcAft>
                <a:spcPts val="2500"/>
              </a:spcAft>
              <a:buSzPts val="1900"/>
              <a:buChar char="■"/>
              <a:defRPr sz="1900"/>
            </a:lvl9pPr>
          </a:lstStyle>
          <a:p/>
        </p:txBody>
      </p:sp>
      <p:sp>
        <p:nvSpPr>
          <p:cNvPr id="23" name="Google Shape;23;p5"/>
          <p:cNvSpPr txBox="1"/>
          <p:nvPr>
            <p:ph idx="2" type="body"/>
          </p:nvPr>
        </p:nvSpPr>
        <p:spPr>
          <a:xfrm>
            <a:off x="6872747" y="2185434"/>
            <a:ext cx="5688600" cy="6478500"/>
          </a:xfrm>
          <a:prstGeom prst="rect">
            <a:avLst/>
          </a:prstGeom>
        </p:spPr>
        <p:txBody>
          <a:bodyPr anchorCtr="0" anchor="t" bIns="144475" lIns="144475" spcFirstLastPara="1" rIns="144475" wrap="square" tIns="144475">
            <a:noAutofit/>
          </a:bodyPr>
          <a:lstStyle>
            <a:lvl1pPr indent="-368300" lvl="0" marL="457200">
              <a:spcBef>
                <a:spcPts val="0"/>
              </a:spcBef>
              <a:spcAft>
                <a:spcPts val="0"/>
              </a:spcAft>
              <a:buSzPts val="2200"/>
              <a:buChar char="●"/>
              <a:defRPr sz="2200"/>
            </a:lvl1pPr>
            <a:lvl2pPr indent="-349250" lvl="1" marL="914400">
              <a:spcBef>
                <a:spcPts val="2500"/>
              </a:spcBef>
              <a:spcAft>
                <a:spcPts val="0"/>
              </a:spcAft>
              <a:buSzPts val="1900"/>
              <a:buChar char="○"/>
              <a:defRPr sz="1900"/>
            </a:lvl2pPr>
            <a:lvl3pPr indent="-349250" lvl="2" marL="1371600">
              <a:spcBef>
                <a:spcPts val="2500"/>
              </a:spcBef>
              <a:spcAft>
                <a:spcPts val="0"/>
              </a:spcAft>
              <a:buSzPts val="1900"/>
              <a:buChar char="■"/>
              <a:defRPr sz="1900"/>
            </a:lvl3pPr>
            <a:lvl4pPr indent="-349250" lvl="3" marL="1828800">
              <a:spcBef>
                <a:spcPts val="2500"/>
              </a:spcBef>
              <a:spcAft>
                <a:spcPts val="0"/>
              </a:spcAft>
              <a:buSzPts val="1900"/>
              <a:buChar char="●"/>
              <a:defRPr sz="1900"/>
            </a:lvl4pPr>
            <a:lvl5pPr indent="-349250" lvl="4" marL="2286000">
              <a:spcBef>
                <a:spcPts val="2500"/>
              </a:spcBef>
              <a:spcAft>
                <a:spcPts val="0"/>
              </a:spcAft>
              <a:buSzPts val="1900"/>
              <a:buChar char="○"/>
              <a:defRPr sz="1900"/>
            </a:lvl5pPr>
            <a:lvl6pPr indent="-349250" lvl="5" marL="2743200">
              <a:spcBef>
                <a:spcPts val="2500"/>
              </a:spcBef>
              <a:spcAft>
                <a:spcPts val="0"/>
              </a:spcAft>
              <a:buSzPts val="1900"/>
              <a:buChar char="■"/>
              <a:defRPr sz="1900"/>
            </a:lvl6pPr>
            <a:lvl7pPr indent="-349250" lvl="6" marL="3200400">
              <a:spcBef>
                <a:spcPts val="2500"/>
              </a:spcBef>
              <a:spcAft>
                <a:spcPts val="0"/>
              </a:spcAft>
              <a:buSzPts val="1900"/>
              <a:buChar char="●"/>
              <a:defRPr sz="1900"/>
            </a:lvl7pPr>
            <a:lvl8pPr indent="-349250" lvl="7" marL="3657600">
              <a:spcBef>
                <a:spcPts val="2500"/>
              </a:spcBef>
              <a:spcAft>
                <a:spcPts val="0"/>
              </a:spcAft>
              <a:buSzPts val="1900"/>
              <a:buChar char="○"/>
              <a:defRPr sz="1900"/>
            </a:lvl8pPr>
            <a:lvl9pPr indent="-349250" lvl="8" marL="4114800">
              <a:spcBef>
                <a:spcPts val="2500"/>
              </a:spcBef>
              <a:spcAft>
                <a:spcPts val="2500"/>
              </a:spcAft>
              <a:buSzPts val="1900"/>
              <a:buChar char="■"/>
              <a:defRPr sz="1900"/>
            </a:lvl9pPr>
          </a:lstStyle>
          <a:p/>
        </p:txBody>
      </p:sp>
      <p:sp>
        <p:nvSpPr>
          <p:cNvPr id="24" name="Google Shape;24;p5"/>
          <p:cNvSpPr txBox="1"/>
          <p:nvPr>
            <p:ph idx="12" type="sldNum"/>
          </p:nvPr>
        </p:nvSpPr>
        <p:spPr>
          <a:xfrm>
            <a:off x="12049718" y="88428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27" name="Google Shape;27;p6"/>
          <p:cNvSpPr txBox="1"/>
          <p:nvPr>
            <p:ph idx="12" type="sldNum"/>
          </p:nvPr>
        </p:nvSpPr>
        <p:spPr>
          <a:xfrm>
            <a:off x="12049718" y="88428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43307" y="1053582"/>
            <a:ext cx="3993600" cy="1433100"/>
          </a:xfrm>
          <a:prstGeom prst="rect">
            <a:avLst/>
          </a:prstGeom>
        </p:spPr>
        <p:txBody>
          <a:bodyPr anchorCtr="0" anchor="b" bIns="144475" lIns="144475" spcFirstLastPara="1" rIns="144475" wrap="square" tIns="144475">
            <a:no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p:txBody>
      </p:sp>
      <p:sp>
        <p:nvSpPr>
          <p:cNvPr id="30" name="Google Shape;30;p7"/>
          <p:cNvSpPr txBox="1"/>
          <p:nvPr>
            <p:ph idx="1" type="body"/>
          </p:nvPr>
        </p:nvSpPr>
        <p:spPr>
          <a:xfrm>
            <a:off x="443307" y="2635093"/>
            <a:ext cx="3993600" cy="6029100"/>
          </a:xfrm>
          <a:prstGeom prst="rect">
            <a:avLst/>
          </a:prstGeom>
        </p:spPr>
        <p:txBody>
          <a:bodyPr anchorCtr="0" anchor="t" bIns="144475" lIns="144475" spcFirstLastPara="1" rIns="144475" wrap="square" tIns="144475">
            <a:noAutofit/>
          </a:bodyPr>
          <a:lstStyle>
            <a:lvl1pPr indent="-349250" lvl="0" marL="457200">
              <a:spcBef>
                <a:spcPts val="0"/>
              </a:spcBef>
              <a:spcAft>
                <a:spcPts val="0"/>
              </a:spcAft>
              <a:buSzPts val="1900"/>
              <a:buChar char="●"/>
              <a:defRPr sz="1900"/>
            </a:lvl1pPr>
            <a:lvl2pPr indent="-349250" lvl="1" marL="914400">
              <a:spcBef>
                <a:spcPts val="2500"/>
              </a:spcBef>
              <a:spcAft>
                <a:spcPts val="0"/>
              </a:spcAft>
              <a:buSzPts val="1900"/>
              <a:buChar char="○"/>
              <a:defRPr sz="1900"/>
            </a:lvl2pPr>
            <a:lvl3pPr indent="-349250" lvl="2" marL="1371600">
              <a:spcBef>
                <a:spcPts val="2500"/>
              </a:spcBef>
              <a:spcAft>
                <a:spcPts val="0"/>
              </a:spcAft>
              <a:buSzPts val="1900"/>
              <a:buChar char="■"/>
              <a:defRPr sz="1900"/>
            </a:lvl3pPr>
            <a:lvl4pPr indent="-349250" lvl="3" marL="1828800">
              <a:spcBef>
                <a:spcPts val="2500"/>
              </a:spcBef>
              <a:spcAft>
                <a:spcPts val="0"/>
              </a:spcAft>
              <a:buSzPts val="1900"/>
              <a:buChar char="●"/>
              <a:defRPr sz="1900"/>
            </a:lvl4pPr>
            <a:lvl5pPr indent="-349250" lvl="4" marL="2286000">
              <a:spcBef>
                <a:spcPts val="2500"/>
              </a:spcBef>
              <a:spcAft>
                <a:spcPts val="0"/>
              </a:spcAft>
              <a:buSzPts val="1900"/>
              <a:buChar char="○"/>
              <a:defRPr sz="1900"/>
            </a:lvl5pPr>
            <a:lvl6pPr indent="-349250" lvl="5" marL="2743200">
              <a:spcBef>
                <a:spcPts val="2500"/>
              </a:spcBef>
              <a:spcAft>
                <a:spcPts val="0"/>
              </a:spcAft>
              <a:buSzPts val="1900"/>
              <a:buChar char="■"/>
              <a:defRPr sz="1900"/>
            </a:lvl6pPr>
            <a:lvl7pPr indent="-349250" lvl="6" marL="3200400">
              <a:spcBef>
                <a:spcPts val="2500"/>
              </a:spcBef>
              <a:spcAft>
                <a:spcPts val="0"/>
              </a:spcAft>
              <a:buSzPts val="1900"/>
              <a:buChar char="●"/>
              <a:defRPr sz="1900"/>
            </a:lvl7pPr>
            <a:lvl8pPr indent="-349250" lvl="7" marL="3657600">
              <a:spcBef>
                <a:spcPts val="2500"/>
              </a:spcBef>
              <a:spcAft>
                <a:spcPts val="0"/>
              </a:spcAft>
              <a:buSzPts val="1900"/>
              <a:buChar char="○"/>
              <a:defRPr sz="1900"/>
            </a:lvl8pPr>
            <a:lvl9pPr indent="-349250" lvl="8" marL="4114800">
              <a:spcBef>
                <a:spcPts val="2500"/>
              </a:spcBef>
              <a:spcAft>
                <a:spcPts val="2500"/>
              </a:spcAft>
              <a:buSzPts val="1900"/>
              <a:buChar char="■"/>
              <a:defRPr sz="1900"/>
            </a:lvl9pPr>
          </a:lstStyle>
          <a:p/>
        </p:txBody>
      </p:sp>
      <p:sp>
        <p:nvSpPr>
          <p:cNvPr id="31" name="Google Shape;31;p7"/>
          <p:cNvSpPr txBox="1"/>
          <p:nvPr>
            <p:ph idx="12" type="sldNum"/>
          </p:nvPr>
        </p:nvSpPr>
        <p:spPr>
          <a:xfrm>
            <a:off x="12049718" y="88428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97244" y="853618"/>
            <a:ext cx="9056400" cy="7757400"/>
          </a:xfrm>
          <a:prstGeom prst="rect">
            <a:avLst/>
          </a:prstGeom>
        </p:spPr>
        <p:txBody>
          <a:bodyPr anchorCtr="0" anchor="ctr" bIns="144475" lIns="144475" spcFirstLastPara="1" rIns="144475" wrap="square" tIns="144475">
            <a:noAutofit/>
          </a:bodyPr>
          <a:lstStyle>
            <a:lvl1pPr lvl="0">
              <a:spcBef>
                <a:spcPts val="0"/>
              </a:spcBef>
              <a:spcAft>
                <a:spcPts val="0"/>
              </a:spcAft>
              <a:buSzPts val="7600"/>
              <a:buNone/>
              <a:defRPr sz="7600"/>
            </a:lvl1pPr>
            <a:lvl2pPr lvl="1">
              <a:spcBef>
                <a:spcPts val="0"/>
              </a:spcBef>
              <a:spcAft>
                <a:spcPts val="0"/>
              </a:spcAft>
              <a:buSzPts val="7600"/>
              <a:buNone/>
              <a:defRPr sz="7600"/>
            </a:lvl2pPr>
            <a:lvl3pPr lvl="2">
              <a:spcBef>
                <a:spcPts val="0"/>
              </a:spcBef>
              <a:spcAft>
                <a:spcPts val="0"/>
              </a:spcAft>
              <a:buSzPts val="7600"/>
              <a:buNone/>
              <a:defRPr sz="7600"/>
            </a:lvl3pPr>
            <a:lvl4pPr lvl="3">
              <a:spcBef>
                <a:spcPts val="0"/>
              </a:spcBef>
              <a:spcAft>
                <a:spcPts val="0"/>
              </a:spcAft>
              <a:buSzPts val="7600"/>
              <a:buNone/>
              <a:defRPr sz="7600"/>
            </a:lvl4pPr>
            <a:lvl5pPr lvl="4">
              <a:spcBef>
                <a:spcPts val="0"/>
              </a:spcBef>
              <a:spcAft>
                <a:spcPts val="0"/>
              </a:spcAft>
              <a:buSzPts val="7600"/>
              <a:buNone/>
              <a:defRPr sz="7600"/>
            </a:lvl5pPr>
            <a:lvl6pPr lvl="5">
              <a:spcBef>
                <a:spcPts val="0"/>
              </a:spcBef>
              <a:spcAft>
                <a:spcPts val="0"/>
              </a:spcAft>
              <a:buSzPts val="7600"/>
              <a:buNone/>
              <a:defRPr sz="7600"/>
            </a:lvl6pPr>
            <a:lvl7pPr lvl="6">
              <a:spcBef>
                <a:spcPts val="0"/>
              </a:spcBef>
              <a:spcAft>
                <a:spcPts val="0"/>
              </a:spcAft>
              <a:buSzPts val="7600"/>
              <a:buNone/>
              <a:defRPr sz="7600"/>
            </a:lvl7pPr>
            <a:lvl8pPr lvl="7">
              <a:spcBef>
                <a:spcPts val="0"/>
              </a:spcBef>
              <a:spcAft>
                <a:spcPts val="0"/>
              </a:spcAft>
              <a:buSzPts val="7600"/>
              <a:buNone/>
              <a:defRPr sz="7600"/>
            </a:lvl8pPr>
            <a:lvl9pPr lvl="8">
              <a:spcBef>
                <a:spcPts val="0"/>
              </a:spcBef>
              <a:spcAft>
                <a:spcPts val="0"/>
              </a:spcAft>
              <a:buSzPts val="7600"/>
              <a:buNone/>
              <a:defRPr sz="7600"/>
            </a:lvl9pPr>
          </a:lstStyle>
          <a:p/>
        </p:txBody>
      </p:sp>
      <p:sp>
        <p:nvSpPr>
          <p:cNvPr id="34" name="Google Shape;34;p8"/>
          <p:cNvSpPr txBox="1"/>
          <p:nvPr>
            <p:ph idx="12" type="sldNum"/>
          </p:nvPr>
        </p:nvSpPr>
        <p:spPr>
          <a:xfrm>
            <a:off x="12049718" y="88428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502400" y="47"/>
            <a:ext cx="6502500" cy="9753600"/>
          </a:xfrm>
          <a:prstGeom prst="rect">
            <a:avLst/>
          </a:prstGeom>
          <a:solidFill>
            <a:schemeClr val="dk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77600" y="2338465"/>
            <a:ext cx="5753100" cy="2811000"/>
          </a:xfrm>
          <a:prstGeom prst="rect">
            <a:avLst/>
          </a:prstGeom>
        </p:spPr>
        <p:txBody>
          <a:bodyPr anchorCtr="0" anchor="b" bIns="144475" lIns="144475" spcFirstLastPara="1" rIns="144475" wrap="square" tIns="144475">
            <a:no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38" name="Google Shape;38;p9"/>
          <p:cNvSpPr txBox="1"/>
          <p:nvPr>
            <p:ph idx="1" type="subTitle"/>
          </p:nvPr>
        </p:nvSpPr>
        <p:spPr>
          <a:xfrm>
            <a:off x="377600" y="5315461"/>
            <a:ext cx="5753100" cy="2342100"/>
          </a:xfrm>
          <a:prstGeom prst="rect">
            <a:avLst/>
          </a:prstGeom>
        </p:spPr>
        <p:txBody>
          <a:bodyPr anchorCtr="0" anchor="t" bIns="144475" lIns="144475" spcFirstLastPara="1" rIns="144475" wrap="square" tIns="144475">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p:txBody>
      </p:sp>
      <p:sp>
        <p:nvSpPr>
          <p:cNvPr id="39" name="Google Shape;39;p9"/>
          <p:cNvSpPr txBox="1"/>
          <p:nvPr>
            <p:ph idx="2" type="body"/>
          </p:nvPr>
        </p:nvSpPr>
        <p:spPr>
          <a:xfrm>
            <a:off x="7025066" y="1373298"/>
            <a:ext cx="5457000" cy="7007100"/>
          </a:xfrm>
          <a:prstGeom prst="rect">
            <a:avLst/>
          </a:prstGeom>
        </p:spPr>
        <p:txBody>
          <a:bodyPr anchorCtr="0" anchor="ctr" bIns="144475" lIns="144475" spcFirstLastPara="1" rIns="144475" wrap="square" tIns="144475">
            <a:noAutofit/>
          </a:bodyPr>
          <a:lstStyle>
            <a:lvl1pPr indent="-406400" lvl="0" marL="457200">
              <a:spcBef>
                <a:spcPts val="0"/>
              </a:spcBef>
              <a:spcAft>
                <a:spcPts val="0"/>
              </a:spcAft>
              <a:buClr>
                <a:schemeClr val="dk1"/>
              </a:buClr>
              <a:buSzPts val="2800"/>
              <a:buChar char="●"/>
              <a:defRPr>
                <a:solidFill>
                  <a:schemeClr val="dk1"/>
                </a:solidFill>
              </a:defRPr>
            </a:lvl1pPr>
            <a:lvl2pPr indent="-368300" lvl="1" marL="914400">
              <a:spcBef>
                <a:spcPts val="2500"/>
              </a:spcBef>
              <a:spcAft>
                <a:spcPts val="0"/>
              </a:spcAft>
              <a:buClr>
                <a:schemeClr val="dk1"/>
              </a:buClr>
              <a:buSzPts val="2200"/>
              <a:buChar char="○"/>
              <a:defRPr>
                <a:solidFill>
                  <a:schemeClr val="dk1"/>
                </a:solidFill>
              </a:defRPr>
            </a:lvl2pPr>
            <a:lvl3pPr indent="-368300" lvl="2" marL="1371600">
              <a:spcBef>
                <a:spcPts val="2500"/>
              </a:spcBef>
              <a:spcAft>
                <a:spcPts val="0"/>
              </a:spcAft>
              <a:buClr>
                <a:schemeClr val="dk1"/>
              </a:buClr>
              <a:buSzPts val="2200"/>
              <a:buChar char="■"/>
              <a:defRPr>
                <a:solidFill>
                  <a:schemeClr val="dk1"/>
                </a:solidFill>
              </a:defRPr>
            </a:lvl3pPr>
            <a:lvl4pPr indent="-368300" lvl="3" marL="1828800">
              <a:spcBef>
                <a:spcPts val="2500"/>
              </a:spcBef>
              <a:spcAft>
                <a:spcPts val="0"/>
              </a:spcAft>
              <a:buClr>
                <a:schemeClr val="dk1"/>
              </a:buClr>
              <a:buSzPts val="2200"/>
              <a:buChar char="●"/>
              <a:defRPr>
                <a:solidFill>
                  <a:schemeClr val="dk1"/>
                </a:solidFill>
              </a:defRPr>
            </a:lvl4pPr>
            <a:lvl5pPr indent="-368300" lvl="4" marL="2286000">
              <a:spcBef>
                <a:spcPts val="2500"/>
              </a:spcBef>
              <a:spcAft>
                <a:spcPts val="0"/>
              </a:spcAft>
              <a:buClr>
                <a:schemeClr val="dk1"/>
              </a:buClr>
              <a:buSzPts val="2200"/>
              <a:buChar char="○"/>
              <a:defRPr>
                <a:solidFill>
                  <a:schemeClr val="dk1"/>
                </a:solidFill>
              </a:defRPr>
            </a:lvl5pPr>
            <a:lvl6pPr indent="-368300" lvl="5" marL="2743200">
              <a:spcBef>
                <a:spcPts val="2500"/>
              </a:spcBef>
              <a:spcAft>
                <a:spcPts val="0"/>
              </a:spcAft>
              <a:buClr>
                <a:schemeClr val="dk1"/>
              </a:buClr>
              <a:buSzPts val="2200"/>
              <a:buChar char="■"/>
              <a:defRPr>
                <a:solidFill>
                  <a:schemeClr val="dk1"/>
                </a:solidFill>
              </a:defRPr>
            </a:lvl6pPr>
            <a:lvl7pPr indent="-368300" lvl="6" marL="3200400">
              <a:spcBef>
                <a:spcPts val="2500"/>
              </a:spcBef>
              <a:spcAft>
                <a:spcPts val="0"/>
              </a:spcAft>
              <a:buClr>
                <a:schemeClr val="dk1"/>
              </a:buClr>
              <a:buSzPts val="2200"/>
              <a:buChar char="●"/>
              <a:defRPr>
                <a:solidFill>
                  <a:schemeClr val="dk1"/>
                </a:solidFill>
              </a:defRPr>
            </a:lvl7pPr>
            <a:lvl8pPr indent="-368300" lvl="7" marL="3657600">
              <a:spcBef>
                <a:spcPts val="2500"/>
              </a:spcBef>
              <a:spcAft>
                <a:spcPts val="0"/>
              </a:spcAft>
              <a:buClr>
                <a:schemeClr val="dk1"/>
              </a:buClr>
              <a:buSzPts val="2200"/>
              <a:buChar char="○"/>
              <a:defRPr>
                <a:solidFill>
                  <a:schemeClr val="dk1"/>
                </a:solidFill>
              </a:defRPr>
            </a:lvl8pPr>
            <a:lvl9pPr indent="-368300" lvl="8" marL="4114800">
              <a:spcBef>
                <a:spcPts val="2500"/>
              </a:spcBef>
              <a:spcAft>
                <a:spcPts val="2500"/>
              </a:spcAft>
              <a:buClr>
                <a:schemeClr val="dk1"/>
              </a:buClr>
              <a:buSzPts val="2200"/>
              <a:buChar char="■"/>
              <a:defRPr>
                <a:solidFill>
                  <a:schemeClr val="dk1"/>
                </a:solidFill>
              </a:defRPr>
            </a:lvl9pPr>
          </a:lstStyle>
          <a:p/>
        </p:txBody>
      </p:sp>
      <p:sp>
        <p:nvSpPr>
          <p:cNvPr id="40" name="Google Shape;40;p9"/>
          <p:cNvSpPr txBox="1"/>
          <p:nvPr>
            <p:ph idx="12" type="sldNum"/>
          </p:nvPr>
        </p:nvSpPr>
        <p:spPr>
          <a:xfrm>
            <a:off x="12049718" y="88428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43307" y="8022423"/>
            <a:ext cx="8531700" cy="1147500"/>
          </a:xfrm>
          <a:prstGeom prst="rect">
            <a:avLst/>
          </a:prstGeom>
        </p:spPr>
        <p:txBody>
          <a:bodyPr anchorCtr="0" anchor="ctr" bIns="144475" lIns="144475" spcFirstLastPara="1" rIns="144475" wrap="square" tIns="144475">
            <a:noAutofit/>
          </a:bodyPr>
          <a:lstStyle>
            <a:lvl1pPr indent="-228600" lvl="0" marL="457200">
              <a:lnSpc>
                <a:spcPct val="100000"/>
              </a:lnSpc>
              <a:spcBef>
                <a:spcPts val="0"/>
              </a:spcBef>
              <a:spcAft>
                <a:spcPts val="0"/>
              </a:spcAft>
              <a:buSzPts val="2800"/>
              <a:buNone/>
              <a:defRPr/>
            </a:lvl1pPr>
          </a:lstStyle>
          <a:p/>
        </p:txBody>
      </p:sp>
      <p:sp>
        <p:nvSpPr>
          <p:cNvPr id="43" name="Google Shape;43;p10"/>
          <p:cNvSpPr txBox="1"/>
          <p:nvPr>
            <p:ph idx="12" type="sldNum"/>
          </p:nvPr>
        </p:nvSpPr>
        <p:spPr>
          <a:xfrm>
            <a:off x="12049718" y="88428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43307" y="843899"/>
            <a:ext cx="12118200" cy="1086000"/>
          </a:xfrm>
          <a:prstGeom prst="rect">
            <a:avLst/>
          </a:prstGeom>
          <a:noFill/>
          <a:ln>
            <a:noFill/>
          </a:ln>
        </p:spPr>
        <p:txBody>
          <a:bodyPr anchorCtr="0" anchor="t" bIns="144475" lIns="144475" spcFirstLastPara="1" rIns="144475" wrap="square" tIns="144475">
            <a:noAutofit/>
          </a:bodyPr>
          <a:lstStyle>
            <a:lvl1pPr lvl="0">
              <a:spcBef>
                <a:spcPts val="0"/>
              </a:spcBef>
              <a:spcAft>
                <a:spcPts val="0"/>
              </a:spcAft>
              <a:buClr>
                <a:schemeClr val="dk1"/>
              </a:buClr>
              <a:buSzPts val="4400"/>
              <a:buNone/>
              <a:defRPr sz="4400">
                <a:solidFill>
                  <a:schemeClr val="dk1"/>
                </a:solidFill>
              </a:defRPr>
            </a:lvl1pPr>
            <a:lvl2pPr lvl="1">
              <a:spcBef>
                <a:spcPts val="0"/>
              </a:spcBef>
              <a:spcAft>
                <a:spcPts val="0"/>
              </a:spcAft>
              <a:buClr>
                <a:schemeClr val="dk1"/>
              </a:buClr>
              <a:buSzPts val="4400"/>
              <a:buNone/>
              <a:defRPr sz="4400">
                <a:solidFill>
                  <a:schemeClr val="dk1"/>
                </a:solidFill>
              </a:defRPr>
            </a:lvl2pPr>
            <a:lvl3pPr lvl="2">
              <a:spcBef>
                <a:spcPts val="0"/>
              </a:spcBef>
              <a:spcAft>
                <a:spcPts val="0"/>
              </a:spcAft>
              <a:buClr>
                <a:schemeClr val="dk1"/>
              </a:buClr>
              <a:buSzPts val="4400"/>
              <a:buNone/>
              <a:defRPr sz="4400">
                <a:solidFill>
                  <a:schemeClr val="dk1"/>
                </a:solidFill>
              </a:defRPr>
            </a:lvl3pPr>
            <a:lvl4pPr lvl="3">
              <a:spcBef>
                <a:spcPts val="0"/>
              </a:spcBef>
              <a:spcAft>
                <a:spcPts val="0"/>
              </a:spcAft>
              <a:buClr>
                <a:schemeClr val="dk1"/>
              </a:buClr>
              <a:buSzPts val="4400"/>
              <a:buNone/>
              <a:defRPr sz="4400">
                <a:solidFill>
                  <a:schemeClr val="dk1"/>
                </a:solidFill>
              </a:defRPr>
            </a:lvl4pPr>
            <a:lvl5pPr lvl="4">
              <a:spcBef>
                <a:spcPts val="0"/>
              </a:spcBef>
              <a:spcAft>
                <a:spcPts val="0"/>
              </a:spcAft>
              <a:buClr>
                <a:schemeClr val="dk1"/>
              </a:buClr>
              <a:buSzPts val="4400"/>
              <a:buNone/>
              <a:defRPr sz="4400">
                <a:solidFill>
                  <a:schemeClr val="dk1"/>
                </a:solidFill>
              </a:defRPr>
            </a:lvl5pPr>
            <a:lvl6pPr lvl="5">
              <a:spcBef>
                <a:spcPts val="0"/>
              </a:spcBef>
              <a:spcAft>
                <a:spcPts val="0"/>
              </a:spcAft>
              <a:buClr>
                <a:schemeClr val="dk1"/>
              </a:buClr>
              <a:buSzPts val="4400"/>
              <a:buNone/>
              <a:defRPr sz="4400">
                <a:solidFill>
                  <a:schemeClr val="dk1"/>
                </a:solidFill>
              </a:defRPr>
            </a:lvl6pPr>
            <a:lvl7pPr lvl="6">
              <a:spcBef>
                <a:spcPts val="0"/>
              </a:spcBef>
              <a:spcAft>
                <a:spcPts val="0"/>
              </a:spcAft>
              <a:buClr>
                <a:schemeClr val="dk1"/>
              </a:buClr>
              <a:buSzPts val="4400"/>
              <a:buNone/>
              <a:defRPr sz="4400">
                <a:solidFill>
                  <a:schemeClr val="dk1"/>
                </a:solidFill>
              </a:defRPr>
            </a:lvl7pPr>
            <a:lvl8pPr lvl="7">
              <a:spcBef>
                <a:spcPts val="0"/>
              </a:spcBef>
              <a:spcAft>
                <a:spcPts val="0"/>
              </a:spcAft>
              <a:buClr>
                <a:schemeClr val="dk1"/>
              </a:buClr>
              <a:buSzPts val="4400"/>
              <a:buNone/>
              <a:defRPr sz="4400">
                <a:solidFill>
                  <a:schemeClr val="dk1"/>
                </a:solidFill>
              </a:defRPr>
            </a:lvl8pPr>
            <a:lvl9pPr lvl="8">
              <a:spcBef>
                <a:spcPts val="0"/>
              </a:spcBef>
              <a:spcAft>
                <a:spcPts val="0"/>
              </a:spcAft>
              <a:buClr>
                <a:schemeClr val="dk1"/>
              </a:buClr>
              <a:buSzPts val="4400"/>
              <a:buNone/>
              <a:defRPr sz="4400">
                <a:solidFill>
                  <a:schemeClr val="dk1"/>
                </a:solidFill>
              </a:defRPr>
            </a:lvl9pPr>
          </a:lstStyle>
          <a:p/>
        </p:txBody>
      </p:sp>
      <p:sp>
        <p:nvSpPr>
          <p:cNvPr id="7" name="Google Shape;7;p1"/>
          <p:cNvSpPr txBox="1"/>
          <p:nvPr>
            <p:ph idx="1" type="body"/>
          </p:nvPr>
        </p:nvSpPr>
        <p:spPr>
          <a:xfrm>
            <a:off x="443307" y="2185434"/>
            <a:ext cx="12118200" cy="6478500"/>
          </a:xfrm>
          <a:prstGeom prst="rect">
            <a:avLst/>
          </a:prstGeom>
          <a:noFill/>
          <a:ln>
            <a:noFill/>
          </a:ln>
        </p:spPr>
        <p:txBody>
          <a:bodyPr anchorCtr="0" anchor="t" bIns="144475" lIns="144475" spcFirstLastPara="1" rIns="144475" wrap="square" tIns="144475">
            <a:noAutofit/>
          </a:bodyPr>
          <a:lstStyle>
            <a:lvl1pPr indent="-406400" lvl="0" marL="457200">
              <a:lnSpc>
                <a:spcPct val="115000"/>
              </a:lnSpc>
              <a:spcBef>
                <a:spcPts val="0"/>
              </a:spcBef>
              <a:spcAft>
                <a:spcPts val="0"/>
              </a:spcAft>
              <a:buClr>
                <a:schemeClr val="lt2"/>
              </a:buClr>
              <a:buSzPts val="2800"/>
              <a:buChar char="●"/>
              <a:defRPr sz="2800">
                <a:solidFill>
                  <a:schemeClr val="lt2"/>
                </a:solidFill>
              </a:defRPr>
            </a:lvl1pPr>
            <a:lvl2pPr indent="-368300" lvl="1" marL="914400">
              <a:lnSpc>
                <a:spcPct val="115000"/>
              </a:lnSpc>
              <a:spcBef>
                <a:spcPts val="2500"/>
              </a:spcBef>
              <a:spcAft>
                <a:spcPts val="0"/>
              </a:spcAft>
              <a:buClr>
                <a:schemeClr val="lt2"/>
              </a:buClr>
              <a:buSzPts val="2200"/>
              <a:buChar char="○"/>
              <a:defRPr sz="2200">
                <a:solidFill>
                  <a:schemeClr val="lt2"/>
                </a:solidFill>
              </a:defRPr>
            </a:lvl2pPr>
            <a:lvl3pPr indent="-368300" lvl="2" marL="1371600">
              <a:lnSpc>
                <a:spcPct val="115000"/>
              </a:lnSpc>
              <a:spcBef>
                <a:spcPts val="2500"/>
              </a:spcBef>
              <a:spcAft>
                <a:spcPts val="0"/>
              </a:spcAft>
              <a:buClr>
                <a:schemeClr val="lt2"/>
              </a:buClr>
              <a:buSzPts val="2200"/>
              <a:buChar char="■"/>
              <a:defRPr sz="2200">
                <a:solidFill>
                  <a:schemeClr val="lt2"/>
                </a:solidFill>
              </a:defRPr>
            </a:lvl3pPr>
            <a:lvl4pPr indent="-368300" lvl="3" marL="1828800">
              <a:lnSpc>
                <a:spcPct val="115000"/>
              </a:lnSpc>
              <a:spcBef>
                <a:spcPts val="2500"/>
              </a:spcBef>
              <a:spcAft>
                <a:spcPts val="0"/>
              </a:spcAft>
              <a:buClr>
                <a:schemeClr val="lt2"/>
              </a:buClr>
              <a:buSzPts val="2200"/>
              <a:buChar char="●"/>
              <a:defRPr sz="2200">
                <a:solidFill>
                  <a:schemeClr val="lt2"/>
                </a:solidFill>
              </a:defRPr>
            </a:lvl4pPr>
            <a:lvl5pPr indent="-368300" lvl="4" marL="2286000">
              <a:lnSpc>
                <a:spcPct val="115000"/>
              </a:lnSpc>
              <a:spcBef>
                <a:spcPts val="2500"/>
              </a:spcBef>
              <a:spcAft>
                <a:spcPts val="0"/>
              </a:spcAft>
              <a:buClr>
                <a:schemeClr val="lt2"/>
              </a:buClr>
              <a:buSzPts val="2200"/>
              <a:buChar char="○"/>
              <a:defRPr sz="2200">
                <a:solidFill>
                  <a:schemeClr val="lt2"/>
                </a:solidFill>
              </a:defRPr>
            </a:lvl5pPr>
            <a:lvl6pPr indent="-368300" lvl="5" marL="2743200">
              <a:lnSpc>
                <a:spcPct val="115000"/>
              </a:lnSpc>
              <a:spcBef>
                <a:spcPts val="2500"/>
              </a:spcBef>
              <a:spcAft>
                <a:spcPts val="0"/>
              </a:spcAft>
              <a:buClr>
                <a:schemeClr val="lt2"/>
              </a:buClr>
              <a:buSzPts val="2200"/>
              <a:buChar char="■"/>
              <a:defRPr sz="2200">
                <a:solidFill>
                  <a:schemeClr val="lt2"/>
                </a:solidFill>
              </a:defRPr>
            </a:lvl6pPr>
            <a:lvl7pPr indent="-368300" lvl="6" marL="3200400">
              <a:lnSpc>
                <a:spcPct val="115000"/>
              </a:lnSpc>
              <a:spcBef>
                <a:spcPts val="2500"/>
              </a:spcBef>
              <a:spcAft>
                <a:spcPts val="0"/>
              </a:spcAft>
              <a:buClr>
                <a:schemeClr val="lt2"/>
              </a:buClr>
              <a:buSzPts val="2200"/>
              <a:buChar char="●"/>
              <a:defRPr sz="2200">
                <a:solidFill>
                  <a:schemeClr val="lt2"/>
                </a:solidFill>
              </a:defRPr>
            </a:lvl7pPr>
            <a:lvl8pPr indent="-368300" lvl="7" marL="3657600">
              <a:lnSpc>
                <a:spcPct val="115000"/>
              </a:lnSpc>
              <a:spcBef>
                <a:spcPts val="2500"/>
              </a:spcBef>
              <a:spcAft>
                <a:spcPts val="0"/>
              </a:spcAft>
              <a:buClr>
                <a:schemeClr val="lt2"/>
              </a:buClr>
              <a:buSzPts val="2200"/>
              <a:buChar char="○"/>
              <a:defRPr sz="2200">
                <a:solidFill>
                  <a:schemeClr val="lt2"/>
                </a:solidFill>
              </a:defRPr>
            </a:lvl8pPr>
            <a:lvl9pPr indent="-368300" lvl="8" marL="4114800">
              <a:lnSpc>
                <a:spcPct val="115000"/>
              </a:lnSpc>
              <a:spcBef>
                <a:spcPts val="2500"/>
              </a:spcBef>
              <a:spcAft>
                <a:spcPts val="2500"/>
              </a:spcAft>
              <a:buClr>
                <a:schemeClr val="lt2"/>
              </a:buClr>
              <a:buSzPts val="2200"/>
              <a:buChar char="■"/>
              <a:defRPr sz="2200">
                <a:solidFill>
                  <a:schemeClr val="lt2"/>
                </a:solidFill>
              </a:defRPr>
            </a:lvl9pPr>
          </a:lstStyle>
          <a:p/>
        </p:txBody>
      </p:sp>
      <p:sp>
        <p:nvSpPr>
          <p:cNvPr id="8" name="Google Shape;8;p1"/>
          <p:cNvSpPr txBox="1"/>
          <p:nvPr>
            <p:ph idx="12" type="sldNum"/>
          </p:nvPr>
        </p:nvSpPr>
        <p:spPr>
          <a:xfrm>
            <a:off x="12049718" y="8842841"/>
            <a:ext cx="780300" cy="746400"/>
          </a:xfrm>
          <a:prstGeom prst="rect">
            <a:avLst/>
          </a:prstGeom>
          <a:noFill/>
          <a:ln>
            <a:noFill/>
          </a:ln>
        </p:spPr>
        <p:txBody>
          <a:bodyPr anchorCtr="0" anchor="ctr" bIns="144475" lIns="144475" spcFirstLastPara="1" rIns="144475" wrap="square" tIns="144475">
            <a:noAutofit/>
          </a:bodyPr>
          <a:lstStyle>
            <a:lvl1pPr lvl="0" algn="r">
              <a:buNone/>
              <a:defRPr sz="1600">
                <a:solidFill>
                  <a:schemeClr val="lt2"/>
                </a:solidFill>
              </a:defRPr>
            </a:lvl1pPr>
            <a:lvl2pPr lvl="1" algn="r">
              <a:buNone/>
              <a:defRPr sz="1600">
                <a:solidFill>
                  <a:schemeClr val="lt2"/>
                </a:solidFill>
              </a:defRPr>
            </a:lvl2pPr>
            <a:lvl3pPr lvl="2" algn="r">
              <a:buNone/>
              <a:defRPr sz="1600">
                <a:solidFill>
                  <a:schemeClr val="lt2"/>
                </a:solidFill>
              </a:defRPr>
            </a:lvl3pPr>
            <a:lvl4pPr lvl="3" algn="r">
              <a:buNone/>
              <a:defRPr sz="1600">
                <a:solidFill>
                  <a:schemeClr val="lt2"/>
                </a:solidFill>
              </a:defRPr>
            </a:lvl4pPr>
            <a:lvl5pPr lvl="4" algn="r">
              <a:buNone/>
              <a:defRPr sz="1600">
                <a:solidFill>
                  <a:schemeClr val="lt2"/>
                </a:solidFill>
              </a:defRPr>
            </a:lvl5pPr>
            <a:lvl6pPr lvl="5" algn="r">
              <a:buNone/>
              <a:defRPr sz="1600">
                <a:solidFill>
                  <a:schemeClr val="lt2"/>
                </a:solidFill>
              </a:defRPr>
            </a:lvl6pPr>
            <a:lvl7pPr lvl="6" algn="r">
              <a:buNone/>
              <a:defRPr sz="1600">
                <a:solidFill>
                  <a:schemeClr val="lt2"/>
                </a:solidFill>
              </a:defRPr>
            </a:lvl7pPr>
            <a:lvl8pPr lvl="7" algn="r">
              <a:buNone/>
              <a:defRPr sz="1600">
                <a:solidFill>
                  <a:schemeClr val="lt2"/>
                </a:solidFill>
              </a:defRPr>
            </a:lvl8pPr>
            <a:lvl9pPr lvl="8" algn="r">
              <a:buNone/>
              <a:defRPr sz="1600">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twitter.com/physed_pomeroy?lang=en-gb" TargetMode="External"/><Relationship Id="rId4" Type="http://schemas.openxmlformats.org/officeDocument/2006/relationships/hyperlink" Target="mailto:pomeroym@merton.k12.wi.us" TargetMode="External"/><Relationship Id="rId5" Type="http://schemas.openxmlformats.org/officeDocument/2006/relationships/hyperlink" Target="http://pomeroyspe.weebly.com/" TargetMode="External"/><Relationship Id="rId6" Type="http://schemas.openxmlformats.org/officeDocument/2006/relationships/hyperlink" Target="https://goo.gl/SwGkZ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docs.google.com/a/merton.k12.wi.us/forms/d/1l54UDd0c7RmtEwPO_36IcADQkRS17DiLVRzWsu96CTU/viewform" TargetMode="External"/><Relationship Id="rId4" Type="http://schemas.openxmlformats.org/officeDocument/2006/relationships/hyperlink" Target="https://drive.google.com/folderview?id=0B4lZjrcv5WjmQjR6U0hraUlRM3c&amp;usp=sharing" TargetMode="External"/><Relationship Id="rId5" Type="http://schemas.openxmlformats.org/officeDocument/2006/relationships/image" Target="../media/image2.png"/><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rive.google.com/folderview?id=0B4lZjrcv5WjmQUlSMmdZSGJkSFk&amp;usp=sharing" TargetMode="External"/><Relationship Id="rId4" Type="http://schemas.openxmlformats.org/officeDocument/2006/relationships/image" Target="../media/image17.png"/><Relationship Id="rId10" Type="http://schemas.openxmlformats.org/officeDocument/2006/relationships/image" Target="../media/image11.png"/><Relationship Id="rId9"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8.png"/><Relationship Id="rId8"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drive.google.com/folderview?id=0B4lZjrcv5WjmZXV3Q1pCUWFFdms&amp;usp=sharing"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youtu.be/JIe1c6uh_zg?t=1m49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docs.google.com/presentation/d/1AHk2te2QdIg9_uuVGjTf85HVwr9uF0xkfjtPFm8VC58/cop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thephysicaleducator.com/2015/03/05/crowdsourcing-the-shape-america-grade-level-outcom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slideshare.net/davidfawcett27/sport-education-model" TargetMode="External"/><Relationship Id="rId4" Type="http://schemas.openxmlformats.org/officeDocument/2006/relationships/hyperlink" Target="http://www.futurelearningfinland.fi/what-is-future-learning-finland/blog/files/2015/04/kuva_yhteisty%C3%B6.jpg" TargetMode="External"/><Relationship Id="rId5"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drive.google.com/drive/folders/0B4lZjrcv5WjmTGtGakUzQmJ6cFU?usp=sharing" TargetMode="External"/><Relationship Id="rId4" Type="http://schemas.openxmlformats.org/officeDocument/2006/relationships/hyperlink" Target="http://amfblog.s3.amazonaws.com/wp-content/uploads/2015/08/11030015/Crossfit2.jpg" TargetMode="External"/><Relationship Id="rId5"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www.crossfit.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raleigh-crossfit.com/category/kids-and-teen-wods/" TargetMode="External"/><Relationship Id="rId4" Type="http://schemas.openxmlformats.org/officeDocument/2006/relationships/hyperlink" Target="http://www.crossfitethos.com/category/crossfit-kids-wod/#.Vio2bRCrSb8"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5.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drive.google.com/folderview?id=0B4lZjrcv5WjmZ0FQN1VldVIxNDg&amp;usp=sharing" TargetMode="External"/><Relationship Id="rId4" Type="http://schemas.openxmlformats.org/officeDocument/2006/relationships/image" Target="../media/image22.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hyperlink" Target="http://www.webwatcher.com/images/imac-screen.png" TargetMode="External"/><Relationship Id="rId4" Type="http://schemas.openxmlformats.org/officeDocument/2006/relationships/image" Target="../media/image21.png"/><Relationship Id="rId5" Type="http://schemas.openxmlformats.org/officeDocument/2006/relationships/hyperlink" Target="http://www.youtube.com/watch?v=4Hk0KpFNZkA" TargetMode="External"/><Relationship Id="rId6" Type="http://schemas.openxmlformats.org/officeDocument/2006/relationships/image" Target="../media/image3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hyperlink" Target="http://www.webwatcher.com/images/imac-screen.png" TargetMode="External"/><Relationship Id="rId4" Type="http://schemas.openxmlformats.org/officeDocument/2006/relationships/image" Target="../media/image21.png"/><Relationship Id="rId5" Type="http://schemas.openxmlformats.org/officeDocument/2006/relationships/hyperlink" Target="http://www.youtube.com/watch?v=MuwDFULyteU" TargetMode="External"/><Relationship Id="rId6" Type="http://schemas.openxmlformats.org/officeDocument/2006/relationships/image" Target="../media/image2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drive.google.com/folderview?id=0B4lZjrcv5WjmMWJoeWhRNHdlcFk&amp;usp=sharing" TargetMode="External"/><Relationship Id="rId4" Type="http://schemas.openxmlformats.org/officeDocument/2006/relationships/hyperlink" Target="http://icons.iconarchive.com/icons/artua/soccer/512/worldcup-icon.png" TargetMode="External"/><Relationship Id="rId5"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hyperlink" Target="http://www.webwatcher.com/images/imac-screen.png" TargetMode="External"/><Relationship Id="rId4" Type="http://schemas.openxmlformats.org/officeDocument/2006/relationships/image" Target="../media/image32.png"/><Relationship Id="rId5" Type="http://schemas.openxmlformats.org/officeDocument/2006/relationships/hyperlink" Target="http://www.youtube.com/watch?v=FzeBkx5z4RM" TargetMode="External"/><Relationship Id="rId6"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hyperlink" Target="https://drive.google.com/folderview?id=0B4lZjrcv5Wjmbmg3YXA5aGpLdkk&amp;usp=sharing" TargetMode="External"/><Relationship Id="rId4" Type="http://schemas.openxmlformats.org/officeDocument/2006/relationships/image" Target="../media/image36.png"/><Relationship Id="rId5"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 Id="rId3"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hyperlink" Target="http://www.youtube.com/watch?v=iYDruN5jCCk" TargetMode="External"/><Relationship Id="rId4" Type="http://schemas.openxmlformats.org/officeDocument/2006/relationships/image" Target="../media/image37.jpg"/><Relationship Id="rId5" Type="http://schemas.openxmlformats.org/officeDocument/2006/relationships/hyperlink" Target="http://www.webwatcher.com/images/imac-screen.png" TargetMode="External"/><Relationship Id="rId6" Type="http://schemas.openxmlformats.org/officeDocument/2006/relationships/image" Target="../media/image4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drive.google.com/folderview?id=0B4lZjrcv5WjmUjlJNkhuOEctY1E&amp;usp=sharing" TargetMode="External"/><Relationship Id="rId4" Type="http://schemas.openxmlformats.org/officeDocument/2006/relationships/hyperlink" Target="http://makintheplay.com/wp-content/files/2011/05/NBA-Trophy.jpg" TargetMode="External"/><Relationship Id="rId5" Type="http://schemas.openxmlformats.org/officeDocument/2006/relationships/image" Target="../media/image4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content.sportslogos.net/logos/6/999/full/2995.gif" TargetMode="External"/><Relationship Id="rId4" Type="http://schemas.openxmlformats.org/officeDocument/2006/relationships/image" Target="../media/image33.gif"/><Relationship Id="rId5" Type="http://schemas.openxmlformats.org/officeDocument/2006/relationships/hyperlink" Target="http://content.sportslogos.net/logos/6/1001/full/2996.gif" TargetMode="External"/><Relationship Id="rId6" Type="http://schemas.openxmlformats.org/officeDocument/2006/relationships/image" Target="../media/image40.gif"/><Relationship Id="rId7" Type="http://schemas.openxmlformats.org/officeDocument/2006/relationships/hyperlink" Target="http://thesportsquotient.com/media/posts/6458/imported.jpg" TargetMode="External"/><Relationship Id="rId8" Type="http://schemas.openxmlformats.org/officeDocument/2006/relationships/image" Target="../media/image4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drive.google.com/drive/folders/0B4lZjrcv5WjmLUJvUkJPUHlpb2M?usp=sharing" TargetMode="External"/><Relationship Id="rId4" Type="http://schemas.openxmlformats.org/officeDocument/2006/relationships/hyperlink" Target="http://www.pomeroyshpe.com/golfsporteducationunitplans.html" TargetMode="External"/><Relationship Id="rId5" Type="http://schemas.openxmlformats.org/officeDocument/2006/relationships/image" Target="../media/image4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drive.google.com/drive/folders/0B7mtcPb0oQAMajBWVGhYV0JjaEk?usp=sharing" TargetMode="Externa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www.pomeroyshpe.com/tgfu-volleyball.html" TargetMode="External"/><Relationship Id="rId4" Type="http://schemas.openxmlformats.org/officeDocument/2006/relationships/hyperlink" Target="https://cajunelite-public.sharepoint.com/SiteAssets/Pages/13-Red-Team-Page/SPT18%20-%20VOLLEYBALL%2021.png" TargetMode="External"/><Relationship Id="rId5" Type="http://schemas.openxmlformats.org/officeDocument/2006/relationships/image" Target="../media/image4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s://docs.google.com/document/d/1zBgu07BMpM2S2XCK6NrPKOzJwSDeo3TNQVC0kbrvjnI/edit?usp=sharing" TargetMode="External"/><Relationship Id="rId4" Type="http://schemas.openxmlformats.org/officeDocument/2006/relationships/hyperlink" Target="https://cdn.pixabay.com/photo/2016/05/31/23/21/badminton-1428046_960_720.jpg" TargetMode="External"/><Relationship Id="rId5" Type="http://schemas.openxmlformats.org/officeDocument/2006/relationships/image" Target="../media/image4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rive.google.com/folderview?id=0B4lZjrcv5WjmZU5BTHFNUWVuQ2c&amp;usp=sharing" TargetMode="External"/><Relationship Id="rId4" Type="http://schemas.openxmlformats.org/officeDocument/2006/relationships/hyperlink" Target="http://organizationalphysics.com/wp-content/uploads/2013/12/NFLShield.png" TargetMode="External"/><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physedagogy.com/2014/11/28/implementing-a-sport-education-unit-into-your-physical-education-curriculum/"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443300" y="1500576"/>
            <a:ext cx="12118200" cy="33306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85604A"/>
              </a:buClr>
              <a:buFont typeface="Arial"/>
              <a:buNone/>
            </a:pPr>
            <a:r>
              <a:rPr b="0" i="0" lang="en-US" sz="7100" u="none" cap="none" strike="noStrike">
                <a:solidFill>
                  <a:srgbClr val="FFFFFF"/>
                </a:solidFill>
                <a:latin typeface="Arial"/>
                <a:ea typeface="Arial"/>
                <a:cs typeface="Arial"/>
                <a:sym typeface="Arial"/>
              </a:rPr>
              <a:t>S</a:t>
            </a:r>
            <a:r>
              <a:rPr lang="en-US" sz="7100">
                <a:solidFill>
                  <a:srgbClr val="FFFFFF"/>
                </a:solidFill>
              </a:rPr>
              <a:t>port Education</a:t>
            </a:r>
            <a:endParaRPr>
              <a:solidFill>
                <a:srgbClr val="FFFFFF"/>
              </a:solidFill>
            </a:endParaRPr>
          </a:p>
        </p:txBody>
      </p:sp>
      <p:sp>
        <p:nvSpPr>
          <p:cNvPr id="55" name="Google Shape;55;p13"/>
          <p:cNvSpPr txBox="1"/>
          <p:nvPr>
            <p:ph idx="1" type="body"/>
          </p:nvPr>
        </p:nvSpPr>
        <p:spPr>
          <a:xfrm>
            <a:off x="1104950" y="7015050"/>
            <a:ext cx="10794900" cy="1471500"/>
          </a:xfrm>
          <a:prstGeom prst="rect">
            <a:avLst/>
          </a:prstGeom>
          <a:noFill/>
          <a:ln>
            <a:noFill/>
          </a:ln>
        </p:spPr>
        <p:txBody>
          <a:bodyPr anchorCtr="0" anchor="t" bIns="0" lIns="0" spcFirstLastPara="1" rIns="0" wrap="square" tIns="0">
            <a:noAutofit/>
          </a:bodyPr>
          <a:lstStyle/>
          <a:p>
            <a:pPr indent="-419100" lvl="0" marL="419100" marR="0" rtl="0" algn="ctr">
              <a:lnSpc>
                <a:spcPct val="100000"/>
              </a:lnSpc>
              <a:spcBef>
                <a:spcPts val="0"/>
              </a:spcBef>
              <a:spcAft>
                <a:spcPts val="0"/>
              </a:spcAft>
              <a:buClr>
                <a:srgbClr val="625B48"/>
              </a:buClr>
              <a:buFont typeface="Arial"/>
              <a:buNone/>
            </a:pPr>
            <a:r>
              <a:rPr b="0" i="0" lang="en-US" sz="3600" u="none" cap="none" strike="noStrike">
                <a:solidFill>
                  <a:srgbClr val="FFFFFF"/>
                </a:solidFill>
                <a:latin typeface="Arial"/>
                <a:ea typeface="Arial"/>
                <a:cs typeface="Arial"/>
                <a:sym typeface="Arial"/>
              </a:rPr>
              <a:t>Matt Pomeroy</a:t>
            </a:r>
            <a:endParaRPr b="0" i="0" sz="3600" u="none" cap="none" strike="noStrike">
              <a:solidFill>
                <a:srgbClr val="FFFFFF"/>
              </a:solidFill>
              <a:latin typeface="Arial"/>
              <a:ea typeface="Arial"/>
              <a:cs typeface="Arial"/>
              <a:sym typeface="Arial"/>
            </a:endParaRPr>
          </a:p>
          <a:p>
            <a:pPr indent="-419100" lvl="0" marL="419100" marR="0" rtl="0" algn="ctr">
              <a:lnSpc>
                <a:spcPct val="100000"/>
              </a:lnSpc>
              <a:spcBef>
                <a:spcPts val="0"/>
              </a:spcBef>
              <a:spcAft>
                <a:spcPts val="0"/>
              </a:spcAft>
              <a:buClr>
                <a:srgbClr val="625B48"/>
              </a:buClr>
              <a:buFont typeface="Arial"/>
              <a:buNone/>
            </a:pPr>
            <a:r>
              <a:rPr b="0" i="0" lang="en-US" sz="3600" u="sng" cap="none" strike="noStrike">
                <a:solidFill>
                  <a:schemeClr val="hlink"/>
                </a:solidFill>
                <a:latin typeface="Arial"/>
                <a:ea typeface="Arial"/>
                <a:cs typeface="Arial"/>
                <a:sym typeface="Arial"/>
                <a:hlinkClick r:id="rId3"/>
              </a:rPr>
              <a:t>@Physed_Pomeroy</a:t>
            </a:r>
            <a:endParaRPr b="0" i="0" sz="3600" u="none" cap="none" strike="noStrike">
              <a:solidFill>
                <a:srgbClr val="FFFFFF"/>
              </a:solidFill>
              <a:latin typeface="Arial"/>
              <a:ea typeface="Arial"/>
              <a:cs typeface="Arial"/>
              <a:sym typeface="Arial"/>
            </a:endParaRPr>
          </a:p>
          <a:p>
            <a:pPr indent="-419100" lvl="0" marL="419100" marR="0" rtl="0" algn="ctr">
              <a:lnSpc>
                <a:spcPct val="100000"/>
              </a:lnSpc>
              <a:spcBef>
                <a:spcPts val="0"/>
              </a:spcBef>
              <a:spcAft>
                <a:spcPts val="0"/>
              </a:spcAft>
              <a:buClr>
                <a:srgbClr val="000000"/>
              </a:buClr>
              <a:buFont typeface="Arial"/>
              <a:buNone/>
            </a:pPr>
            <a:r>
              <a:rPr b="0" i="0" lang="en-US" sz="3600" u="sng" cap="none" strike="noStrike">
                <a:solidFill>
                  <a:schemeClr val="hlink"/>
                </a:solidFill>
                <a:latin typeface="Arial"/>
                <a:ea typeface="Arial"/>
                <a:cs typeface="Arial"/>
                <a:sym typeface="Arial"/>
                <a:hlinkClick r:id="rId4"/>
              </a:rPr>
              <a:t>pomeroym@merton.k12.wi.us</a:t>
            </a:r>
            <a:br>
              <a:rPr b="0" i="0" lang="en-US" sz="3600" u="none" cap="none" strike="noStrike">
                <a:solidFill>
                  <a:srgbClr val="FFFFFF"/>
                </a:solidFill>
                <a:latin typeface="Arial"/>
                <a:ea typeface="Arial"/>
                <a:cs typeface="Arial"/>
                <a:sym typeface="Arial"/>
              </a:rPr>
            </a:br>
            <a:r>
              <a:rPr b="0" i="0" lang="en-US" sz="3600" u="sng" cap="none" strike="noStrike">
                <a:solidFill>
                  <a:schemeClr val="hlink"/>
                </a:solidFill>
                <a:latin typeface="Arial"/>
                <a:ea typeface="Arial"/>
                <a:cs typeface="Arial"/>
                <a:sym typeface="Arial"/>
                <a:hlinkClick r:id="rId5"/>
              </a:rPr>
              <a:t>http://pomeroyspe.weebly.com/</a:t>
            </a:r>
            <a:endParaRPr sz="3600">
              <a:solidFill>
                <a:srgbClr val="FFFFFF"/>
              </a:solidFill>
            </a:endParaRPr>
          </a:p>
        </p:txBody>
      </p:sp>
      <p:sp>
        <p:nvSpPr>
          <p:cNvPr id="56" name="Google Shape;56;p13"/>
          <p:cNvSpPr txBox="1"/>
          <p:nvPr/>
        </p:nvSpPr>
        <p:spPr>
          <a:xfrm>
            <a:off x="2138100" y="5213125"/>
            <a:ext cx="8408400" cy="139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6000" u="sng">
                <a:solidFill>
                  <a:schemeClr val="hlink"/>
                </a:solidFill>
                <a:hlinkClick r:id="rId6"/>
              </a:rPr>
              <a:t>https://goo.gl/SwGkZT</a:t>
            </a:r>
            <a:endParaRPr sz="60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u="sng">
                <a:solidFill>
                  <a:schemeClr val="hlink"/>
                </a:solidFill>
                <a:hlinkClick r:id="rId3"/>
              </a:rPr>
              <a:t>Job Applications</a:t>
            </a:r>
            <a:r>
              <a:rPr lang="en-US"/>
              <a:t> &amp; </a:t>
            </a:r>
            <a:r>
              <a:rPr lang="en-US" u="sng">
                <a:solidFill>
                  <a:schemeClr val="hlink"/>
                </a:solidFill>
                <a:hlinkClick r:id="rId4"/>
              </a:rPr>
              <a:t>Signed Contracts</a:t>
            </a:r>
            <a:endParaRPr/>
          </a:p>
        </p:txBody>
      </p:sp>
      <p:pic>
        <p:nvPicPr>
          <p:cNvPr descr="2015-10-23 01:29:58 +00001.png" id="114" name="Google Shape;114;p22"/>
          <p:cNvPicPr preferRelativeResize="0"/>
          <p:nvPr/>
        </p:nvPicPr>
        <p:blipFill>
          <a:blip r:embed="rId5">
            <a:alphaModFix/>
          </a:blip>
          <a:stretch>
            <a:fillRect/>
          </a:stretch>
        </p:blipFill>
        <p:spPr>
          <a:xfrm>
            <a:off x="1833155" y="1880305"/>
            <a:ext cx="3701975" cy="7605900"/>
          </a:xfrm>
          <a:prstGeom prst="rect">
            <a:avLst/>
          </a:prstGeom>
          <a:noFill/>
          <a:ln>
            <a:noFill/>
          </a:ln>
        </p:spPr>
      </p:pic>
      <p:pic>
        <p:nvPicPr>
          <p:cNvPr descr="2015-10-23 01:31:17 +00001.png" id="115" name="Google Shape;115;p22"/>
          <p:cNvPicPr preferRelativeResize="0"/>
          <p:nvPr/>
        </p:nvPicPr>
        <p:blipFill>
          <a:blip r:embed="rId6">
            <a:alphaModFix/>
          </a:blip>
          <a:stretch>
            <a:fillRect/>
          </a:stretch>
        </p:blipFill>
        <p:spPr>
          <a:xfrm>
            <a:off x="6162782" y="1929900"/>
            <a:ext cx="5827175" cy="7506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443307" y="4078649"/>
            <a:ext cx="12118200" cy="1596300"/>
          </a:xfrm>
          <a:prstGeom prst="rect">
            <a:avLst/>
          </a:prstGeom>
        </p:spPr>
        <p:txBody>
          <a:bodyPr anchorCtr="0" anchor="ctr" bIns="144475" lIns="144475" spcFirstLastPara="1" rIns="144475" wrap="square" tIns="144475">
            <a:noAutofit/>
          </a:bodyPr>
          <a:lstStyle/>
          <a:p>
            <a:pPr indent="0" lvl="0" marL="0" rtl="0" algn="ctr">
              <a:spcBef>
                <a:spcPts val="0"/>
              </a:spcBef>
              <a:spcAft>
                <a:spcPts val="0"/>
              </a:spcAft>
              <a:buNone/>
            </a:pPr>
            <a:r>
              <a:rPr lang="en-US" u="sng">
                <a:solidFill>
                  <a:schemeClr val="hlink"/>
                </a:solidFill>
                <a:hlinkClick r:id="rId3"/>
              </a:rPr>
              <a:t>Resources for Job Success</a:t>
            </a:r>
            <a:endParaRPr/>
          </a:p>
        </p:txBody>
      </p:sp>
      <p:pic>
        <p:nvPicPr>
          <p:cNvPr descr="2015-10-23 01:34:51 +00001.png" id="121" name="Google Shape;121;p23"/>
          <p:cNvPicPr preferRelativeResize="0"/>
          <p:nvPr/>
        </p:nvPicPr>
        <p:blipFill>
          <a:blip r:embed="rId4">
            <a:alphaModFix/>
          </a:blip>
          <a:stretch>
            <a:fillRect/>
          </a:stretch>
        </p:blipFill>
        <p:spPr>
          <a:xfrm>
            <a:off x="4" y="4"/>
            <a:ext cx="13004799" cy="2785874"/>
          </a:xfrm>
          <a:prstGeom prst="rect">
            <a:avLst/>
          </a:prstGeom>
          <a:noFill/>
          <a:ln>
            <a:noFill/>
          </a:ln>
        </p:spPr>
      </p:pic>
      <p:pic>
        <p:nvPicPr>
          <p:cNvPr descr="2015-10-23 01:35:53 +00001.png" id="122" name="Google Shape;122;p23"/>
          <p:cNvPicPr preferRelativeResize="0"/>
          <p:nvPr/>
        </p:nvPicPr>
        <p:blipFill>
          <a:blip r:embed="rId5">
            <a:alphaModFix/>
          </a:blip>
          <a:stretch>
            <a:fillRect/>
          </a:stretch>
        </p:blipFill>
        <p:spPr>
          <a:xfrm>
            <a:off x="0" y="2785875"/>
            <a:ext cx="13004801" cy="3338809"/>
          </a:xfrm>
          <a:prstGeom prst="rect">
            <a:avLst/>
          </a:prstGeom>
          <a:noFill/>
          <a:ln>
            <a:noFill/>
          </a:ln>
        </p:spPr>
      </p:pic>
      <p:pic>
        <p:nvPicPr>
          <p:cNvPr descr="2015-10-23 01:37:51 +00001.png" id="123" name="Google Shape;123;p23"/>
          <p:cNvPicPr preferRelativeResize="0"/>
          <p:nvPr/>
        </p:nvPicPr>
        <p:blipFill>
          <a:blip r:embed="rId6">
            <a:alphaModFix/>
          </a:blip>
          <a:stretch>
            <a:fillRect/>
          </a:stretch>
        </p:blipFill>
        <p:spPr>
          <a:xfrm>
            <a:off x="0" y="6124675"/>
            <a:ext cx="13004800" cy="3628925"/>
          </a:xfrm>
          <a:prstGeom prst="rect">
            <a:avLst/>
          </a:prstGeom>
          <a:noFill/>
          <a:ln>
            <a:noFill/>
          </a:ln>
        </p:spPr>
      </p:pic>
      <p:pic>
        <p:nvPicPr>
          <p:cNvPr descr="2015-10-23 01:37:24 +00001.png" id="124" name="Google Shape;124;p23"/>
          <p:cNvPicPr preferRelativeResize="0"/>
          <p:nvPr/>
        </p:nvPicPr>
        <p:blipFill>
          <a:blip r:embed="rId7">
            <a:alphaModFix/>
          </a:blip>
          <a:stretch>
            <a:fillRect/>
          </a:stretch>
        </p:blipFill>
        <p:spPr>
          <a:xfrm>
            <a:off x="2515400" y="0"/>
            <a:ext cx="7973996" cy="9753601"/>
          </a:xfrm>
          <a:prstGeom prst="rect">
            <a:avLst/>
          </a:prstGeom>
          <a:noFill/>
          <a:ln>
            <a:noFill/>
          </a:ln>
        </p:spPr>
      </p:pic>
      <p:pic>
        <p:nvPicPr>
          <p:cNvPr descr="2015-10-23 01:39:38 +00001.png" id="125" name="Google Shape;125;p23"/>
          <p:cNvPicPr preferRelativeResize="0"/>
          <p:nvPr/>
        </p:nvPicPr>
        <p:blipFill>
          <a:blip r:embed="rId8">
            <a:alphaModFix/>
          </a:blip>
          <a:stretch>
            <a:fillRect/>
          </a:stretch>
        </p:blipFill>
        <p:spPr>
          <a:xfrm>
            <a:off x="2723413" y="0"/>
            <a:ext cx="7557984" cy="9753600"/>
          </a:xfrm>
          <a:prstGeom prst="rect">
            <a:avLst/>
          </a:prstGeom>
          <a:noFill/>
          <a:ln>
            <a:noFill/>
          </a:ln>
        </p:spPr>
      </p:pic>
      <p:pic>
        <p:nvPicPr>
          <p:cNvPr descr="2015-10-23 01:40:37 +00001.png" id="126" name="Google Shape;126;p23"/>
          <p:cNvPicPr preferRelativeResize="0"/>
          <p:nvPr/>
        </p:nvPicPr>
        <p:blipFill>
          <a:blip r:embed="rId9">
            <a:alphaModFix/>
          </a:blip>
          <a:stretch>
            <a:fillRect/>
          </a:stretch>
        </p:blipFill>
        <p:spPr>
          <a:xfrm>
            <a:off x="3664625" y="0"/>
            <a:ext cx="5675586" cy="9753600"/>
          </a:xfrm>
          <a:prstGeom prst="rect">
            <a:avLst/>
          </a:prstGeom>
          <a:noFill/>
          <a:ln>
            <a:noFill/>
          </a:ln>
        </p:spPr>
      </p:pic>
      <p:pic>
        <p:nvPicPr>
          <p:cNvPr descr="2015-10-23 01:42:42 +00001.png" id="127" name="Google Shape;127;p23"/>
          <p:cNvPicPr preferRelativeResize="0"/>
          <p:nvPr/>
        </p:nvPicPr>
        <p:blipFill>
          <a:blip r:embed="rId10">
            <a:alphaModFix/>
          </a:blip>
          <a:stretch>
            <a:fillRect/>
          </a:stretch>
        </p:blipFill>
        <p:spPr>
          <a:xfrm>
            <a:off x="2515410" y="0"/>
            <a:ext cx="8133683" cy="9753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u="sng">
                <a:solidFill>
                  <a:schemeClr val="hlink"/>
                </a:solidFill>
                <a:hlinkClick r:id="rId3"/>
              </a:rPr>
              <a:t>Season Schedule</a:t>
            </a:r>
            <a:r>
              <a:rPr lang="en-US"/>
              <a:t> &amp; Postseason</a:t>
            </a:r>
            <a:endParaRPr/>
          </a:p>
        </p:txBody>
      </p:sp>
      <p:pic>
        <p:nvPicPr>
          <p:cNvPr descr="2015-10-23 01:44:13 +00001.png" id="133" name="Google Shape;133;p24"/>
          <p:cNvPicPr preferRelativeResize="0"/>
          <p:nvPr/>
        </p:nvPicPr>
        <p:blipFill>
          <a:blip r:embed="rId4">
            <a:alphaModFix/>
          </a:blip>
          <a:stretch>
            <a:fillRect/>
          </a:stretch>
        </p:blipFill>
        <p:spPr>
          <a:xfrm>
            <a:off x="3538913" y="1808000"/>
            <a:ext cx="5926975" cy="7684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a:hlinkClick r:id="rId3"/>
          </p:cNvPr>
          <p:cNvSpPr/>
          <p:nvPr/>
        </p:nvSpPr>
        <p:spPr>
          <a:xfrm>
            <a:off x="1327545" y="4267200"/>
            <a:ext cx="10349471" cy="121951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Super Bowl Video</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#OSHAPE18</a:t>
            </a:r>
            <a:endParaRPr/>
          </a:p>
        </p:txBody>
      </p:sp>
      <p:sp>
        <p:nvSpPr>
          <p:cNvPr id="144" name="Google Shape;144;p26"/>
          <p:cNvSpPr txBox="1"/>
          <p:nvPr>
            <p:ph idx="1" type="subTitle"/>
          </p:nvPr>
        </p:nvSpPr>
        <p:spPr>
          <a:xfrm>
            <a:off x="443307" y="5374341"/>
            <a:ext cx="12118200" cy="1503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Lets being our football championships!!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ctrTitle"/>
          </p:nvPr>
        </p:nvSpPr>
        <p:spPr>
          <a:xfrm>
            <a:off x="443300" y="3591303"/>
            <a:ext cx="12118200" cy="25710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Are you ready for some football!!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u="sng">
                <a:solidFill>
                  <a:schemeClr val="hlink"/>
                </a:solidFill>
                <a:hlinkClick r:id="rId3"/>
              </a:rPr>
              <a:t>Let’s Build</a:t>
            </a:r>
            <a:endParaRPr/>
          </a:p>
        </p:txBody>
      </p:sp>
      <p:sp>
        <p:nvSpPr>
          <p:cNvPr id="155" name="Google Shape;155;p28"/>
          <p:cNvSpPr txBox="1"/>
          <p:nvPr>
            <p:ph idx="1" type="subTitle"/>
          </p:nvPr>
        </p:nvSpPr>
        <p:spPr>
          <a:xfrm>
            <a:off x="443307" y="5374341"/>
            <a:ext cx="12118200" cy="1503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The Construction of a Sport Education Season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What Sport or Type of Season?</a:t>
            </a:r>
            <a:endParaRPr/>
          </a:p>
        </p:txBody>
      </p:sp>
      <p:sp>
        <p:nvSpPr>
          <p:cNvPr id="161" name="Google Shape;161;p29"/>
          <p:cNvSpPr txBox="1"/>
          <p:nvPr>
            <p:ph idx="1" type="subTitle"/>
          </p:nvPr>
        </p:nvSpPr>
        <p:spPr>
          <a:xfrm>
            <a:off x="443307" y="5374341"/>
            <a:ext cx="12118200" cy="1503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Tradition or Non-Traditional?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What Grade Levels will be Participating?</a:t>
            </a:r>
            <a:endParaRPr/>
          </a:p>
        </p:txBody>
      </p:sp>
      <p:sp>
        <p:nvSpPr>
          <p:cNvPr id="167" name="Google Shape;167;p30"/>
          <p:cNvSpPr txBox="1"/>
          <p:nvPr>
            <p:ph idx="1" type="subTitle"/>
          </p:nvPr>
        </p:nvSpPr>
        <p:spPr>
          <a:xfrm>
            <a:off x="443307" y="5374341"/>
            <a:ext cx="12118200" cy="1503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Elementary, Middle, or High School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u="sng">
                <a:solidFill>
                  <a:schemeClr val="hlink"/>
                </a:solidFill>
                <a:hlinkClick r:id="rId3"/>
              </a:rPr>
              <a:t>What Grade Level Outcomes will be Assessed</a:t>
            </a:r>
            <a:r>
              <a:rPr lang="en-US"/>
              <a:t>?</a:t>
            </a:r>
            <a:endParaRPr/>
          </a:p>
        </p:txBody>
      </p:sp>
      <p:sp>
        <p:nvSpPr>
          <p:cNvPr id="173" name="Google Shape;173;p31"/>
          <p:cNvSpPr txBox="1"/>
          <p:nvPr>
            <p:ph idx="1" type="subTitle"/>
          </p:nvPr>
        </p:nvSpPr>
        <p:spPr>
          <a:xfrm>
            <a:off x="443307" y="5374341"/>
            <a:ext cx="12118200" cy="1503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List 3-4 that you could assess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443319" y="6882237"/>
            <a:ext cx="12118200" cy="10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5604A"/>
              </a:buClr>
              <a:buFont typeface="Arial"/>
              <a:buNone/>
            </a:pPr>
            <a:r>
              <a:rPr lang="en-US" sz="6300" u="sng">
                <a:solidFill>
                  <a:schemeClr val="hlink"/>
                </a:solidFill>
                <a:hlinkClick r:id="rId3"/>
              </a:rPr>
              <a:t>Sport Education</a:t>
            </a:r>
            <a:endParaRPr>
              <a:solidFill>
                <a:srgbClr val="FFFFFF"/>
              </a:solidFill>
            </a:endParaRPr>
          </a:p>
        </p:txBody>
      </p:sp>
      <p:sp>
        <p:nvSpPr>
          <p:cNvPr id="62" name="Google Shape;62;p14"/>
          <p:cNvSpPr txBox="1"/>
          <p:nvPr>
            <p:ph idx="1" type="body"/>
          </p:nvPr>
        </p:nvSpPr>
        <p:spPr>
          <a:xfrm>
            <a:off x="443300" y="8379557"/>
            <a:ext cx="12118200" cy="1086000"/>
          </a:xfrm>
          <a:prstGeom prst="rect">
            <a:avLst/>
          </a:prstGeom>
          <a:noFill/>
          <a:ln>
            <a:noFill/>
          </a:ln>
        </p:spPr>
        <p:txBody>
          <a:bodyPr anchorCtr="0" anchor="t" bIns="0" lIns="0" spcFirstLastPara="1" rIns="0" wrap="square" tIns="0">
            <a:noAutofit/>
          </a:bodyPr>
          <a:lstStyle/>
          <a:p>
            <a:pPr indent="-419100" lvl="0" marL="419100" marR="0" rtl="0" algn="ctr">
              <a:lnSpc>
                <a:spcPct val="100000"/>
              </a:lnSpc>
              <a:spcBef>
                <a:spcPts val="0"/>
              </a:spcBef>
              <a:spcAft>
                <a:spcPts val="0"/>
              </a:spcAft>
              <a:buClr>
                <a:srgbClr val="625B48"/>
              </a:buClr>
              <a:buFont typeface="Arial"/>
              <a:buNone/>
            </a:pPr>
            <a:r>
              <a:rPr lang="en-US" sz="2600">
                <a:solidFill>
                  <a:srgbClr val="FFFFFF"/>
                </a:solidFill>
              </a:rPr>
              <a:t>A student led unit</a:t>
            </a:r>
            <a:endParaRPr>
              <a:solidFill>
                <a:srgbClr val="FFFFFF"/>
              </a:solidFill>
            </a:endParaRPr>
          </a:p>
        </p:txBody>
      </p:sp>
      <p:pic>
        <p:nvPicPr>
          <p:cNvPr id="63" name="Google Shape;63;p14">
            <a:hlinkClick r:id="rId4"/>
          </p:cNvPr>
          <p:cNvPicPr preferRelativeResize="0"/>
          <p:nvPr/>
        </p:nvPicPr>
        <p:blipFill>
          <a:blip r:embed="rId5">
            <a:alphaModFix/>
          </a:blip>
          <a:stretch>
            <a:fillRect/>
          </a:stretch>
        </p:blipFill>
        <p:spPr>
          <a:xfrm>
            <a:off x="3442713" y="545550"/>
            <a:ext cx="6119376" cy="5925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What Will Your Roles Be?</a:t>
            </a:r>
            <a:endParaRPr/>
          </a:p>
        </p:txBody>
      </p:sp>
      <p:sp>
        <p:nvSpPr>
          <p:cNvPr id="179" name="Google Shape;179;p32"/>
          <p:cNvSpPr txBox="1"/>
          <p:nvPr>
            <p:ph idx="1" type="subTitle"/>
          </p:nvPr>
        </p:nvSpPr>
        <p:spPr>
          <a:xfrm>
            <a:off x="443300" y="5374357"/>
            <a:ext cx="12118200" cy="26442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Will Your Roles Switch Throughout The Season?</a:t>
            </a:r>
            <a:endParaRPr/>
          </a:p>
          <a:p>
            <a:pPr indent="0" lvl="0" marL="0" rtl="0" algn="ctr">
              <a:spcBef>
                <a:spcPts val="0"/>
              </a:spcBef>
              <a:spcAft>
                <a:spcPts val="0"/>
              </a:spcAft>
              <a:buNone/>
            </a:pPr>
            <a:r>
              <a:rPr lang="en-US"/>
              <a:t>Will Your Roles Stay The Same Everyday?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How Will Roles Be Selected?</a:t>
            </a:r>
            <a:endParaRPr/>
          </a:p>
        </p:txBody>
      </p:sp>
      <p:sp>
        <p:nvSpPr>
          <p:cNvPr id="185" name="Google Shape;185;p33"/>
          <p:cNvSpPr txBox="1"/>
          <p:nvPr>
            <p:ph idx="1" type="subTitle"/>
          </p:nvPr>
        </p:nvSpPr>
        <p:spPr>
          <a:xfrm>
            <a:off x="443300" y="5374357"/>
            <a:ext cx="12118200" cy="26442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By You</a:t>
            </a:r>
            <a:endParaRPr/>
          </a:p>
          <a:p>
            <a:pPr indent="0" lvl="0" marL="0" rtl="0" algn="ctr">
              <a:spcBef>
                <a:spcPts val="0"/>
              </a:spcBef>
              <a:spcAft>
                <a:spcPts val="0"/>
              </a:spcAft>
              <a:buNone/>
            </a:pPr>
            <a:r>
              <a:rPr lang="en-US"/>
              <a:t>Decide as a Team</a:t>
            </a:r>
            <a:endParaRPr/>
          </a:p>
          <a:p>
            <a:pPr indent="0" lvl="0" marL="0" rtl="0" algn="ctr">
              <a:spcBef>
                <a:spcPts val="0"/>
              </a:spcBef>
              <a:spcAft>
                <a:spcPts val="0"/>
              </a:spcAft>
              <a:buNone/>
            </a:pPr>
            <a:r>
              <a:rPr lang="en-US"/>
              <a:t>Sign up Before the Season</a:t>
            </a:r>
            <a:endParaRPr/>
          </a:p>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What Resources Will You Make Available for Each Role?</a:t>
            </a:r>
            <a:endParaRPr/>
          </a:p>
        </p:txBody>
      </p:sp>
      <p:sp>
        <p:nvSpPr>
          <p:cNvPr id="191" name="Google Shape;191;p34"/>
          <p:cNvSpPr txBox="1"/>
          <p:nvPr>
            <p:ph idx="1" type="subTitle"/>
          </p:nvPr>
        </p:nvSpPr>
        <p:spPr>
          <a:xfrm>
            <a:off x="443300" y="5374357"/>
            <a:ext cx="12118200" cy="26442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Online</a:t>
            </a:r>
            <a:endParaRPr/>
          </a:p>
          <a:p>
            <a:pPr indent="0" lvl="0" marL="0" rtl="0" algn="ctr">
              <a:spcBef>
                <a:spcPts val="0"/>
              </a:spcBef>
              <a:spcAft>
                <a:spcPts val="0"/>
              </a:spcAft>
              <a:buNone/>
            </a:pPr>
            <a:r>
              <a:rPr lang="en-US"/>
              <a:t>Folder</a:t>
            </a:r>
            <a:endParaRPr/>
          </a:p>
          <a:p>
            <a:pPr indent="0" lvl="0" marL="0" rtl="0" algn="ctr">
              <a:spcBef>
                <a:spcPts val="0"/>
              </a:spcBef>
              <a:spcAft>
                <a:spcPts val="0"/>
              </a:spcAft>
              <a:buNone/>
            </a:pPr>
            <a:r>
              <a:rPr lang="en-US"/>
              <a:t>Posted on the Walls?</a:t>
            </a:r>
            <a:endParaRPr/>
          </a:p>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What will your Culminating Event Look Like?</a:t>
            </a:r>
            <a:endParaRPr/>
          </a:p>
        </p:txBody>
      </p:sp>
      <p:sp>
        <p:nvSpPr>
          <p:cNvPr id="197" name="Google Shape;197;p35"/>
          <p:cNvSpPr txBox="1"/>
          <p:nvPr>
            <p:ph idx="1" type="subTitle"/>
          </p:nvPr>
        </p:nvSpPr>
        <p:spPr>
          <a:xfrm>
            <a:off x="443307" y="5374341"/>
            <a:ext cx="12118200" cy="1503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School Wide, In Each Class, or Anything in Between?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6"/>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How Long Will Your Season Last?</a:t>
            </a:r>
            <a:endParaRPr/>
          </a:p>
        </p:txBody>
      </p:sp>
      <p:sp>
        <p:nvSpPr>
          <p:cNvPr id="203" name="Google Shape;203;p36"/>
          <p:cNvSpPr txBox="1"/>
          <p:nvPr>
            <p:ph idx="1" type="subTitle"/>
          </p:nvPr>
        </p:nvSpPr>
        <p:spPr>
          <a:xfrm>
            <a:off x="443307" y="5374341"/>
            <a:ext cx="12118200" cy="1503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5, 7, 9 or more lessons?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7"/>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What Will Your Preseason Look Like?</a:t>
            </a:r>
            <a:endParaRPr/>
          </a:p>
        </p:txBody>
      </p:sp>
      <p:sp>
        <p:nvSpPr>
          <p:cNvPr id="209" name="Google Shape;209;p37"/>
          <p:cNvSpPr txBox="1"/>
          <p:nvPr>
            <p:ph idx="1" type="subTitle"/>
          </p:nvPr>
        </p:nvSpPr>
        <p:spPr>
          <a:xfrm>
            <a:off x="443307" y="5374341"/>
            <a:ext cx="12118200" cy="1503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General Block Plan - 3 Lessons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What Will Your Season Look Like?</a:t>
            </a:r>
            <a:endParaRPr/>
          </a:p>
        </p:txBody>
      </p:sp>
      <p:sp>
        <p:nvSpPr>
          <p:cNvPr id="215" name="Google Shape;215;p38"/>
          <p:cNvSpPr txBox="1"/>
          <p:nvPr>
            <p:ph idx="1" type="subTitle"/>
          </p:nvPr>
        </p:nvSpPr>
        <p:spPr>
          <a:xfrm>
            <a:off x="443307" y="5374341"/>
            <a:ext cx="12118200" cy="1503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Short Practice + Games </a:t>
            </a:r>
            <a:endParaRPr/>
          </a:p>
          <a:p>
            <a:pPr indent="0" lvl="0" marL="0" rtl="0" algn="ctr">
              <a:spcBef>
                <a:spcPts val="0"/>
              </a:spcBef>
              <a:spcAft>
                <a:spcPts val="0"/>
              </a:spcAft>
              <a:buNone/>
            </a:pPr>
            <a:r>
              <a:rPr lang="en-US"/>
              <a:t>or Game, Practice, Game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Will Everyone Play at Once?</a:t>
            </a:r>
            <a:endParaRPr/>
          </a:p>
        </p:txBody>
      </p:sp>
      <p:sp>
        <p:nvSpPr>
          <p:cNvPr id="221" name="Google Shape;221;p39"/>
          <p:cNvSpPr txBox="1"/>
          <p:nvPr>
            <p:ph idx="1" type="subTitle"/>
          </p:nvPr>
        </p:nvSpPr>
        <p:spPr>
          <a:xfrm>
            <a:off x="443300" y="5374357"/>
            <a:ext cx="12118200" cy="26442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4 teams 1 field - 2 Teams Practice / Job Duties</a:t>
            </a:r>
            <a:endParaRPr/>
          </a:p>
          <a:p>
            <a:pPr indent="0" lvl="0" marL="0" rtl="0" algn="ctr">
              <a:spcBef>
                <a:spcPts val="0"/>
              </a:spcBef>
              <a:spcAft>
                <a:spcPts val="0"/>
              </a:spcAft>
              <a:buNone/>
            </a:pPr>
            <a:r>
              <a:rPr lang="en-US"/>
              <a:t>4 Teams / 2 Fields - All Play</a:t>
            </a:r>
            <a:endParaRPr/>
          </a:p>
          <a:p>
            <a:pPr indent="0" lvl="0" marL="0" rtl="0" algn="ctr">
              <a:spcBef>
                <a:spcPts val="0"/>
              </a:spcBef>
              <a:spcAft>
                <a:spcPts val="0"/>
              </a:spcAft>
              <a:buNone/>
            </a:pPr>
            <a:r>
              <a:rPr lang="en-US"/>
              <a:t>Bigger Class? What Will you Do?</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0"/>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What Will Your Postseason Look LIke?</a:t>
            </a:r>
            <a:endParaRPr/>
          </a:p>
        </p:txBody>
      </p:sp>
      <p:sp>
        <p:nvSpPr>
          <p:cNvPr id="227" name="Google Shape;227;p40"/>
          <p:cNvSpPr txBox="1"/>
          <p:nvPr>
            <p:ph idx="1" type="subTitle"/>
          </p:nvPr>
        </p:nvSpPr>
        <p:spPr>
          <a:xfrm>
            <a:off x="443300" y="5374357"/>
            <a:ext cx="12118200" cy="26442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Tournament Brackets</a:t>
            </a:r>
            <a:endParaRPr/>
          </a:p>
          <a:p>
            <a:pPr indent="0" lvl="0" marL="0" rtl="0" algn="ctr">
              <a:spcBef>
                <a:spcPts val="0"/>
              </a:spcBef>
              <a:spcAft>
                <a:spcPts val="0"/>
              </a:spcAft>
              <a:buNone/>
            </a:pPr>
            <a:r>
              <a:rPr lang="en-US"/>
              <a:t>Before School / After School</a:t>
            </a:r>
            <a:endParaRPr/>
          </a:p>
          <a:p>
            <a:pPr indent="0" lvl="0" marL="0" rtl="0" algn="ctr">
              <a:spcBef>
                <a:spcPts val="0"/>
              </a:spcBef>
              <a:spcAft>
                <a:spcPts val="0"/>
              </a:spcAft>
              <a:buNone/>
            </a:pPr>
            <a:r>
              <a:rPr lang="en-US"/>
              <a:t>Recess</a:t>
            </a:r>
            <a:endParaRPr/>
          </a:p>
          <a:p>
            <a:pPr indent="0" lvl="0" marL="0" rtl="0" algn="ctr">
              <a:spcBef>
                <a:spcPts val="0"/>
              </a:spcBef>
              <a:spcAft>
                <a:spcPts val="0"/>
              </a:spcAft>
              <a:buNone/>
            </a:pPr>
            <a:r>
              <a:rPr lang="en-US"/>
              <a:t>Weekend</a:t>
            </a:r>
            <a:endParaRPr/>
          </a:p>
          <a:p>
            <a:pPr indent="0" lvl="0" marL="0" rtl="0" algn="ctr">
              <a:spcBef>
                <a:spcPts val="0"/>
              </a:spcBef>
              <a:spcAft>
                <a:spcPts val="0"/>
              </a:spcAft>
              <a:buNone/>
            </a:pPr>
            <a:r>
              <a:rPr lang="en-US"/>
              <a:t>During Class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How Will You Pick The Teams?</a:t>
            </a:r>
            <a:endParaRPr/>
          </a:p>
        </p:txBody>
      </p:sp>
      <p:sp>
        <p:nvSpPr>
          <p:cNvPr id="233" name="Google Shape;233;p41"/>
          <p:cNvSpPr txBox="1"/>
          <p:nvPr>
            <p:ph idx="1" type="subTitle"/>
          </p:nvPr>
        </p:nvSpPr>
        <p:spPr>
          <a:xfrm>
            <a:off x="443300" y="5374357"/>
            <a:ext cx="12118200" cy="26442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You</a:t>
            </a:r>
            <a:endParaRPr/>
          </a:p>
          <a:p>
            <a:pPr indent="0" lvl="0" marL="0" rtl="0" algn="ctr">
              <a:spcBef>
                <a:spcPts val="0"/>
              </a:spcBef>
              <a:spcAft>
                <a:spcPts val="0"/>
              </a:spcAft>
              <a:buNone/>
            </a:pPr>
            <a:r>
              <a:rPr lang="en-US"/>
              <a:t>Head Coaches</a:t>
            </a:r>
            <a:endParaRPr/>
          </a:p>
          <a:p>
            <a:pPr indent="0" lvl="0" marL="0" rtl="0" algn="ctr">
              <a:spcBef>
                <a:spcPts val="0"/>
              </a:spcBef>
              <a:spcAft>
                <a:spcPts val="0"/>
              </a:spcAft>
              <a:buNone/>
            </a:pPr>
            <a:r>
              <a:rPr lang="en-US"/>
              <a:t>League Officials</a:t>
            </a:r>
            <a:endParaRPr/>
          </a:p>
          <a:p>
            <a:pPr indent="0" lvl="0" marL="0" rtl="0" algn="ctr">
              <a:spcBef>
                <a:spcPts val="0"/>
              </a:spcBef>
              <a:spcAft>
                <a:spcPts val="0"/>
              </a:spcAft>
              <a:buNone/>
            </a:pPr>
            <a:r>
              <a:rPr lang="en-US"/>
              <a:t>Draft &amp; Blind Draw</a:t>
            </a:r>
            <a:endParaRPr/>
          </a:p>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443319" y="6882237"/>
            <a:ext cx="12118200" cy="10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5604A"/>
              </a:buClr>
              <a:buFont typeface="Arial"/>
              <a:buNone/>
            </a:pPr>
            <a:r>
              <a:rPr lang="en-US" sz="6300">
                <a:solidFill>
                  <a:srgbClr val="FFFFFF"/>
                </a:solidFill>
              </a:rPr>
              <a:t>Sport Education - Features</a:t>
            </a:r>
            <a:endParaRPr>
              <a:solidFill>
                <a:srgbClr val="FFFFFF"/>
              </a:solidFill>
            </a:endParaRPr>
          </a:p>
        </p:txBody>
      </p:sp>
      <p:sp>
        <p:nvSpPr>
          <p:cNvPr id="69" name="Google Shape;69;p15"/>
          <p:cNvSpPr txBox="1"/>
          <p:nvPr>
            <p:ph idx="1" type="body"/>
          </p:nvPr>
        </p:nvSpPr>
        <p:spPr>
          <a:xfrm>
            <a:off x="443300" y="8379557"/>
            <a:ext cx="12118200" cy="1086000"/>
          </a:xfrm>
          <a:prstGeom prst="rect">
            <a:avLst/>
          </a:prstGeom>
          <a:noFill/>
          <a:ln>
            <a:noFill/>
          </a:ln>
        </p:spPr>
        <p:txBody>
          <a:bodyPr anchorCtr="0" anchor="t" bIns="0" lIns="0" spcFirstLastPara="1" rIns="0" wrap="square" tIns="0">
            <a:noAutofit/>
          </a:bodyPr>
          <a:lstStyle/>
          <a:p>
            <a:pPr indent="-419100" lvl="0" marL="419100" marR="0" rtl="0" algn="ctr">
              <a:lnSpc>
                <a:spcPct val="100000"/>
              </a:lnSpc>
              <a:spcBef>
                <a:spcPts val="0"/>
              </a:spcBef>
              <a:spcAft>
                <a:spcPts val="0"/>
              </a:spcAft>
              <a:buClr>
                <a:srgbClr val="625B48"/>
              </a:buClr>
              <a:buFont typeface="Arial"/>
              <a:buNone/>
            </a:pPr>
            <a:r>
              <a:rPr lang="en-US" sz="2600">
                <a:solidFill>
                  <a:srgbClr val="FFFFFF"/>
                </a:solidFill>
              </a:rPr>
              <a:t>A student led unit</a:t>
            </a:r>
            <a:endParaRPr>
              <a:solidFill>
                <a:srgbClr val="FFFFFF"/>
              </a:solidFill>
            </a:endParaRPr>
          </a:p>
        </p:txBody>
      </p:sp>
      <p:pic>
        <p:nvPicPr>
          <p:cNvPr descr="2015-10-20 01:32:17 +00001.png" id="70" name="Google Shape;70;p15"/>
          <p:cNvPicPr preferRelativeResize="0"/>
          <p:nvPr/>
        </p:nvPicPr>
        <p:blipFill>
          <a:blip r:embed="rId3">
            <a:alphaModFix/>
          </a:blip>
          <a:stretch>
            <a:fillRect/>
          </a:stretch>
        </p:blipFill>
        <p:spPr>
          <a:xfrm>
            <a:off x="2451733" y="359383"/>
            <a:ext cx="8101326" cy="61115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2"/>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What Teams Will You Use?</a:t>
            </a:r>
            <a:endParaRPr/>
          </a:p>
        </p:txBody>
      </p:sp>
      <p:sp>
        <p:nvSpPr>
          <p:cNvPr id="239" name="Google Shape;239;p42"/>
          <p:cNvSpPr txBox="1"/>
          <p:nvPr>
            <p:ph idx="1" type="subTitle"/>
          </p:nvPr>
        </p:nvSpPr>
        <p:spPr>
          <a:xfrm>
            <a:off x="443300" y="5374357"/>
            <a:ext cx="12118200" cy="26442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Professional</a:t>
            </a:r>
            <a:endParaRPr/>
          </a:p>
          <a:p>
            <a:pPr indent="0" lvl="0" marL="0" rtl="0" algn="ctr">
              <a:spcBef>
                <a:spcPts val="0"/>
              </a:spcBef>
              <a:spcAft>
                <a:spcPts val="0"/>
              </a:spcAft>
              <a:buNone/>
            </a:pPr>
            <a:r>
              <a:rPr lang="en-US"/>
              <a:t>College</a:t>
            </a:r>
            <a:endParaRPr/>
          </a:p>
          <a:p>
            <a:pPr indent="0" lvl="0" marL="0" rtl="0" algn="ctr">
              <a:spcBef>
                <a:spcPts val="0"/>
              </a:spcBef>
              <a:spcAft>
                <a:spcPts val="0"/>
              </a:spcAft>
              <a:buNone/>
            </a:pPr>
            <a:r>
              <a:rPr lang="en-US"/>
              <a:t>Made Up</a:t>
            </a:r>
            <a:endParaRPr/>
          </a:p>
          <a:p>
            <a:pPr indent="0" lvl="0" marL="0" rtl="0" algn="ctr">
              <a:spcBef>
                <a:spcPts val="0"/>
              </a:spcBef>
              <a:spcAft>
                <a:spcPts val="0"/>
              </a:spcAft>
              <a:buNone/>
            </a:pPr>
            <a:r>
              <a:rPr lang="en-US"/>
              <a:t>Countries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3"/>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Will you Have a Trophy or Prize?</a:t>
            </a:r>
            <a:endParaRPr/>
          </a:p>
        </p:txBody>
      </p:sp>
      <p:sp>
        <p:nvSpPr>
          <p:cNvPr id="245" name="Google Shape;245;p43"/>
          <p:cNvSpPr txBox="1"/>
          <p:nvPr>
            <p:ph idx="1" type="subTitle"/>
          </p:nvPr>
        </p:nvSpPr>
        <p:spPr>
          <a:xfrm>
            <a:off x="443307" y="5374341"/>
            <a:ext cx="12118200" cy="1503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What will that be?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4"/>
          <p:cNvSpPr txBox="1"/>
          <p:nvPr>
            <p:ph type="ctrTitle"/>
          </p:nvPr>
        </p:nvSpPr>
        <p:spPr>
          <a:xfrm>
            <a:off x="443319" y="1411935"/>
            <a:ext cx="12118200" cy="38922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How can you Post Results &amp; Build Excitement?</a:t>
            </a:r>
            <a:endParaRPr/>
          </a:p>
        </p:txBody>
      </p:sp>
      <p:sp>
        <p:nvSpPr>
          <p:cNvPr id="251" name="Google Shape;251;p44"/>
          <p:cNvSpPr txBox="1"/>
          <p:nvPr>
            <p:ph idx="1" type="subTitle"/>
          </p:nvPr>
        </p:nvSpPr>
        <p:spPr>
          <a:xfrm>
            <a:off x="443300" y="5374357"/>
            <a:ext cx="12118200" cy="26442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Posters</a:t>
            </a:r>
            <a:endParaRPr/>
          </a:p>
          <a:p>
            <a:pPr indent="0" lvl="0" marL="0" rtl="0" algn="ctr">
              <a:spcBef>
                <a:spcPts val="0"/>
              </a:spcBef>
              <a:spcAft>
                <a:spcPts val="0"/>
              </a:spcAft>
              <a:buNone/>
            </a:pPr>
            <a:r>
              <a:rPr lang="en-US"/>
              <a:t>Announcements</a:t>
            </a:r>
            <a:endParaRPr/>
          </a:p>
          <a:p>
            <a:pPr indent="0" lvl="0" marL="0" rtl="0" algn="ctr">
              <a:spcBef>
                <a:spcPts val="0"/>
              </a:spcBef>
              <a:spcAft>
                <a:spcPts val="0"/>
              </a:spcAft>
              <a:buNone/>
            </a:pPr>
            <a:r>
              <a:rPr lang="en-US"/>
              <a:t>A Website</a:t>
            </a:r>
            <a:endParaRPr/>
          </a:p>
          <a:p>
            <a:pPr indent="0" lvl="0" marL="0" rtl="0" algn="ctr">
              <a:spcBef>
                <a:spcPts val="0"/>
              </a:spcBef>
              <a:spcAft>
                <a:spcPts val="0"/>
              </a:spcAft>
              <a:buNone/>
            </a:pPr>
            <a:r>
              <a:rPr lang="en-US"/>
              <a:t>Etc</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5"/>
          <p:cNvSpPr txBox="1"/>
          <p:nvPr>
            <p:ph type="title"/>
          </p:nvPr>
        </p:nvSpPr>
        <p:spPr>
          <a:xfrm>
            <a:off x="443307" y="7217712"/>
            <a:ext cx="12118200" cy="10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5604A"/>
              </a:buClr>
              <a:buFont typeface="Arial"/>
              <a:buNone/>
            </a:pPr>
            <a:r>
              <a:rPr lang="en-US" sz="6300" u="sng">
                <a:solidFill>
                  <a:schemeClr val="hlink"/>
                </a:solidFill>
                <a:hlinkClick r:id="rId3"/>
              </a:rPr>
              <a:t>CrossFit Sport Ed Season</a:t>
            </a:r>
            <a:endParaRPr>
              <a:solidFill>
                <a:srgbClr val="FFFFFF"/>
              </a:solidFill>
            </a:endParaRPr>
          </a:p>
        </p:txBody>
      </p:sp>
      <p:sp>
        <p:nvSpPr>
          <p:cNvPr id="257" name="Google Shape;257;p45"/>
          <p:cNvSpPr txBox="1"/>
          <p:nvPr>
            <p:ph idx="1" type="body"/>
          </p:nvPr>
        </p:nvSpPr>
        <p:spPr>
          <a:xfrm>
            <a:off x="443300" y="8923233"/>
            <a:ext cx="12118200" cy="694800"/>
          </a:xfrm>
          <a:prstGeom prst="rect">
            <a:avLst/>
          </a:prstGeom>
          <a:noFill/>
          <a:ln>
            <a:noFill/>
          </a:ln>
        </p:spPr>
        <p:txBody>
          <a:bodyPr anchorCtr="0" anchor="t" bIns="0" lIns="0" spcFirstLastPara="1" rIns="0" wrap="square" tIns="0">
            <a:noAutofit/>
          </a:bodyPr>
          <a:lstStyle/>
          <a:p>
            <a:pPr indent="-419100" lvl="0" marL="419100" marR="0" rtl="0" algn="ctr">
              <a:lnSpc>
                <a:spcPct val="100000"/>
              </a:lnSpc>
              <a:spcBef>
                <a:spcPts val="0"/>
              </a:spcBef>
              <a:spcAft>
                <a:spcPts val="0"/>
              </a:spcAft>
              <a:buClr>
                <a:srgbClr val="625B48"/>
              </a:buClr>
              <a:buFont typeface="Arial"/>
              <a:buNone/>
            </a:pPr>
            <a:r>
              <a:rPr lang="en-US" sz="2600">
                <a:solidFill>
                  <a:srgbClr val="FFFFFF"/>
                </a:solidFill>
              </a:rPr>
              <a:t>A student led unit</a:t>
            </a:r>
            <a:endParaRPr>
              <a:solidFill>
                <a:srgbClr val="FFFFFF"/>
              </a:solidFill>
            </a:endParaRPr>
          </a:p>
        </p:txBody>
      </p:sp>
      <p:pic>
        <p:nvPicPr>
          <p:cNvPr id="258" name="Google Shape;258;p45">
            <a:hlinkClick r:id="rId4"/>
          </p:cNvPr>
          <p:cNvPicPr preferRelativeResize="0"/>
          <p:nvPr/>
        </p:nvPicPr>
        <p:blipFill>
          <a:blip r:embed="rId5">
            <a:alphaModFix/>
          </a:blip>
          <a:stretch>
            <a:fillRect/>
          </a:stretch>
        </p:blipFill>
        <p:spPr>
          <a:xfrm>
            <a:off x="2345667" y="1079547"/>
            <a:ext cx="8313474" cy="55186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6"/>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a:t>What is CrossFit?</a:t>
            </a:r>
            <a:endParaRPr/>
          </a:p>
        </p:txBody>
      </p:sp>
      <p:sp>
        <p:nvSpPr>
          <p:cNvPr id="264" name="Google Shape;264;p46"/>
          <p:cNvSpPr txBox="1"/>
          <p:nvPr>
            <p:ph idx="1" type="body"/>
          </p:nvPr>
        </p:nvSpPr>
        <p:spPr>
          <a:xfrm>
            <a:off x="443307" y="2185434"/>
            <a:ext cx="12118200" cy="64785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a:t>The ability to do real work movements of any type (cardio, strength, power, etc) for any specified amount of time (short, middle, or long durations).</a:t>
            </a:r>
            <a:endParaRPr/>
          </a:p>
          <a:p>
            <a:pPr indent="0" lvl="0" marL="0" rtl="0" algn="l">
              <a:spcBef>
                <a:spcPts val="2500"/>
              </a:spcBef>
              <a:spcAft>
                <a:spcPts val="0"/>
              </a:spcAft>
              <a:buNone/>
            </a:pPr>
            <a:r>
              <a:rPr lang="en-US"/>
              <a:t>This definition of fitness encompasses all types of fitness: cardiovascular and respiratory endurance, stamina, strength, flexibility, power, speed, coordination, agility, balance, and accuracy.  </a:t>
            </a:r>
            <a:endParaRPr/>
          </a:p>
          <a:p>
            <a:pPr indent="0" lvl="0" marL="0" rtl="0" algn="l">
              <a:spcBef>
                <a:spcPts val="2500"/>
              </a:spcBef>
              <a:spcAft>
                <a:spcPts val="0"/>
              </a:spcAft>
              <a:buNone/>
            </a:pPr>
            <a:r>
              <a:rPr lang="en-US"/>
              <a:t>CrossFit athletes achieve this fitness through high intensity workouts that combine elements of cardiovascular conditioning, body-weight skills, and weightlifting. These workouts very constantly, so there is little repetition of specific workouts.</a:t>
            </a:r>
            <a:endParaRPr/>
          </a:p>
          <a:p>
            <a:pPr indent="0" lvl="0" marL="0" rtl="0" algn="l">
              <a:spcBef>
                <a:spcPts val="2500"/>
              </a:spcBef>
              <a:spcAft>
                <a:spcPts val="2500"/>
              </a:spcAft>
              <a:buNone/>
            </a:pPr>
            <a:r>
              <a:rPr lang="en-US"/>
              <a:t>CrossFit Kids is a developmentally appropriate version of the adult verson of CrossFit.  The workouts are scaled down to levels that youths can perform safely, while still maintaining the high intensity that define CrossFit.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7"/>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a:t>Why is CrossFit a Good Fit for Physed?</a:t>
            </a:r>
            <a:endParaRPr/>
          </a:p>
        </p:txBody>
      </p:sp>
      <p:sp>
        <p:nvSpPr>
          <p:cNvPr id="270" name="Google Shape;270;p47"/>
          <p:cNvSpPr txBox="1"/>
          <p:nvPr>
            <p:ph idx="1" type="body"/>
          </p:nvPr>
        </p:nvSpPr>
        <p:spPr>
          <a:xfrm>
            <a:off x="443307" y="2185434"/>
            <a:ext cx="12118200" cy="64785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a:t>High Intensity functional fitness.</a:t>
            </a:r>
            <a:endParaRPr/>
          </a:p>
          <a:p>
            <a:pPr indent="0" lvl="0" marL="0" rtl="0" algn="l">
              <a:spcBef>
                <a:spcPts val="2500"/>
              </a:spcBef>
              <a:spcAft>
                <a:spcPts val="0"/>
              </a:spcAft>
              <a:buNone/>
            </a:pPr>
            <a:r>
              <a:rPr lang="en-US"/>
              <a:t>The workouts are short (typically 5-20 minutes) but challenging.</a:t>
            </a:r>
            <a:endParaRPr/>
          </a:p>
          <a:p>
            <a:pPr indent="0" lvl="0" marL="0" rtl="0" algn="l">
              <a:spcBef>
                <a:spcPts val="2500"/>
              </a:spcBef>
              <a:spcAft>
                <a:spcPts val="0"/>
              </a:spcAft>
              <a:buNone/>
            </a:pPr>
            <a:r>
              <a:rPr lang="en-US"/>
              <a:t>CrossFit workouts can make fitness attainable within the typical PE course.</a:t>
            </a:r>
            <a:endParaRPr/>
          </a:p>
          <a:p>
            <a:pPr indent="0" lvl="0" marL="0" rtl="0" algn="l">
              <a:spcBef>
                <a:spcPts val="2500"/>
              </a:spcBef>
              <a:spcAft>
                <a:spcPts val="0"/>
              </a:spcAft>
              <a:buNone/>
            </a:pPr>
            <a:r>
              <a:rPr lang="en-US"/>
              <a:t>CrossFit is an open-source program, so every resource a teacher could ever need is provided for free on </a:t>
            </a:r>
            <a:r>
              <a:rPr lang="en-US" u="sng">
                <a:solidFill>
                  <a:schemeClr val="hlink"/>
                </a:solidFill>
                <a:hlinkClick r:id="rId3"/>
              </a:rPr>
              <a:t>www.crossfit.com</a:t>
            </a:r>
            <a:endParaRPr/>
          </a:p>
          <a:p>
            <a:pPr indent="0" lvl="0" marL="0" rtl="0" algn="l">
              <a:spcBef>
                <a:spcPts val="2500"/>
              </a:spcBef>
              <a:spcAft>
                <a:spcPts val="0"/>
              </a:spcAft>
              <a:buNone/>
            </a:pPr>
            <a:r>
              <a:rPr lang="en-US"/>
              <a:t>Equipment and space needs are simple and you can make it work with what you already have available and even works great in small spaces.</a:t>
            </a:r>
            <a:endParaRPr/>
          </a:p>
          <a:p>
            <a:pPr indent="0" lvl="0" marL="0" rtl="0" algn="l">
              <a:spcBef>
                <a:spcPts val="2500"/>
              </a:spcBef>
              <a:spcAft>
                <a:spcPts val="0"/>
              </a:spcAft>
              <a:buNone/>
            </a:pPr>
            <a:r>
              <a:rPr lang="en-US"/>
              <a:t>You can easily modify if you have little to no equipment by using bodyweight exercises.</a:t>
            </a:r>
            <a:endParaRPr/>
          </a:p>
          <a:p>
            <a:pPr indent="0" lvl="0" marL="0" rtl="0" algn="l">
              <a:spcBef>
                <a:spcPts val="2500"/>
              </a:spcBef>
              <a:spcAft>
                <a:spcPts val="0"/>
              </a:spcAft>
              <a:buNone/>
            </a:pPr>
            <a:r>
              <a:t/>
            </a:r>
            <a:endParaRPr/>
          </a:p>
          <a:p>
            <a:pPr indent="0" lvl="0" marL="0" rtl="0" algn="l">
              <a:spcBef>
                <a:spcPts val="2500"/>
              </a:spcBef>
              <a:spcAft>
                <a:spcPts val="25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8"/>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a:t>CrossFit as Sport Education?</a:t>
            </a:r>
            <a:endParaRPr/>
          </a:p>
        </p:txBody>
      </p:sp>
      <p:sp>
        <p:nvSpPr>
          <p:cNvPr id="276" name="Google Shape;276;p48"/>
          <p:cNvSpPr txBox="1"/>
          <p:nvPr>
            <p:ph idx="1" type="body"/>
          </p:nvPr>
        </p:nvSpPr>
        <p:spPr>
          <a:xfrm>
            <a:off x="443307" y="2185434"/>
            <a:ext cx="12118200" cy="64785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a:t>Pre-Season - Course Orientation, Fitness Pre-Assessment, and making of teams.</a:t>
            </a:r>
            <a:endParaRPr/>
          </a:p>
          <a:p>
            <a:pPr indent="0" lvl="0" marL="0" rtl="0" algn="l">
              <a:spcBef>
                <a:spcPts val="2500"/>
              </a:spcBef>
              <a:spcAft>
                <a:spcPts val="0"/>
              </a:spcAft>
              <a:buNone/>
            </a:pPr>
            <a:r>
              <a:t/>
            </a:r>
            <a:endParaRPr/>
          </a:p>
          <a:p>
            <a:pPr indent="0" lvl="0" marL="0" rtl="0" algn="l">
              <a:spcBef>
                <a:spcPts val="2500"/>
              </a:spcBef>
              <a:spcAft>
                <a:spcPts val="0"/>
              </a:spcAft>
              <a:buNone/>
            </a:pPr>
            <a:r>
              <a:rPr lang="en-US"/>
              <a:t>In-Season - Practicing as teams and working out as individuals on different skills (air squats, shoulder press, medicine ball clean, etc) and participating in a WOD (workout of the day).</a:t>
            </a:r>
            <a:endParaRPr/>
          </a:p>
          <a:p>
            <a:pPr indent="0" lvl="0" marL="0" rtl="0" algn="l">
              <a:spcBef>
                <a:spcPts val="2500"/>
              </a:spcBef>
              <a:spcAft>
                <a:spcPts val="0"/>
              </a:spcAft>
              <a:buNone/>
            </a:pPr>
            <a:r>
              <a:t/>
            </a:r>
            <a:endParaRPr/>
          </a:p>
          <a:p>
            <a:pPr indent="0" lvl="0" marL="0" rtl="0" algn="l">
              <a:spcBef>
                <a:spcPts val="2500"/>
              </a:spcBef>
              <a:spcAft>
                <a:spcPts val="2500"/>
              </a:spcAft>
              <a:buNone/>
            </a:pPr>
            <a:r>
              <a:rPr lang="en-US"/>
              <a:t>Post-Season - One day or multiple days of of team competitions and or one day or multiple days of an individual competition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9"/>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a:t>CrossFit as Sport Education?</a:t>
            </a:r>
            <a:endParaRPr/>
          </a:p>
        </p:txBody>
      </p:sp>
      <p:sp>
        <p:nvSpPr>
          <p:cNvPr id="282" name="Google Shape;282;p49"/>
          <p:cNvSpPr txBox="1"/>
          <p:nvPr>
            <p:ph idx="1" type="body"/>
          </p:nvPr>
        </p:nvSpPr>
        <p:spPr>
          <a:xfrm>
            <a:off x="443307" y="2185434"/>
            <a:ext cx="12118200" cy="64785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a:t>Teams - 4-6 students of various fitness levels with equitability across the teams.  A fitness assessment (health related and skill related) should be held before the unit to determine baseline fitness levels.</a:t>
            </a:r>
            <a:endParaRPr/>
          </a:p>
          <a:p>
            <a:pPr indent="0" lvl="0" marL="0" rtl="0" algn="l">
              <a:spcBef>
                <a:spcPts val="2500"/>
              </a:spcBef>
              <a:spcAft>
                <a:spcPts val="0"/>
              </a:spcAft>
              <a:buNone/>
            </a:pPr>
            <a:r>
              <a:rPr lang="en-US"/>
              <a:t>Scoring - Point awards must be balanced so the competitive aspect of the WOD is maintained, while providing opportunities for all students and teams regardless of skill and fitness levels. Points for competition place, WOD completion, performing team roles, sportsmanship.  With this setup, competition matters, but so does cooperation, fun, and fitness for all.</a:t>
            </a:r>
            <a:endParaRPr/>
          </a:p>
          <a:p>
            <a:pPr indent="0" lvl="0" marL="0" rtl="0" algn="l">
              <a:spcBef>
                <a:spcPts val="2500"/>
              </a:spcBef>
              <a:spcAft>
                <a:spcPts val="2500"/>
              </a:spcAft>
              <a:buNone/>
            </a:pPr>
            <a:r>
              <a:rPr lang="en-US"/>
              <a:t>Culminating Event - Celebratory event such as a final tournament, or competition to crown a champion for teams or individuals. This could be a CrossFit Games Competition or in an Adventure Race Format. It could also be offered for parents and students. News stories, video coverage, and even nutritious food / snacks could be integrated into the event.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0"/>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a:t>CrossFit Daily Lesson</a:t>
            </a:r>
            <a:endParaRPr/>
          </a:p>
        </p:txBody>
      </p:sp>
      <p:sp>
        <p:nvSpPr>
          <p:cNvPr id="288" name="Google Shape;288;p50"/>
          <p:cNvSpPr txBox="1"/>
          <p:nvPr>
            <p:ph idx="1" type="body"/>
          </p:nvPr>
        </p:nvSpPr>
        <p:spPr>
          <a:xfrm>
            <a:off x="443307" y="2185434"/>
            <a:ext cx="12118200" cy="64785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a:t>Role Check - Students check what their role of the day is.  You can have coach, equipment manager, trainer, official, and record keeper.</a:t>
            </a:r>
            <a:endParaRPr/>
          </a:p>
          <a:p>
            <a:pPr indent="0" lvl="0" marL="0" rtl="0" algn="l">
              <a:spcBef>
                <a:spcPts val="2500"/>
              </a:spcBef>
              <a:spcAft>
                <a:spcPts val="0"/>
              </a:spcAft>
              <a:buNone/>
            </a:pPr>
            <a:r>
              <a:rPr lang="en-US"/>
              <a:t>Warm-Up - Dynamic warm-up exercises that have been taught through teacher-led instruction at the beginning of the season.</a:t>
            </a:r>
            <a:endParaRPr/>
          </a:p>
          <a:p>
            <a:pPr indent="0" lvl="0" marL="0" rtl="0" algn="l">
              <a:spcBef>
                <a:spcPts val="2500"/>
              </a:spcBef>
              <a:spcAft>
                <a:spcPts val="0"/>
              </a:spcAft>
              <a:buNone/>
            </a:pPr>
            <a:r>
              <a:rPr lang="en-US"/>
              <a:t>Teacher-Led Instruction - Detailed instruction and guided practice on the fundamental skills (air squat, front squat, overhead squat, shoulder press, push press, push jerk, the deadlift, and the medicine ball clean). </a:t>
            </a:r>
            <a:endParaRPr/>
          </a:p>
          <a:p>
            <a:pPr indent="0" lvl="0" marL="0" rtl="0" algn="l">
              <a:spcBef>
                <a:spcPts val="2500"/>
              </a:spcBef>
              <a:spcAft>
                <a:spcPts val="0"/>
              </a:spcAft>
              <a:buNone/>
            </a:pPr>
            <a:r>
              <a:rPr lang="en-US"/>
              <a:t>Team Practice - Work on the skill of the day (task cards may help with this portion of the day)</a:t>
            </a:r>
            <a:endParaRPr/>
          </a:p>
          <a:p>
            <a:pPr indent="0" lvl="0" marL="0" rtl="0" algn="l">
              <a:spcBef>
                <a:spcPts val="2500"/>
              </a:spcBef>
              <a:spcAft>
                <a:spcPts val="0"/>
              </a:spcAft>
              <a:buNone/>
            </a:pPr>
            <a:r>
              <a:rPr lang="en-US"/>
              <a:t>Workout of the Day - </a:t>
            </a:r>
            <a:r>
              <a:rPr lang="en-US" u="sng">
                <a:solidFill>
                  <a:schemeClr val="hlink"/>
                </a:solidFill>
                <a:hlinkClick r:id="rId3"/>
              </a:rPr>
              <a:t>Raleigh CrossFit Archives</a:t>
            </a:r>
            <a:r>
              <a:rPr lang="en-US"/>
              <a:t>, </a:t>
            </a:r>
            <a:r>
              <a:rPr lang="en-US" u="sng">
                <a:solidFill>
                  <a:schemeClr val="hlink"/>
                </a:solidFill>
                <a:hlinkClick r:id="rId4"/>
              </a:rPr>
              <a:t>More Archives</a:t>
            </a:r>
            <a:r>
              <a:rPr lang="en-US"/>
              <a:t>, </a:t>
            </a:r>
            <a:endParaRPr/>
          </a:p>
          <a:p>
            <a:pPr indent="0" lvl="0" marL="0" rtl="0" algn="l">
              <a:spcBef>
                <a:spcPts val="2500"/>
              </a:spcBef>
              <a:spcAft>
                <a:spcPts val="2500"/>
              </a:spcAft>
              <a:buNone/>
            </a:pPr>
            <a:r>
              <a:rPr lang="en-US"/>
              <a:t>Cool-Down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1"/>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CrossFit Exercises by Classification</a:t>
            </a:r>
            <a:endParaRPr/>
          </a:p>
        </p:txBody>
      </p:sp>
      <p:pic>
        <p:nvPicPr>
          <p:cNvPr descr="2015-10-23 13:57:25 +00001.png" id="294" name="Google Shape;294;p51"/>
          <p:cNvPicPr preferRelativeResize="0"/>
          <p:nvPr/>
        </p:nvPicPr>
        <p:blipFill>
          <a:blip r:embed="rId3">
            <a:alphaModFix/>
          </a:blip>
          <a:stretch>
            <a:fillRect/>
          </a:stretch>
        </p:blipFill>
        <p:spPr>
          <a:xfrm>
            <a:off x="3777205" y="2045006"/>
            <a:ext cx="5450385" cy="7708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443319" y="6882237"/>
            <a:ext cx="12118200" cy="10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5604A"/>
              </a:buClr>
              <a:buFont typeface="Arial"/>
              <a:buNone/>
            </a:pPr>
            <a:r>
              <a:rPr lang="en-US" sz="6300">
                <a:solidFill>
                  <a:srgbClr val="FFFFFF"/>
                </a:solidFill>
              </a:rPr>
              <a:t>Sport Education - Features</a:t>
            </a:r>
            <a:endParaRPr>
              <a:solidFill>
                <a:srgbClr val="FFFFFF"/>
              </a:solidFill>
            </a:endParaRPr>
          </a:p>
        </p:txBody>
      </p:sp>
      <p:sp>
        <p:nvSpPr>
          <p:cNvPr id="76" name="Google Shape;76;p16"/>
          <p:cNvSpPr txBox="1"/>
          <p:nvPr>
            <p:ph idx="1" type="body"/>
          </p:nvPr>
        </p:nvSpPr>
        <p:spPr>
          <a:xfrm>
            <a:off x="443300" y="8379557"/>
            <a:ext cx="12118200" cy="1086000"/>
          </a:xfrm>
          <a:prstGeom prst="rect">
            <a:avLst/>
          </a:prstGeom>
          <a:noFill/>
          <a:ln>
            <a:noFill/>
          </a:ln>
        </p:spPr>
        <p:txBody>
          <a:bodyPr anchorCtr="0" anchor="t" bIns="0" lIns="0" spcFirstLastPara="1" rIns="0" wrap="square" tIns="0">
            <a:noAutofit/>
          </a:bodyPr>
          <a:lstStyle/>
          <a:p>
            <a:pPr indent="-419100" lvl="0" marL="419100" marR="0" rtl="0" algn="ctr">
              <a:lnSpc>
                <a:spcPct val="100000"/>
              </a:lnSpc>
              <a:spcBef>
                <a:spcPts val="0"/>
              </a:spcBef>
              <a:spcAft>
                <a:spcPts val="0"/>
              </a:spcAft>
              <a:buClr>
                <a:srgbClr val="625B48"/>
              </a:buClr>
              <a:buFont typeface="Arial"/>
              <a:buNone/>
            </a:pPr>
            <a:r>
              <a:rPr lang="en-US" sz="2600">
                <a:solidFill>
                  <a:srgbClr val="FFFFFF"/>
                </a:solidFill>
              </a:rPr>
              <a:t>A student led unit</a:t>
            </a:r>
            <a:endParaRPr>
              <a:solidFill>
                <a:srgbClr val="FFFFFF"/>
              </a:solidFill>
            </a:endParaRPr>
          </a:p>
        </p:txBody>
      </p:sp>
      <p:pic>
        <p:nvPicPr>
          <p:cNvPr descr="2015-10-20 01:32:02 +00001.png" id="77" name="Google Shape;77;p16"/>
          <p:cNvPicPr preferRelativeResize="0"/>
          <p:nvPr/>
        </p:nvPicPr>
        <p:blipFill>
          <a:blip r:embed="rId3">
            <a:alphaModFix/>
          </a:blip>
          <a:stretch>
            <a:fillRect/>
          </a:stretch>
        </p:blipFill>
        <p:spPr>
          <a:xfrm>
            <a:off x="1936750" y="896184"/>
            <a:ext cx="9131300" cy="55747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2"/>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CrossFit WOD and Scaling</a:t>
            </a:r>
            <a:endParaRPr/>
          </a:p>
        </p:txBody>
      </p:sp>
      <p:pic>
        <p:nvPicPr>
          <p:cNvPr descr="2015-10-23 13:57:46 +00001.png" id="300" name="Google Shape;300;p52"/>
          <p:cNvPicPr preferRelativeResize="0"/>
          <p:nvPr/>
        </p:nvPicPr>
        <p:blipFill>
          <a:blip r:embed="rId3">
            <a:alphaModFix/>
          </a:blip>
          <a:stretch>
            <a:fillRect/>
          </a:stretch>
        </p:blipFill>
        <p:spPr>
          <a:xfrm>
            <a:off x="366574" y="2436286"/>
            <a:ext cx="12271676" cy="6216450"/>
          </a:xfrm>
          <a:prstGeom prst="rect">
            <a:avLst/>
          </a:prstGeom>
          <a:noFill/>
          <a:ln>
            <a:noFill/>
          </a:ln>
        </p:spPr>
      </p:pic>
      <p:pic>
        <p:nvPicPr>
          <p:cNvPr descr="2015-10-23 14:00:48 +00001.png" id="301" name="Google Shape;301;p52"/>
          <p:cNvPicPr preferRelativeResize="0"/>
          <p:nvPr/>
        </p:nvPicPr>
        <p:blipFill>
          <a:blip r:embed="rId4">
            <a:alphaModFix/>
          </a:blip>
          <a:stretch>
            <a:fillRect/>
          </a:stretch>
        </p:blipFill>
        <p:spPr>
          <a:xfrm>
            <a:off x="1310033" y="1929908"/>
            <a:ext cx="10384751" cy="7823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00"/>
                                        </p:tgtEl>
                                      </p:cBhvr>
                                    </p:animEffect>
                                    <p:set>
                                      <p:cBhvr>
                                        <p:cTn dur="1" fill="hold">
                                          <p:stCondLst>
                                            <p:cond delay="1000"/>
                                          </p:stCondLst>
                                        </p:cTn>
                                        <p:tgtEl>
                                          <p:spTgt spid="3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3"/>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CrossFit WOD Score Card</a:t>
            </a:r>
            <a:endParaRPr/>
          </a:p>
        </p:txBody>
      </p:sp>
      <p:pic>
        <p:nvPicPr>
          <p:cNvPr descr="2015-10-23 13:58:10 +00001.png" id="307" name="Google Shape;307;p53"/>
          <p:cNvPicPr preferRelativeResize="0"/>
          <p:nvPr/>
        </p:nvPicPr>
        <p:blipFill>
          <a:blip r:embed="rId3">
            <a:alphaModFix/>
          </a:blip>
          <a:stretch>
            <a:fillRect/>
          </a:stretch>
        </p:blipFill>
        <p:spPr>
          <a:xfrm>
            <a:off x="93288" y="2040000"/>
            <a:ext cx="12818225" cy="7449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4"/>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a:t>Example - </a:t>
            </a:r>
            <a:r>
              <a:rPr lang="en-US" u="sng">
                <a:solidFill>
                  <a:schemeClr val="hlink"/>
                </a:solidFill>
                <a:hlinkClick r:id="rId3"/>
              </a:rPr>
              <a:t>Workouts of the Day</a:t>
            </a:r>
            <a:endParaRPr/>
          </a:p>
        </p:txBody>
      </p:sp>
      <p:pic>
        <p:nvPicPr>
          <p:cNvPr descr="5-9Hz2.gif" id="313" name="Google Shape;313;p54"/>
          <p:cNvPicPr preferRelativeResize="0"/>
          <p:nvPr/>
        </p:nvPicPr>
        <p:blipFill>
          <a:blip r:embed="rId4">
            <a:alphaModFix/>
          </a:blip>
          <a:stretch>
            <a:fillRect/>
          </a:stretch>
        </p:blipFill>
        <p:spPr>
          <a:xfrm>
            <a:off x="1930400" y="2278925"/>
            <a:ext cx="9144000" cy="6858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5"/>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a:t>CrossFit Action</a:t>
            </a:r>
            <a:endParaRPr/>
          </a:p>
        </p:txBody>
      </p:sp>
      <p:pic>
        <p:nvPicPr>
          <p:cNvPr id="319" name="Google Shape;319;p55">
            <a:hlinkClick r:id="rId3"/>
          </p:cNvPr>
          <p:cNvPicPr preferRelativeResize="0"/>
          <p:nvPr/>
        </p:nvPicPr>
        <p:blipFill>
          <a:blip r:embed="rId4">
            <a:alphaModFix/>
          </a:blip>
          <a:stretch>
            <a:fillRect/>
          </a:stretch>
        </p:blipFill>
        <p:spPr>
          <a:xfrm>
            <a:off x="1605612" y="1929900"/>
            <a:ext cx="9793574" cy="7930401"/>
          </a:xfrm>
          <a:prstGeom prst="rect">
            <a:avLst/>
          </a:prstGeom>
          <a:noFill/>
          <a:ln>
            <a:noFill/>
          </a:ln>
        </p:spPr>
      </p:pic>
      <p:pic>
        <p:nvPicPr>
          <p:cNvPr descr="A look into the Merton Physical Education Cross Fit Challenge!" id="320" name="Google Shape;320;p55" title="Merton Physical Education Cross Fit Challenge">
            <a:hlinkClick r:id="rId5"/>
          </p:cNvPr>
          <p:cNvPicPr preferRelativeResize="0"/>
          <p:nvPr/>
        </p:nvPicPr>
        <p:blipFill>
          <a:blip r:embed="rId6">
            <a:alphaModFix/>
          </a:blip>
          <a:stretch>
            <a:fillRect/>
          </a:stretch>
        </p:blipFill>
        <p:spPr>
          <a:xfrm>
            <a:off x="2042975" y="2416425"/>
            <a:ext cx="8940800" cy="5228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6"/>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a:t>CrossFit Action</a:t>
            </a:r>
            <a:endParaRPr/>
          </a:p>
        </p:txBody>
      </p:sp>
      <p:pic>
        <p:nvPicPr>
          <p:cNvPr id="326" name="Google Shape;326;p56">
            <a:hlinkClick r:id="rId3"/>
          </p:cNvPr>
          <p:cNvPicPr preferRelativeResize="0"/>
          <p:nvPr/>
        </p:nvPicPr>
        <p:blipFill>
          <a:blip r:embed="rId4">
            <a:alphaModFix/>
          </a:blip>
          <a:stretch>
            <a:fillRect/>
          </a:stretch>
        </p:blipFill>
        <p:spPr>
          <a:xfrm>
            <a:off x="1605612" y="1929900"/>
            <a:ext cx="9793574" cy="7930401"/>
          </a:xfrm>
          <a:prstGeom prst="rect">
            <a:avLst/>
          </a:prstGeom>
          <a:noFill/>
          <a:ln>
            <a:noFill/>
          </a:ln>
        </p:spPr>
      </p:pic>
      <p:pic>
        <p:nvPicPr>
          <p:cNvPr descr="Our version of a crossfit challenge for a middle school physical education class." id="327" name="Google Shape;327;p56" title="Merton MCrossFit Challenge">
            <a:hlinkClick r:id="rId5"/>
          </p:cNvPr>
          <p:cNvPicPr preferRelativeResize="0"/>
          <p:nvPr/>
        </p:nvPicPr>
        <p:blipFill>
          <a:blip r:embed="rId6">
            <a:alphaModFix/>
          </a:blip>
          <a:stretch>
            <a:fillRect/>
          </a:stretch>
        </p:blipFill>
        <p:spPr>
          <a:xfrm>
            <a:off x="2021025" y="2372475"/>
            <a:ext cx="8918825" cy="54040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descr="Untitled 12.png" id="332" name="Google Shape;332;p57"/>
          <p:cNvPicPr preferRelativeResize="0"/>
          <p:nvPr/>
        </p:nvPicPr>
        <p:blipFill>
          <a:blip r:embed="rId3">
            <a:alphaModFix/>
          </a:blip>
          <a:stretch>
            <a:fillRect/>
          </a:stretch>
        </p:blipFill>
        <p:spPr>
          <a:xfrm>
            <a:off x="2236200" y="76200"/>
            <a:ext cx="8532388" cy="9601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Untitled 13.png" id="337" name="Google Shape;337;p58"/>
          <p:cNvPicPr preferRelativeResize="0"/>
          <p:nvPr/>
        </p:nvPicPr>
        <p:blipFill>
          <a:blip r:embed="rId3">
            <a:alphaModFix/>
          </a:blip>
          <a:stretch>
            <a:fillRect/>
          </a:stretch>
        </p:blipFill>
        <p:spPr>
          <a:xfrm>
            <a:off x="2712450" y="76200"/>
            <a:ext cx="7579895" cy="96012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9"/>
          <p:cNvSpPr txBox="1"/>
          <p:nvPr>
            <p:ph type="title"/>
          </p:nvPr>
        </p:nvSpPr>
        <p:spPr>
          <a:xfrm>
            <a:off x="443307" y="345024"/>
            <a:ext cx="12118200" cy="1596300"/>
          </a:xfrm>
          <a:prstGeom prst="rect">
            <a:avLst/>
          </a:prstGeom>
        </p:spPr>
        <p:txBody>
          <a:bodyPr anchorCtr="0" anchor="ctr" bIns="144475" lIns="144475" spcFirstLastPara="1" rIns="144475" wrap="square" tIns="144475">
            <a:noAutofit/>
          </a:bodyPr>
          <a:lstStyle/>
          <a:p>
            <a:pPr indent="0" lvl="0" marL="0" rtl="0" algn="ctr">
              <a:spcBef>
                <a:spcPts val="0"/>
              </a:spcBef>
              <a:spcAft>
                <a:spcPts val="0"/>
              </a:spcAft>
              <a:buNone/>
            </a:pPr>
            <a:r>
              <a:rPr lang="en-US"/>
              <a:t>Let the Vail Bowl Begin</a:t>
            </a:r>
            <a:endParaRPr/>
          </a:p>
        </p:txBody>
      </p:sp>
      <p:pic>
        <p:nvPicPr>
          <p:cNvPr id="343" name="Google Shape;343;p59"/>
          <p:cNvPicPr preferRelativeResize="0"/>
          <p:nvPr/>
        </p:nvPicPr>
        <p:blipFill>
          <a:blip r:embed="rId3">
            <a:alphaModFix/>
          </a:blip>
          <a:stretch>
            <a:fillRect/>
          </a:stretch>
        </p:blipFill>
        <p:spPr>
          <a:xfrm>
            <a:off x="4693438" y="1711700"/>
            <a:ext cx="3617925" cy="78650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60"/>
          <p:cNvSpPr txBox="1"/>
          <p:nvPr>
            <p:ph type="title"/>
          </p:nvPr>
        </p:nvSpPr>
        <p:spPr>
          <a:xfrm>
            <a:off x="443307" y="7121874"/>
            <a:ext cx="12118200" cy="10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5604A"/>
              </a:buClr>
              <a:buFont typeface="Arial"/>
              <a:buNone/>
            </a:pPr>
            <a:r>
              <a:rPr lang="en-US" sz="6300" u="sng">
                <a:solidFill>
                  <a:schemeClr val="hlink"/>
                </a:solidFill>
                <a:hlinkClick r:id="rId3"/>
              </a:rPr>
              <a:t>World Cup Soccer</a:t>
            </a:r>
            <a:endParaRPr>
              <a:solidFill>
                <a:srgbClr val="FFFFFF"/>
              </a:solidFill>
            </a:endParaRPr>
          </a:p>
        </p:txBody>
      </p:sp>
      <p:sp>
        <p:nvSpPr>
          <p:cNvPr id="349" name="Google Shape;349;p60"/>
          <p:cNvSpPr txBox="1"/>
          <p:nvPr>
            <p:ph idx="1" type="body"/>
          </p:nvPr>
        </p:nvSpPr>
        <p:spPr>
          <a:xfrm>
            <a:off x="443300" y="8547128"/>
            <a:ext cx="12118200" cy="892800"/>
          </a:xfrm>
          <a:prstGeom prst="rect">
            <a:avLst/>
          </a:prstGeom>
          <a:noFill/>
          <a:ln>
            <a:noFill/>
          </a:ln>
        </p:spPr>
        <p:txBody>
          <a:bodyPr anchorCtr="0" anchor="t" bIns="0" lIns="0" spcFirstLastPara="1" rIns="0" wrap="square" tIns="0">
            <a:noAutofit/>
          </a:bodyPr>
          <a:lstStyle/>
          <a:p>
            <a:pPr indent="-419100" lvl="0" marL="419100" marR="0" rtl="0" algn="ctr">
              <a:lnSpc>
                <a:spcPct val="100000"/>
              </a:lnSpc>
              <a:spcBef>
                <a:spcPts val="0"/>
              </a:spcBef>
              <a:spcAft>
                <a:spcPts val="0"/>
              </a:spcAft>
              <a:buClr>
                <a:srgbClr val="625B48"/>
              </a:buClr>
              <a:buFont typeface="Arial"/>
              <a:buNone/>
            </a:pPr>
            <a:r>
              <a:rPr lang="en-US" sz="2600">
                <a:solidFill>
                  <a:srgbClr val="FFFFFF"/>
                </a:solidFill>
              </a:rPr>
              <a:t>A student led sport education unit</a:t>
            </a:r>
            <a:endParaRPr>
              <a:solidFill>
                <a:srgbClr val="FFFFFF"/>
              </a:solidFill>
            </a:endParaRPr>
          </a:p>
        </p:txBody>
      </p:sp>
      <p:pic>
        <p:nvPicPr>
          <p:cNvPr id="350" name="Google Shape;350;p60">
            <a:hlinkClick r:id="rId4"/>
          </p:cNvPr>
          <p:cNvPicPr preferRelativeResize="0"/>
          <p:nvPr/>
        </p:nvPicPr>
        <p:blipFill>
          <a:blip r:embed="rId5">
            <a:alphaModFix/>
          </a:blip>
          <a:stretch>
            <a:fillRect/>
          </a:stretch>
        </p:blipFill>
        <p:spPr>
          <a:xfrm>
            <a:off x="3575026" y="698850"/>
            <a:ext cx="6083750" cy="60837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61">
            <a:hlinkClick r:id="rId3"/>
          </p:cNvPr>
          <p:cNvPicPr preferRelativeResize="0"/>
          <p:nvPr/>
        </p:nvPicPr>
        <p:blipFill rotWithShape="1">
          <a:blip r:embed="rId4">
            <a:alphaModFix/>
          </a:blip>
          <a:srcRect b="0" l="0" r="0" t="0"/>
          <a:stretch/>
        </p:blipFill>
        <p:spPr>
          <a:xfrm>
            <a:off x="1584175" y="1788450"/>
            <a:ext cx="9836474" cy="7965150"/>
          </a:xfrm>
          <a:prstGeom prst="rect">
            <a:avLst/>
          </a:prstGeom>
          <a:noFill/>
          <a:ln>
            <a:noFill/>
          </a:ln>
        </p:spPr>
      </p:pic>
      <p:sp>
        <p:nvSpPr>
          <p:cNvPr id="356" name="Google Shape;356;p61"/>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World Cup - Provocation </a:t>
            </a:r>
            <a:endParaRPr/>
          </a:p>
        </p:txBody>
      </p:sp>
      <p:pic>
        <p:nvPicPr>
          <p:cNvPr descr="Best World cup EVER. The Best Moments of the World Cup 2014.&#10;Subscribe for more vídeos!" id="357" name="Google Shape;357;p61" title="FIFA World Cup 2014 - Best Moments Highlights HD">
            <a:hlinkClick r:id="rId5"/>
          </p:cNvPr>
          <p:cNvPicPr preferRelativeResize="0"/>
          <p:nvPr/>
        </p:nvPicPr>
        <p:blipFill>
          <a:blip r:embed="rId6">
            <a:alphaModFix/>
          </a:blip>
          <a:stretch>
            <a:fillRect/>
          </a:stretch>
        </p:blipFill>
        <p:spPr>
          <a:xfrm>
            <a:off x="2097650" y="2303325"/>
            <a:ext cx="8842200" cy="5319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443319" y="6882237"/>
            <a:ext cx="12118200" cy="10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5604A"/>
              </a:buClr>
              <a:buFont typeface="Arial"/>
              <a:buNone/>
            </a:pPr>
            <a:r>
              <a:rPr lang="en-US" sz="6300">
                <a:solidFill>
                  <a:srgbClr val="FFFFFF"/>
                </a:solidFill>
              </a:rPr>
              <a:t>Sport Education - Roles</a:t>
            </a:r>
            <a:endParaRPr>
              <a:solidFill>
                <a:srgbClr val="FFFFFF"/>
              </a:solidFill>
            </a:endParaRPr>
          </a:p>
        </p:txBody>
      </p:sp>
      <p:sp>
        <p:nvSpPr>
          <p:cNvPr id="83" name="Google Shape;83;p17"/>
          <p:cNvSpPr txBox="1"/>
          <p:nvPr>
            <p:ph idx="1" type="body"/>
          </p:nvPr>
        </p:nvSpPr>
        <p:spPr>
          <a:xfrm>
            <a:off x="443300" y="8379557"/>
            <a:ext cx="12118200" cy="1086000"/>
          </a:xfrm>
          <a:prstGeom prst="rect">
            <a:avLst/>
          </a:prstGeom>
          <a:noFill/>
          <a:ln>
            <a:noFill/>
          </a:ln>
        </p:spPr>
        <p:txBody>
          <a:bodyPr anchorCtr="0" anchor="t" bIns="0" lIns="0" spcFirstLastPara="1" rIns="0" wrap="square" tIns="0">
            <a:noAutofit/>
          </a:bodyPr>
          <a:lstStyle/>
          <a:p>
            <a:pPr indent="-419100" lvl="0" marL="419100" marR="0" rtl="0" algn="ctr">
              <a:lnSpc>
                <a:spcPct val="100000"/>
              </a:lnSpc>
              <a:spcBef>
                <a:spcPts val="0"/>
              </a:spcBef>
              <a:spcAft>
                <a:spcPts val="0"/>
              </a:spcAft>
              <a:buClr>
                <a:srgbClr val="625B48"/>
              </a:buClr>
              <a:buFont typeface="Arial"/>
              <a:buNone/>
            </a:pPr>
            <a:r>
              <a:rPr lang="en-US" sz="2600">
                <a:solidFill>
                  <a:srgbClr val="FFFFFF"/>
                </a:solidFill>
              </a:rPr>
              <a:t>A student led unit</a:t>
            </a:r>
            <a:endParaRPr>
              <a:solidFill>
                <a:srgbClr val="FFFFFF"/>
              </a:solidFill>
            </a:endParaRPr>
          </a:p>
        </p:txBody>
      </p:sp>
      <p:pic>
        <p:nvPicPr>
          <p:cNvPr descr="2015-10-20 01:30:58 +00001.png" id="84" name="Google Shape;84;p17"/>
          <p:cNvPicPr preferRelativeResize="0"/>
          <p:nvPr/>
        </p:nvPicPr>
        <p:blipFill>
          <a:blip r:embed="rId3">
            <a:alphaModFix/>
          </a:blip>
          <a:stretch>
            <a:fillRect/>
          </a:stretch>
        </p:blipFill>
        <p:spPr>
          <a:xfrm>
            <a:off x="2558982" y="222582"/>
            <a:ext cx="7886825" cy="665964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2"/>
          <p:cNvSpPr txBox="1"/>
          <p:nvPr>
            <p:ph type="title"/>
          </p:nvPr>
        </p:nvSpPr>
        <p:spPr>
          <a:xfrm>
            <a:off x="443307" y="697224"/>
            <a:ext cx="12118200" cy="1086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Inspired by 2014 Men’s World Cup</a:t>
            </a:r>
            <a:endParaRPr/>
          </a:p>
        </p:txBody>
      </p:sp>
      <p:pic>
        <p:nvPicPr>
          <p:cNvPr descr="2015-10-23 01:53:11 +00001.png" id="363" name="Google Shape;363;p62"/>
          <p:cNvPicPr preferRelativeResize="0"/>
          <p:nvPr/>
        </p:nvPicPr>
        <p:blipFill>
          <a:blip r:embed="rId3">
            <a:alphaModFix/>
          </a:blip>
          <a:stretch>
            <a:fillRect/>
          </a:stretch>
        </p:blipFill>
        <p:spPr>
          <a:xfrm>
            <a:off x="3596950" y="1929910"/>
            <a:ext cx="5810892" cy="78237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3"/>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u="sng">
                <a:solidFill>
                  <a:schemeClr val="hlink"/>
                </a:solidFill>
                <a:hlinkClick r:id="rId3"/>
              </a:rPr>
              <a:t>New Jobs</a:t>
            </a:r>
            <a:r>
              <a:rPr lang="en-US"/>
              <a:t> &amp; New Approach</a:t>
            </a:r>
            <a:endParaRPr/>
          </a:p>
        </p:txBody>
      </p:sp>
      <p:pic>
        <p:nvPicPr>
          <p:cNvPr descr="2015-10-23 01:54:55 +00001.png" id="369" name="Google Shape;369;p63"/>
          <p:cNvPicPr preferRelativeResize="0"/>
          <p:nvPr/>
        </p:nvPicPr>
        <p:blipFill>
          <a:blip r:embed="rId4">
            <a:alphaModFix/>
          </a:blip>
          <a:stretch>
            <a:fillRect/>
          </a:stretch>
        </p:blipFill>
        <p:spPr>
          <a:xfrm>
            <a:off x="443296" y="1929900"/>
            <a:ext cx="5655925" cy="7594649"/>
          </a:xfrm>
          <a:prstGeom prst="rect">
            <a:avLst/>
          </a:prstGeom>
          <a:noFill/>
          <a:ln>
            <a:noFill/>
          </a:ln>
        </p:spPr>
      </p:pic>
      <p:pic>
        <p:nvPicPr>
          <p:cNvPr descr="2015-10-23 01:56:43 +00001.png" id="370" name="Google Shape;370;p63"/>
          <p:cNvPicPr preferRelativeResize="0"/>
          <p:nvPr/>
        </p:nvPicPr>
        <p:blipFill>
          <a:blip r:embed="rId5">
            <a:alphaModFix/>
          </a:blip>
          <a:stretch>
            <a:fillRect/>
          </a:stretch>
        </p:blipFill>
        <p:spPr>
          <a:xfrm>
            <a:off x="6767810" y="1929910"/>
            <a:ext cx="5793681" cy="75946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4"/>
          <p:cNvSpPr txBox="1"/>
          <p:nvPr>
            <p:ph type="title"/>
          </p:nvPr>
        </p:nvSpPr>
        <p:spPr>
          <a:xfrm>
            <a:off x="377725" y="1702790"/>
            <a:ext cx="5753100" cy="2811000"/>
          </a:xfrm>
          <a:prstGeom prst="rect">
            <a:avLst/>
          </a:prstGeom>
        </p:spPr>
        <p:txBody>
          <a:bodyPr anchorCtr="0" anchor="b" bIns="144475" lIns="144475" spcFirstLastPara="1" rIns="144475" wrap="square" tIns="144475">
            <a:noAutofit/>
          </a:bodyPr>
          <a:lstStyle/>
          <a:p>
            <a:pPr indent="0" lvl="0" marL="0" rtl="0" algn="ctr">
              <a:spcBef>
                <a:spcPts val="0"/>
              </a:spcBef>
              <a:spcAft>
                <a:spcPts val="0"/>
              </a:spcAft>
              <a:buNone/>
            </a:pPr>
            <a:r>
              <a:rPr lang="en-US"/>
              <a:t>Schedule &amp; Postseason</a:t>
            </a:r>
            <a:endParaRPr/>
          </a:p>
        </p:txBody>
      </p:sp>
      <p:pic>
        <p:nvPicPr>
          <p:cNvPr descr="2015-10-23 01:57:59 +00001.png" id="376" name="Google Shape;376;p64"/>
          <p:cNvPicPr preferRelativeResize="0"/>
          <p:nvPr/>
        </p:nvPicPr>
        <p:blipFill>
          <a:blip r:embed="rId3">
            <a:alphaModFix/>
          </a:blip>
          <a:stretch>
            <a:fillRect/>
          </a:stretch>
        </p:blipFill>
        <p:spPr>
          <a:xfrm>
            <a:off x="6651573" y="1088061"/>
            <a:ext cx="6058376" cy="7577500"/>
          </a:xfrm>
          <a:prstGeom prst="rect">
            <a:avLst/>
          </a:prstGeom>
          <a:noFill/>
          <a:ln>
            <a:noFill/>
          </a:ln>
        </p:spPr>
      </p:pic>
      <p:sp>
        <p:nvSpPr>
          <p:cNvPr id="377" name="Google Shape;377;p64"/>
          <p:cNvSpPr txBox="1"/>
          <p:nvPr>
            <p:ph idx="1" type="subTitle"/>
          </p:nvPr>
        </p:nvSpPr>
        <p:spPr>
          <a:xfrm>
            <a:off x="72325" y="4798975"/>
            <a:ext cx="6058500" cy="35145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Round robin tournament during class.</a:t>
            </a:r>
            <a:endParaRPr/>
          </a:p>
          <a:p>
            <a:pPr indent="0" lvl="0" marL="0" rtl="0" algn="ctr">
              <a:spcBef>
                <a:spcPts val="0"/>
              </a:spcBef>
              <a:spcAft>
                <a:spcPts val="0"/>
              </a:spcAft>
              <a:buNone/>
            </a:pPr>
            <a:r>
              <a:rPr lang="en-US"/>
              <a:t>Single elimination round of 8 at recess.</a:t>
            </a:r>
            <a:endParaRPr/>
          </a:p>
          <a:p>
            <a:pPr indent="0" lvl="0" marL="0" rtl="0" algn="ctr">
              <a:spcBef>
                <a:spcPts val="0"/>
              </a:spcBef>
              <a:spcAft>
                <a:spcPts val="0"/>
              </a:spcAft>
              <a:buNone/>
            </a:pPr>
            <a:r>
              <a:rPr lang="en-US"/>
              <a:t>7th vs. 7th</a:t>
            </a:r>
            <a:endParaRPr/>
          </a:p>
          <a:p>
            <a:pPr indent="0" lvl="0" marL="0" rtl="0" algn="ctr">
              <a:spcBef>
                <a:spcPts val="0"/>
              </a:spcBef>
              <a:spcAft>
                <a:spcPts val="0"/>
              </a:spcAft>
              <a:buNone/>
            </a:pPr>
            <a:r>
              <a:rPr lang="en-US"/>
              <a:t>8th vs. 8th</a:t>
            </a:r>
            <a:endParaRPr/>
          </a:p>
          <a:p>
            <a:pPr indent="0" lvl="0" marL="0" rtl="0" algn="ctr">
              <a:spcBef>
                <a:spcPts val="0"/>
              </a:spcBef>
              <a:spcAft>
                <a:spcPts val="0"/>
              </a:spcAft>
              <a:buNone/>
            </a:pPr>
            <a:r>
              <a:rPr lang="en-US"/>
              <a:t>until…..</a:t>
            </a:r>
            <a:endParaRPr/>
          </a:p>
          <a:p>
            <a:pPr indent="0" lvl="0" marL="0" rtl="0" algn="ctr">
              <a:spcBef>
                <a:spcPts val="0"/>
              </a:spcBef>
              <a:spcAft>
                <a:spcPts val="0"/>
              </a:spcAft>
              <a:buNone/>
            </a:pPr>
            <a:r>
              <a:rPr lang="en-US"/>
              <a:t>The World Cup Final 7th vs 8th</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5"/>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ctr">
              <a:spcBef>
                <a:spcPts val="0"/>
              </a:spcBef>
              <a:spcAft>
                <a:spcPts val="0"/>
              </a:spcAft>
              <a:buNone/>
            </a:pPr>
            <a:r>
              <a:rPr lang="en-US"/>
              <a:t>World Cup Soccer 2015 @ Merton Intermediate</a:t>
            </a:r>
            <a:endParaRPr/>
          </a:p>
        </p:txBody>
      </p:sp>
      <p:pic>
        <p:nvPicPr>
          <p:cNvPr id="383" name="Google Shape;383;p65" title="World Cup Soccer">
            <a:hlinkClick r:id="rId3"/>
          </p:cNvPr>
          <p:cNvPicPr preferRelativeResize="0"/>
          <p:nvPr/>
        </p:nvPicPr>
        <p:blipFill>
          <a:blip r:embed="rId4">
            <a:alphaModFix/>
          </a:blip>
          <a:stretch>
            <a:fillRect/>
          </a:stretch>
        </p:blipFill>
        <p:spPr>
          <a:xfrm>
            <a:off x="2231800" y="2326200"/>
            <a:ext cx="8554274" cy="5032925"/>
          </a:xfrm>
          <a:prstGeom prst="rect">
            <a:avLst/>
          </a:prstGeom>
          <a:noFill/>
          <a:ln>
            <a:noFill/>
          </a:ln>
        </p:spPr>
      </p:pic>
      <p:pic>
        <p:nvPicPr>
          <p:cNvPr id="384" name="Google Shape;384;p65">
            <a:hlinkClick r:id="rId5"/>
          </p:cNvPr>
          <p:cNvPicPr preferRelativeResize="0"/>
          <p:nvPr/>
        </p:nvPicPr>
        <p:blipFill>
          <a:blip r:embed="rId6">
            <a:alphaModFix/>
          </a:blip>
          <a:stretch>
            <a:fillRect/>
          </a:stretch>
        </p:blipFill>
        <p:spPr>
          <a:xfrm>
            <a:off x="1834916" y="1929900"/>
            <a:ext cx="9334971" cy="75590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6"/>
          <p:cNvSpPr txBox="1"/>
          <p:nvPr>
            <p:ph type="title"/>
          </p:nvPr>
        </p:nvSpPr>
        <p:spPr>
          <a:xfrm>
            <a:off x="443307" y="7217724"/>
            <a:ext cx="12118200" cy="10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5604A"/>
              </a:buClr>
              <a:buFont typeface="Arial"/>
              <a:buNone/>
            </a:pPr>
            <a:r>
              <a:rPr lang="en-US" sz="6300" u="sng">
                <a:solidFill>
                  <a:schemeClr val="hlink"/>
                </a:solidFill>
                <a:hlinkClick r:id="rId3"/>
              </a:rPr>
              <a:t>Basketball Sport Ed Season</a:t>
            </a:r>
            <a:endParaRPr>
              <a:solidFill>
                <a:srgbClr val="FFFFFF"/>
              </a:solidFill>
            </a:endParaRPr>
          </a:p>
        </p:txBody>
      </p:sp>
      <p:sp>
        <p:nvSpPr>
          <p:cNvPr id="390" name="Google Shape;390;p66"/>
          <p:cNvSpPr txBox="1"/>
          <p:nvPr>
            <p:ph idx="1" type="body"/>
          </p:nvPr>
        </p:nvSpPr>
        <p:spPr>
          <a:xfrm>
            <a:off x="443300" y="8923233"/>
            <a:ext cx="12118200" cy="694800"/>
          </a:xfrm>
          <a:prstGeom prst="rect">
            <a:avLst/>
          </a:prstGeom>
          <a:noFill/>
          <a:ln>
            <a:noFill/>
          </a:ln>
        </p:spPr>
        <p:txBody>
          <a:bodyPr anchorCtr="0" anchor="t" bIns="0" lIns="0" spcFirstLastPara="1" rIns="0" wrap="square" tIns="0">
            <a:noAutofit/>
          </a:bodyPr>
          <a:lstStyle/>
          <a:p>
            <a:pPr indent="-419100" lvl="0" marL="419100" marR="0" rtl="0" algn="ctr">
              <a:lnSpc>
                <a:spcPct val="100000"/>
              </a:lnSpc>
              <a:spcBef>
                <a:spcPts val="0"/>
              </a:spcBef>
              <a:spcAft>
                <a:spcPts val="0"/>
              </a:spcAft>
              <a:buClr>
                <a:srgbClr val="625B48"/>
              </a:buClr>
              <a:buFont typeface="Arial"/>
              <a:buNone/>
            </a:pPr>
            <a:r>
              <a:rPr lang="en-US" sz="2600">
                <a:solidFill>
                  <a:srgbClr val="FFFFFF"/>
                </a:solidFill>
              </a:rPr>
              <a:t>A student led unit</a:t>
            </a:r>
            <a:endParaRPr>
              <a:solidFill>
                <a:srgbClr val="FFFFFF"/>
              </a:solidFill>
            </a:endParaRPr>
          </a:p>
        </p:txBody>
      </p:sp>
      <p:pic>
        <p:nvPicPr>
          <p:cNvPr id="391" name="Google Shape;391;p66">
            <a:hlinkClick r:id="rId4"/>
          </p:cNvPr>
          <p:cNvPicPr preferRelativeResize="0"/>
          <p:nvPr/>
        </p:nvPicPr>
        <p:blipFill>
          <a:blip r:embed="rId5">
            <a:alphaModFix/>
          </a:blip>
          <a:stretch>
            <a:fillRect/>
          </a:stretch>
        </p:blipFill>
        <p:spPr>
          <a:xfrm>
            <a:off x="4549775" y="702975"/>
            <a:ext cx="3905250" cy="60293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7"/>
          <p:cNvSpPr txBox="1"/>
          <p:nvPr>
            <p:ph type="title"/>
          </p:nvPr>
        </p:nvSpPr>
        <p:spPr>
          <a:xfrm>
            <a:off x="443307" y="8403974"/>
            <a:ext cx="12118200" cy="10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5604A"/>
              </a:buClr>
              <a:buFont typeface="Arial"/>
              <a:buNone/>
            </a:pPr>
            <a:r>
              <a:rPr lang="en-US" sz="6300">
                <a:solidFill>
                  <a:srgbClr val="FFFFFF"/>
                </a:solidFill>
              </a:rPr>
              <a:t>NBA or College</a:t>
            </a:r>
            <a:endParaRPr>
              <a:solidFill>
                <a:srgbClr val="FFFFFF"/>
              </a:solidFill>
            </a:endParaRPr>
          </a:p>
        </p:txBody>
      </p:sp>
      <p:pic>
        <p:nvPicPr>
          <p:cNvPr id="397" name="Google Shape;397;p67">
            <a:hlinkClick r:id="rId3"/>
          </p:cNvPr>
          <p:cNvPicPr preferRelativeResize="0"/>
          <p:nvPr/>
        </p:nvPicPr>
        <p:blipFill>
          <a:blip r:embed="rId4">
            <a:alphaModFix/>
          </a:blip>
          <a:stretch>
            <a:fillRect/>
          </a:stretch>
        </p:blipFill>
        <p:spPr>
          <a:xfrm>
            <a:off x="988550" y="109850"/>
            <a:ext cx="3905250" cy="4019549"/>
          </a:xfrm>
          <a:prstGeom prst="rect">
            <a:avLst/>
          </a:prstGeom>
          <a:noFill/>
          <a:ln>
            <a:noFill/>
          </a:ln>
        </p:spPr>
      </p:pic>
      <p:pic>
        <p:nvPicPr>
          <p:cNvPr id="398" name="Google Shape;398;p67">
            <a:hlinkClick r:id="rId5"/>
          </p:cNvPr>
          <p:cNvPicPr preferRelativeResize="0"/>
          <p:nvPr/>
        </p:nvPicPr>
        <p:blipFill>
          <a:blip r:embed="rId6">
            <a:alphaModFix/>
          </a:blip>
          <a:stretch>
            <a:fillRect/>
          </a:stretch>
        </p:blipFill>
        <p:spPr>
          <a:xfrm>
            <a:off x="1274125" y="4242625"/>
            <a:ext cx="3905251" cy="4048125"/>
          </a:xfrm>
          <a:prstGeom prst="rect">
            <a:avLst/>
          </a:prstGeom>
          <a:noFill/>
          <a:ln>
            <a:noFill/>
          </a:ln>
        </p:spPr>
      </p:pic>
      <p:pic>
        <p:nvPicPr>
          <p:cNvPr id="399" name="Google Shape;399;p67">
            <a:hlinkClick r:id="rId7"/>
          </p:cNvPr>
          <p:cNvPicPr preferRelativeResize="0"/>
          <p:nvPr/>
        </p:nvPicPr>
        <p:blipFill>
          <a:blip r:embed="rId8">
            <a:alphaModFix/>
          </a:blip>
          <a:stretch>
            <a:fillRect/>
          </a:stretch>
        </p:blipFill>
        <p:spPr>
          <a:xfrm>
            <a:off x="6365954" y="2867025"/>
            <a:ext cx="6195546" cy="40195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8"/>
          <p:cNvSpPr txBox="1"/>
          <p:nvPr>
            <p:ph type="title"/>
          </p:nvPr>
        </p:nvSpPr>
        <p:spPr>
          <a:xfrm>
            <a:off x="443307" y="8403974"/>
            <a:ext cx="12118200" cy="10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5604A"/>
              </a:buClr>
              <a:buFont typeface="Arial"/>
              <a:buNone/>
            </a:pPr>
            <a:r>
              <a:rPr lang="en-US" sz="6300" u="sng">
                <a:solidFill>
                  <a:schemeClr val="hlink"/>
                </a:solidFill>
                <a:hlinkClick r:id="rId3"/>
              </a:rPr>
              <a:t>Golf</a:t>
            </a:r>
            <a:r>
              <a:rPr lang="en-US" sz="6300">
                <a:solidFill>
                  <a:srgbClr val="FFFFFF"/>
                </a:solidFill>
              </a:rPr>
              <a:t> - </a:t>
            </a:r>
            <a:r>
              <a:rPr lang="en-US" sz="6300" u="sng">
                <a:solidFill>
                  <a:schemeClr val="hlink"/>
                </a:solidFill>
                <a:hlinkClick r:id="rId4"/>
              </a:rPr>
              <a:t>Read More Here</a:t>
            </a:r>
            <a:endParaRPr>
              <a:solidFill>
                <a:srgbClr val="FFFFFF"/>
              </a:solidFill>
            </a:endParaRPr>
          </a:p>
        </p:txBody>
      </p:sp>
      <p:pic>
        <p:nvPicPr>
          <p:cNvPr id="405" name="Google Shape;405;p68"/>
          <p:cNvPicPr preferRelativeResize="0"/>
          <p:nvPr/>
        </p:nvPicPr>
        <p:blipFill>
          <a:blip r:embed="rId5">
            <a:alphaModFix/>
          </a:blip>
          <a:stretch>
            <a:fillRect/>
          </a:stretch>
        </p:blipFill>
        <p:spPr>
          <a:xfrm>
            <a:off x="4387850" y="368625"/>
            <a:ext cx="4229100" cy="75342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9"/>
          <p:cNvSpPr txBox="1"/>
          <p:nvPr>
            <p:ph type="title"/>
          </p:nvPr>
        </p:nvSpPr>
        <p:spPr>
          <a:xfrm>
            <a:off x="443307" y="8403974"/>
            <a:ext cx="12118200" cy="10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5604A"/>
              </a:buClr>
              <a:buFont typeface="Arial"/>
              <a:buNone/>
            </a:pPr>
            <a:r>
              <a:rPr lang="en-US" sz="6300" u="sng">
                <a:solidFill>
                  <a:schemeClr val="hlink"/>
                </a:solidFill>
                <a:hlinkClick r:id="rId3"/>
              </a:rPr>
              <a:t>Olympic Gymnastics</a:t>
            </a:r>
            <a:endParaRPr>
              <a:solidFill>
                <a:srgbClr val="FFFFFF"/>
              </a:solidFill>
            </a:endParaRPr>
          </a:p>
        </p:txBody>
      </p:sp>
      <p:pic>
        <p:nvPicPr>
          <p:cNvPr descr="Image result for olympic gymnastics logo" id="411" name="Google Shape;411;p69"/>
          <p:cNvPicPr preferRelativeResize="0"/>
          <p:nvPr/>
        </p:nvPicPr>
        <p:blipFill>
          <a:blip r:embed="rId4">
            <a:alphaModFix/>
          </a:blip>
          <a:stretch>
            <a:fillRect/>
          </a:stretch>
        </p:blipFill>
        <p:spPr>
          <a:xfrm>
            <a:off x="2617889" y="960925"/>
            <a:ext cx="7769025" cy="65573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70"/>
          <p:cNvSpPr txBox="1"/>
          <p:nvPr>
            <p:ph type="title"/>
          </p:nvPr>
        </p:nvSpPr>
        <p:spPr>
          <a:xfrm>
            <a:off x="443307" y="8403974"/>
            <a:ext cx="12118200" cy="10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5604A"/>
              </a:buClr>
              <a:buFont typeface="Arial"/>
              <a:buNone/>
            </a:pPr>
            <a:r>
              <a:rPr lang="en-US" sz="6300" u="sng">
                <a:solidFill>
                  <a:schemeClr val="hlink"/>
                </a:solidFill>
                <a:hlinkClick r:id="rId3"/>
              </a:rPr>
              <a:t>Volleyball</a:t>
            </a:r>
            <a:endParaRPr>
              <a:solidFill>
                <a:srgbClr val="FFFFFF"/>
              </a:solidFill>
            </a:endParaRPr>
          </a:p>
        </p:txBody>
      </p:sp>
      <p:pic>
        <p:nvPicPr>
          <p:cNvPr id="417" name="Google Shape;417;p70">
            <a:hlinkClick r:id="rId4"/>
          </p:cNvPr>
          <p:cNvPicPr preferRelativeResize="0"/>
          <p:nvPr/>
        </p:nvPicPr>
        <p:blipFill>
          <a:blip r:embed="rId5">
            <a:alphaModFix/>
          </a:blip>
          <a:stretch>
            <a:fillRect/>
          </a:stretch>
        </p:blipFill>
        <p:spPr>
          <a:xfrm>
            <a:off x="4549775" y="2194575"/>
            <a:ext cx="3905249" cy="390524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71"/>
          <p:cNvSpPr txBox="1"/>
          <p:nvPr>
            <p:ph type="title"/>
          </p:nvPr>
        </p:nvSpPr>
        <p:spPr>
          <a:xfrm>
            <a:off x="443307" y="8403974"/>
            <a:ext cx="12118200" cy="10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5604A"/>
              </a:buClr>
              <a:buFont typeface="Arial"/>
              <a:buNone/>
            </a:pPr>
            <a:r>
              <a:rPr lang="en-US" sz="6300" u="sng">
                <a:solidFill>
                  <a:schemeClr val="hlink"/>
                </a:solidFill>
                <a:hlinkClick r:id="rId3"/>
              </a:rPr>
              <a:t>Badminton</a:t>
            </a:r>
            <a:endParaRPr>
              <a:solidFill>
                <a:srgbClr val="FFFFFF"/>
              </a:solidFill>
            </a:endParaRPr>
          </a:p>
        </p:txBody>
      </p:sp>
      <p:pic>
        <p:nvPicPr>
          <p:cNvPr descr="https://cdn.pixabay.com/photo/2016/05/31/23/21/badminton-1428046_960_720.jpg" id="423" name="Google Shape;423;p71">
            <a:hlinkClick r:id="rId4"/>
          </p:cNvPr>
          <p:cNvPicPr preferRelativeResize="0"/>
          <p:nvPr/>
        </p:nvPicPr>
        <p:blipFill>
          <a:blip r:embed="rId5">
            <a:alphaModFix/>
          </a:blip>
          <a:stretch>
            <a:fillRect/>
          </a:stretch>
        </p:blipFill>
        <p:spPr>
          <a:xfrm>
            <a:off x="1930400" y="1393375"/>
            <a:ext cx="9144000" cy="6096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Sport Education Trophies.JPG" id="89" name="Google Shape;89;p18"/>
          <p:cNvPicPr preferRelativeResize="0"/>
          <p:nvPr/>
        </p:nvPicPr>
        <p:blipFill>
          <a:blip r:embed="rId3">
            <a:alphaModFix/>
          </a:blip>
          <a:stretch>
            <a:fillRect/>
          </a:stretch>
        </p:blipFill>
        <p:spPr>
          <a:xfrm>
            <a:off x="0" y="1549400"/>
            <a:ext cx="13004800" cy="665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443307" y="6752012"/>
            <a:ext cx="12118200" cy="10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85604A"/>
              </a:buClr>
              <a:buFont typeface="Arial"/>
              <a:buNone/>
            </a:pPr>
            <a:r>
              <a:rPr lang="en-US" sz="6300" u="sng">
                <a:solidFill>
                  <a:schemeClr val="hlink"/>
                </a:solidFill>
                <a:hlinkClick r:id="rId3"/>
              </a:rPr>
              <a:t>Flag Football</a:t>
            </a:r>
            <a:endParaRPr>
              <a:solidFill>
                <a:srgbClr val="FFFFFF"/>
              </a:solidFill>
            </a:endParaRPr>
          </a:p>
        </p:txBody>
      </p:sp>
      <p:sp>
        <p:nvSpPr>
          <p:cNvPr id="95" name="Google Shape;95;p19"/>
          <p:cNvSpPr txBox="1"/>
          <p:nvPr>
            <p:ph idx="1" type="body"/>
          </p:nvPr>
        </p:nvSpPr>
        <p:spPr>
          <a:xfrm>
            <a:off x="443300" y="8226907"/>
            <a:ext cx="12118200" cy="1086000"/>
          </a:xfrm>
          <a:prstGeom prst="rect">
            <a:avLst/>
          </a:prstGeom>
          <a:noFill/>
          <a:ln>
            <a:noFill/>
          </a:ln>
        </p:spPr>
        <p:txBody>
          <a:bodyPr anchorCtr="0" anchor="ctr" bIns="0" lIns="0" spcFirstLastPara="1" rIns="0" wrap="square" tIns="0">
            <a:noAutofit/>
          </a:bodyPr>
          <a:lstStyle/>
          <a:p>
            <a:pPr indent="-419100" lvl="0" marL="419100" marR="0" rtl="0" algn="ctr">
              <a:lnSpc>
                <a:spcPct val="100000"/>
              </a:lnSpc>
              <a:spcBef>
                <a:spcPts val="0"/>
              </a:spcBef>
              <a:spcAft>
                <a:spcPts val="0"/>
              </a:spcAft>
              <a:buClr>
                <a:srgbClr val="625B48"/>
              </a:buClr>
              <a:buFont typeface="Arial"/>
              <a:buNone/>
            </a:pPr>
            <a:r>
              <a:rPr lang="en-US" sz="2600">
                <a:solidFill>
                  <a:srgbClr val="FFFFFF"/>
                </a:solidFill>
              </a:rPr>
              <a:t>A student led flag football unit</a:t>
            </a:r>
            <a:endParaRPr>
              <a:solidFill>
                <a:srgbClr val="FFFFFF"/>
              </a:solidFill>
            </a:endParaRPr>
          </a:p>
        </p:txBody>
      </p:sp>
      <p:pic>
        <p:nvPicPr>
          <p:cNvPr id="96" name="Google Shape;96;p19">
            <a:hlinkClick r:id="rId4"/>
          </p:cNvPr>
          <p:cNvPicPr preferRelativeResize="0"/>
          <p:nvPr/>
        </p:nvPicPr>
        <p:blipFill>
          <a:blip r:embed="rId5">
            <a:alphaModFix/>
          </a:blip>
          <a:stretch>
            <a:fillRect/>
          </a:stretch>
        </p:blipFill>
        <p:spPr>
          <a:xfrm>
            <a:off x="4549775" y="1162475"/>
            <a:ext cx="3905250" cy="5200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u="sng">
                <a:solidFill>
                  <a:schemeClr val="hlink"/>
                </a:solidFill>
                <a:hlinkClick r:id="rId3"/>
              </a:rPr>
              <a:t>Mustang Bowl</a:t>
            </a:r>
            <a:endParaRPr/>
          </a:p>
        </p:txBody>
      </p:sp>
      <p:pic>
        <p:nvPicPr>
          <p:cNvPr descr="2015-10-23 01:26:11 +00001.png" id="102" name="Google Shape;102;p20"/>
          <p:cNvPicPr preferRelativeResize="0"/>
          <p:nvPr/>
        </p:nvPicPr>
        <p:blipFill>
          <a:blip r:embed="rId4">
            <a:alphaModFix/>
          </a:blip>
          <a:stretch>
            <a:fillRect/>
          </a:stretch>
        </p:blipFill>
        <p:spPr>
          <a:xfrm>
            <a:off x="3704275" y="1929906"/>
            <a:ext cx="5596251" cy="7275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a:t>The NFL was a perfect fit</a:t>
            </a:r>
            <a:endParaRPr/>
          </a:p>
        </p:txBody>
      </p:sp>
      <p:pic>
        <p:nvPicPr>
          <p:cNvPr descr="2015-10-23 01:28:30 +00001.png" id="108" name="Google Shape;108;p21"/>
          <p:cNvPicPr preferRelativeResize="0"/>
          <p:nvPr/>
        </p:nvPicPr>
        <p:blipFill>
          <a:blip r:embed="rId3">
            <a:alphaModFix/>
          </a:blip>
          <a:stretch>
            <a:fillRect/>
          </a:stretch>
        </p:blipFill>
        <p:spPr>
          <a:xfrm>
            <a:off x="443302" y="2230178"/>
            <a:ext cx="12118201" cy="455149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