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4AC07C-D2D9-4523-9520-5DE7520A9453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566F3D-F534-40D3-89B8-328CDE92B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8000" dirty="0" smtClean="0"/>
              <a:t>The Facts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Bullying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Who are the bullies?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are trying to hurt you on purpose by…</a:t>
            </a:r>
          </a:p>
          <a:p>
            <a:r>
              <a:rPr lang="en-US" dirty="0" smtClean="0"/>
              <a:t>Calling names</a:t>
            </a:r>
          </a:p>
          <a:p>
            <a:r>
              <a:rPr lang="en-US" dirty="0" smtClean="0"/>
              <a:t>Teasing</a:t>
            </a:r>
          </a:p>
          <a:p>
            <a:r>
              <a:rPr lang="en-US" dirty="0" smtClean="0"/>
              <a:t>Pushing or shoving</a:t>
            </a:r>
          </a:p>
          <a:p>
            <a:r>
              <a:rPr lang="en-US" dirty="0" smtClean="0"/>
              <a:t>Hitting, kicking or attacking</a:t>
            </a:r>
          </a:p>
          <a:p>
            <a:r>
              <a:rPr lang="en-US" dirty="0" smtClean="0"/>
              <a:t>Spreading rumors/gossip</a:t>
            </a:r>
          </a:p>
          <a:p>
            <a:r>
              <a:rPr lang="en-US" dirty="0" smtClean="0"/>
              <a:t>Ignoring to make you feel left out</a:t>
            </a:r>
          </a:p>
          <a:p>
            <a:r>
              <a:rPr lang="en-US" dirty="0" smtClean="0"/>
              <a:t>Forcing you to handover possessions or money</a:t>
            </a:r>
          </a:p>
          <a:p>
            <a:r>
              <a:rPr lang="en-US" dirty="0" smtClean="0"/>
              <a:t>Attacking others because of their beliefs, religion, race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Bullies have real problems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Feelings of not fitting in</a:t>
            </a:r>
          </a:p>
          <a:p>
            <a:r>
              <a:rPr lang="en-US" dirty="0" smtClean="0"/>
              <a:t>Problems at home, divorce, abuse</a:t>
            </a:r>
          </a:p>
          <a:p>
            <a:r>
              <a:rPr lang="en-US" dirty="0" smtClean="0"/>
              <a:t>Being bullied by their parents, siblings or others</a:t>
            </a:r>
          </a:p>
          <a:p>
            <a:r>
              <a:rPr lang="en-US" dirty="0" smtClean="0"/>
              <a:t>Fear of being picked on</a:t>
            </a:r>
          </a:p>
          <a:p>
            <a:r>
              <a:rPr lang="en-US" dirty="0" smtClean="0"/>
              <a:t>Want to seem tough and invincible</a:t>
            </a:r>
          </a:p>
          <a:p>
            <a:r>
              <a:rPr lang="en-US" dirty="0" smtClean="0"/>
              <a:t>Feeling anger, pain and low self-esteem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Characteristics of a boy bully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Likes to intimidate with his physical size and strength</a:t>
            </a:r>
          </a:p>
          <a:p>
            <a:r>
              <a:rPr lang="en-US" dirty="0" smtClean="0"/>
              <a:t>Threatens others with physical harm if they don’t do what he tells them</a:t>
            </a:r>
          </a:p>
          <a:p>
            <a:r>
              <a:rPr lang="en-US" dirty="0" smtClean="0"/>
              <a:t>Hits, kicks or in some way injures someone else</a:t>
            </a:r>
          </a:p>
          <a:p>
            <a:r>
              <a:rPr lang="en-US" dirty="0" smtClean="0"/>
              <a:t>Takes possessions</a:t>
            </a:r>
          </a:p>
          <a:p>
            <a:r>
              <a:rPr lang="en-US" dirty="0" smtClean="0"/>
              <a:t>Often gets in trouble in school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Characteristics of a girl bully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Likes to gossip and spread rumors about others</a:t>
            </a:r>
          </a:p>
          <a:p>
            <a:r>
              <a:rPr lang="en-US" dirty="0" smtClean="0"/>
              <a:t>Frequently tells stories about others that aren’t true</a:t>
            </a:r>
          </a:p>
          <a:p>
            <a:r>
              <a:rPr lang="en-US" dirty="0" smtClean="0"/>
              <a:t>Acts as though it is a privilege to be her friend</a:t>
            </a:r>
          </a:p>
          <a:p>
            <a:r>
              <a:rPr lang="en-US" dirty="0" smtClean="0"/>
              <a:t>Tries to influence the others think about someone</a:t>
            </a:r>
          </a:p>
          <a:p>
            <a:r>
              <a:rPr lang="en-US" dirty="0" smtClean="0"/>
              <a:t>Will to go to any length to get what she wants, regardless of who gets hurt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Both girl and boy bullies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Often boast about accomplishments, talents, looks, relationships with opposite gender</a:t>
            </a:r>
          </a:p>
          <a:p>
            <a:r>
              <a:rPr lang="en-US" dirty="0" smtClean="0"/>
              <a:t>Enjoy giving orders and being surrounded by admirers</a:t>
            </a:r>
          </a:p>
          <a:p>
            <a:r>
              <a:rPr lang="en-US" dirty="0" smtClean="0"/>
              <a:t>Make fun of someone or call names for belonging to a minority group, looking different, being especially shy, smart etc.</a:t>
            </a:r>
          </a:p>
          <a:p>
            <a:r>
              <a:rPr lang="en-US" dirty="0" smtClean="0"/>
              <a:t>Like to frighten or intimidate others</a:t>
            </a:r>
          </a:p>
          <a:p>
            <a:r>
              <a:rPr lang="en-US" dirty="0" smtClean="0"/>
              <a:t>Like to call attention to the shortcomings of others</a:t>
            </a:r>
          </a:p>
          <a:p>
            <a:r>
              <a:rPr lang="en-US" dirty="0" smtClean="0"/>
              <a:t>Deliberately hurt someone’s feelings</a:t>
            </a:r>
          </a:p>
          <a:p>
            <a:r>
              <a:rPr lang="en-US" dirty="0" smtClean="0"/>
              <a:t>Force someone to do something they don’t want to do</a:t>
            </a:r>
          </a:p>
          <a:p>
            <a:r>
              <a:rPr lang="en-US" dirty="0" smtClean="0"/>
              <a:t>Are impulsive, quick to anger and cannot tolerate frustration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Are you a bully?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it make you feel better to hurt people or take their things?</a:t>
            </a:r>
          </a:p>
          <a:p>
            <a:r>
              <a:rPr lang="en-US" dirty="0" smtClean="0"/>
              <a:t>Are you bigger and stronger than other people your age? Do you sometimes use your size and strength to get your way?</a:t>
            </a:r>
          </a:p>
          <a:p>
            <a:r>
              <a:rPr lang="en-US" dirty="0" smtClean="0"/>
              <a:t>Have you been bullied by someone in the past and feel like you have to make up for it by doing the same thing to others?</a:t>
            </a:r>
          </a:p>
          <a:p>
            <a:r>
              <a:rPr lang="en-US" dirty="0" smtClean="0"/>
              <a:t>Do you avoid thinking about how other people might feel if you say or do hurtful things to them?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How can you stop being a bully?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Apologize to people you’ve bullied and follow it up by </a:t>
            </a:r>
            <a:r>
              <a:rPr lang="en-US" dirty="0"/>
              <a:t>b</a:t>
            </a:r>
            <a:r>
              <a:rPr lang="en-US" dirty="0" smtClean="0"/>
              <a:t>eing friendly to them. They may not trust you right away, but eventually they’ll see that you’re for real.</a:t>
            </a:r>
          </a:p>
          <a:p>
            <a:r>
              <a:rPr lang="en-US" dirty="0" smtClean="0"/>
              <a:t>If you’re having a hard time feeling good about yourself, </a:t>
            </a:r>
            <a:r>
              <a:rPr lang="en-US" dirty="0"/>
              <a:t>e</a:t>
            </a:r>
            <a:r>
              <a:rPr lang="en-US" dirty="0" smtClean="0"/>
              <a:t>xplore ways to boost your self-esteem. Pick a new hobby, do volunteer work, or get involved in a sport.</a:t>
            </a:r>
          </a:p>
          <a:p>
            <a:r>
              <a:rPr lang="en-US" dirty="0" smtClean="0"/>
              <a:t>If you feel like you’re  having trouble controlling your feelings, especially anger, talk to your guidance counselor about it.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Know your rights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have the right to….</a:t>
            </a:r>
          </a:p>
          <a:p>
            <a:r>
              <a:rPr lang="en-US" dirty="0" smtClean="0"/>
              <a:t>Feel safe at school</a:t>
            </a:r>
          </a:p>
          <a:p>
            <a:r>
              <a:rPr lang="en-US" dirty="0" smtClean="0"/>
              <a:t>Get an education free from threat of violence or abuse</a:t>
            </a:r>
          </a:p>
          <a:p>
            <a:r>
              <a:rPr lang="en-US" dirty="0" smtClean="0"/>
              <a:t>Report any form of bullying (RIP) whether by student, teacher, parent or family member</a:t>
            </a:r>
          </a:p>
          <a:p>
            <a:r>
              <a:rPr lang="en-US" dirty="0" smtClean="0"/>
              <a:t>Be heard</a:t>
            </a:r>
          </a:p>
          <a:p>
            <a:r>
              <a:rPr lang="en-US" dirty="0" smtClean="0"/>
              <a:t>Treated with respect, regardless of race, religion, appearance, social beliefs, sexual orientation</a:t>
            </a:r>
          </a:p>
          <a:p>
            <a:r>
              <a:rPr lang="en-US" dirty="0" smtClean="0"/>
              <a:t>Ask for help when facing a problem</a:t>
            </a:r>
          </a:p>
          <a:p>
            <a:r>
              <a:rPr lang="en-US" dirty="0" smtClean="0"/>
              <a:t>Report violent behavior, threats or weapons at school</a:t>
            </a:r>
          </a:p>
          <a:p>
            <a:r>
              <a:rPr lang="en-US" dirty="0" smtClean="0"/>
              <a:t>Defend someone who is being bullied</a:t>
            </a:r>
          </a:p>
          <a:p>
            <a:r>
              <a:rPr lang="en-US" dirty="0" smtClean="0"/>
              <a:t>Reject friends who bully</a:t>
            </a:r>
          </a:p>
          <a:p>
            <a:r>
              <a:rPr lang="en-US" dirty="0" smtClean="0"/>
              <a:t>Be upset about bullying behavior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566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Bullying</vt:lpstr>
      <vt:lpstr>Who are the bullies?</vt:lpstr>
      <vt:lpstr>Bullies have real problems</vt:lpstr>
      <vt:lpstr>Characteristics of a boy bully</vt:lpstr>
      <vt:lpstr>Characteristics of a girl bully</vt:lpstr>
      <vt:lpstr>Both girl and boy bullies</vt:lpstr>
      <vt:lpstr>Are you a bully?</vt:lpstr>
      <vt:lpstr>How can you stop being a bully?</vt:lpstr>
      <vt:lpstr>Know your rights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RAMS Image</dc:creator>
  <cp:lastModifiedBy>RAMS Image</cp:lastModifiedBy>
  <cp:revision>4</cp:revision>
  <dcterms:created xsi:type="dcterms:W3CDTF">2013-10-16T15:00:09Z</dcterms:created>
  <dcterms:modified xsi:type="dcterms:W3CDTF">2013-10-17T13:26:17Z</dcterms:modified>
</cp:coreProperties>
</file>