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Bevan"/>
      <p:regular r:id="rId39"/>
    </p:embeddedFont>
    <p:embeddedFont>
      <p:font typeface="Permanent Marker"/>
      <p:regular r:id="rId40"/>
    </p:embeddedFont>
    <p:embeddedFont>
      <p:font typeface="Russo On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ermanentMarker-regular.fntdata"/><Relationship Id="rId20" Type="http://schemas.openxmlformats.org/officeDocument/2006/relationships/slide" Target="slides/slide14.xml"/><Relationship Id="rId41" Type="http://schemas.openxmlformats.org/officeDocument/2006/relationships/font" Target="fonts/RussoOne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Bevan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2f32142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2f32142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3df59dd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3df59dd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8bfce9be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8bfce9be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3df59dd1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3df59dd1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3df59dd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3df59dd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df59dd1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3df59dd1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8bfce9be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8bfce9be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3df59dd1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3df59dd1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8bfce9be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8bfce9be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3df59dd1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3df59dd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3df59dd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3df59dd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5b8f5b80e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5b8f5b80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3df59dd1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3df59dd1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9e901f7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9e901f7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3df59dd1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3df59dd1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9e901f7d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9e901f7d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3df59dd1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3df59dd1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9e901f7d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9e901f7d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3df59dd1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03df59dd1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9e901f7d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9e901f7d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3df59dd1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3df59dd1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9e901f7d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9e901f7d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5b8f5b80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5b8f5b80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3df59dd1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3df59dd1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3df59dd1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3df59dd1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3df59dd1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3df59dd1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9e901f7d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9e901f7d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bfce9be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8bfce9be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3df59dd1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3df59dd1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3df59dd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3df59d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8bfce9be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8bfce9be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LWjzUZKUWGxo2afcoXTvNhYBOxEcLdpj/view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://www.youtube.com/watch?v=AyjtLKy5fZU" TargetMode="External"/><Relationship Id="rId6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9GX86-cyfU_FmJ13HfVfggy5pJswJzpB/view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9GX86-cyfU_FmJ13HfVfggy5pJswJzpB/view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40mNlDpxTl8" TargetMode="External"/><Relationship Id="rId6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40mNlDpxTl8" TargetMode="External"/><Relationship Id="rId6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PInltALgkiEzfBxRwN9cmu6P9cp2eWGu/view" TargetMode="External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PInltALgkiEzfBxRwN9cmu6P9cp2eWGu/view" TargetMode="External"/><Relationship Id="rId4" Type="http://schemas.openxmlformats.org/officeDocument/2006/relationships/image" Target="../media/image25.jpg"/><Relationship Id="rId5" Type="http://schemas.openxmlformats.org/officeDocument/2006/relationships/hyperlink" Target="http://www.youtube.com/watch?v=CPGxB1CZzyc" TargetMode="External"/><Relationship Id="rId6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Ch7gUeCFPq9GXERzA5ogkmVvZJT8bdzg/view" TargetMode="External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Ch7gUeCFPq9GXERzA5ogkmVvZJT8bdzg/view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://www.youtube.com/watch?v=CPGxB1CZzyc" TargetMode="External"/><Relationship Id="rId6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vkT1OvNO_38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CEnu0SR89DI" TargetMode="External"/><Relationship Id="rId6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0u82uXnqgvKaZ6ybR3ldgeysptql45F0/view" TargetMode="External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0u82uXnqgvKaZ6ybR3ldgeysptql45F0/view" TargetMode="External"/><Relationship Id="rId4" Type="http://schemas.openxmlformats.org/officeDocument/2006/relationships/image" Target="../media/image19.jpg"/><Relationship Id="rId5" Type="http://schemas.openxmlformats.org/officeDocument/2006/relationships/hyperlink" Target="http://www.youtube.com/watch?v=CPGxB1CZzyc" TargetMode="External"/><Relationship Id="rId6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aHbYPxDM_JPZoU5LLe1fZhUcqhLiAWjn/view" TargetMode="External"/><Relationship Id="rId4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aHbYPxDM_JPZoU5LLe1fZhUcqhLiAWjn/view" TargetMode="External"/><Relationship Id="rId4" Type="http://schemas.openxmlformats.org/officeDocument/2006/relationships/image" Target="../media/image22.jpg"/><Relationship Id="rId5" Type="http://schemas.openxmlformats.org/officeDocument/2006/relationships/hyperlink" Target="http://www.youtube.com/watch?v=1iD-zvOc5Tw" TargetMode="External"/><Relationship Id="rId6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xfn6tyZ33--Z-SKGX2xNzTBbRn-MazQp/view" TargetMode="External"/><Relationship Id="rId4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xfn6tyZ33--Z-SKGX2xNzTBbRn-MazQp/view" TargetMode="External"/><Relationship Id="rId4" Type="http://schemas.openxmlformats.org/officeDocument/2006/relationships/image" Target="../media/image21.jpg"/><Relationship Id="rId5" Type="http://schemas.openxmlformats.org/officeDocument/2006/relationships/hyperlink" Target="http://www.youtube.com/watch?v=1iD-zvOc5Tw" TargetMode="External"/><Relationship Id="rId6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4BZh1OMUMdio3SZVT8t71-PoMktwzNn3/view" TargetMode="External"/><Relationship Id="rId4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4BZh1OMUMdio3SZVT8t71-PoMktwzNn3/view" TargetMode="External"/><Relationship Id="rId4" Type="http://schemas.openxmlformats.org/officeDocument/2006/relationships/image" Target="../media/image23.jpg"/><Relationship Id="rId5" Type="http://schemas.openxmlformats.org/officeDocument/2006/relationships/hyperlink" Target="http://www.youtube.com/watch?v=1iD-zvOc5Tw" TargetMode="External"/><Relationship Id="rId6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rive.google.com/file/d/1DlvwXsJZPFl7j9lDWQgoHf1LrOQwPzy9/view" TargetMode="External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E4OzdyxbOuU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DlvwXsJZPFl7j9lDWQgoHf1LrOQwPzy9/view" TargetMode="External"/><Relationship Id="rId4" Type="http://schemas.openxmlformats.org/officeDocument/2006/relationships/image" Target="../media/image20.jpg"/><Relationship Id="rId5" Type="http://schemas.openxmlformats.org/officeDocument/2006/relationships/hyperlink" Target="http://www.youtube.com/watch?v=CEnu0SR89DI" TargetMode="External"/><Relationship Id="rId6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o-YtghQQko4" TargetMode="External"/><Relationship Id="rId4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o-YtghQQko4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://www.youtube.com/watch?v=CEnu0SR89DI" TargetMode="External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CPGxB1CZzyc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F-XAIoKEy_RlOGD3vwNp5u9BOfVrPfBg/view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CEnu0SR89DI" TargetMode="External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ncpG6V8U3AfT7I1i4x1N8riC9L5JDdOD/view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ncpG6V8U3AfT7I1i4x1N8riC9L5JDdOD/view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www.youtube.com/watch?v=AyjtLKy5fZU" TargetMode="External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LWjzUZKUWGxo2afcoXTvNhYBOxEcLdpj/view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50300" y="105550"/>
            <a:ext cx="90039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  <a:latin typeface="Russo One"/>
                <a:ea typeface="Russo One"/>
                <a:cs typeface="Russo One"/>
                <a:sym typeface="Russo One"/>
              </a:rPr>
              <a:t>Do you have any chores that you do at home?</a:t>
            </a:r>
            <a:endParaRPr sz="3600">
              <a:solidFill>
                <a:srgbClr val="CC0000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110450" y="3860775"/>
            <a:ext cx="89436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Russo One"/>
                <a:ea typeface="Russo One"/>
                <a:cs typeface="Russo One"/>
                <a:sym typeface="Russo One"/>
              </a:rPr>
              <a:t>Yes or No?</a:t>
            </a:r>
            <a:endParaRPr sz="2800">
              <a:solidFill>
                <a:srgbClr val="CC0000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C0000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If yes, what kind of chores do you do?</a:t>
            </a:r>
            <a:endParaRPr sz="2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83175"/>
            <a:ext cx="2333712" cy="12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5951" y="1567225"/>
            <a:ext cx="1705376" cy="95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600" y="2306700"/>
            <a:ext cx="1451800" cy="14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7675" y="1534622"/>
            <a:ext cx="1705375" cy="102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8675" y="2679552"/>
            <a:ext cx="1705376" cy="9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165" name="Google Shape;165;p34" title="Muscular Endurance using Crab Wal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75" y="1614900"/>
            <a:ext cx="3963776" cy="2229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 minute 30 second timer with 3D moving numbers. Background music and alarm at 0. &#10;&#10;Support and download here:&#10;❱ Patreon - https://www.patreon.com/9to5YT&#10;❱ Twitch - https://www.twitch.tv/9to5yt&#10;❱ Twitter - https://twitter.com/9to5YT&#10;&#10;---&#10;&#10;More countdowns and timers available here: https://www.youtube.com/channel/UCexiECzjIzajaDru28ELYNw&#10;&#10;---&#10;&#10;All music and Audio used in this video is cc0&#10;&#10;--- &#10;&#10;Thank you for watching. Please subscribe and comment if you liked the video." id="166" name="Google Shape;166;p34" title="90 Second - 3D Timer - 1:30min Countdown With Music and Aler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254650"/>
            <a:ext cx="3897900" cy="29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Flexibility with Legs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72" name="Google Shape;172;p35" title="WIN_20201109_11_16_26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125" y="666800"/>
            <a:ext cx="6481750" cy="44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178" name="Google Shape;178;p36" title="WIN_20201109_11_16_26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00" y="1629275"/>
            <a:ext cx="3679914" cy="250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House Music&#10;Numeri Conto alla rovescia 90 secondi con sottofondo musicale.&#10;| Numbers | Clock | Countdown | 90 seconds countdown with background music.&#10;&#10;- - - - - - - - - - - - - - - - - - - - - - - - - - - - - - - - - - - - - -&#10;You can use this countdown without music, we simply ask that you put this in your description:&#10;⏳ 30 Seconds Countdown&#10;Provided by Mc Zerrill.&#10;Watch: https://youtu.be/40mNlDpxTl8&#10;&#10;The wall - Free by Mc Zerrill&#10;License: bit.ly/CCAttribution&#10;A Creative Commons Attribution License (CC BY) states that the material can be shared, remixed and used commercially as long as you give appropriate credit.&#10;&#10;Please provide the following in the description of your upload:&#10;By Mc Zerrill: https://soundcloud.com/mc-zerrill/the-wall-free-by-mc-zerrill&#10;- - - - - - - - - - - - - - - - - - - - - - - - - - - - - - - - - - - - - -&#10;&#10;Another recommended countdown: http://www.youtube.com/watch?v=pMdY7AqJpCY&#10;&#10;⚡  Help us to get 50k #Subscribers:&#10;🌟 Subscribe: http://www.youtube.com/subscription_center?add_user=McZerrill&#10;&#10;⚡ Watch My Other Countdowns Like This ⚡&#10;&#10;◾ 15 Minutes Fireworks [COUNTDOWN TIMER] - https://youtu.be/w4OmprHzm3k&#10;◾ 15 Minutes Blue [COUNTDOWN TIMER] - https://youtu.be/xtO869CIsds&#10;◾ 15 Minutes Magenta [COUNTDOWN TIMER] - https://youtu.be/I7NuVcxDQHI&#10;◾ 15 Minutes Ocean [COUNTDOWN TIMER] - https://youtu.be/HNuko5fgvB4&#10;◾ 15 minutes Circles [COUNTDOWN TIMER] - https://youtu.be/gwIxRktbRpc&#10;◾ 15 Minutes Countdown House [COUNTDOWN TIMER] - https://youtu.be/OPyjgRp-Rb8&#10;◾ 15 Minute Timer Epic [COUNTDOWN TIMER] - https://youtu.be/8843kTf3ViI&#10;◾ 15 minutes Dance Of Colors [COUNTDOWN TIMER] - https://youtu.be/7n_BcZbOQss&#10;&#10;💽 Playlist Countdown 10 seconds:&#10;https://www.youtube.com/playlist?list=PL_9HQBYziYa7AG0aTTTYT-77Im2HRHsNK&#10;&#10;💽 Playlist Countdown - Conto alla rovescia: &#10;https://www.youtube.com/playlist?list=PL_9HQBYziYa7vesUypmMfNEUja9ogg7p0&#10;&#10;💽Playlist Top 10s Video Tutorial Gimp: https://www.youtube.com/playlist?list=PL_9HQBYziYa5qVZ5ZctG8fuEpD_Ly7JS3&#10;&#10;👍 FACEBOOK&#10;Mc Zerrill - Countdown&#10;https://www.facebook.com/TimerCountdown/&#10;&#10;#timer&#10;#countdown&#10;#countdown90seconds&#10;#countdowntimer" id="179" name="Google Shape;179;p36" title="⏳ [COUNTDOWN TIMER] 90 seconds  - ⏱ Timer - Conto alla rovescia 90 - 倒數 - Free Hous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3000" y="1473962"/>
            <a:ext cx="3750100" cy="28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 and Strength: Round 2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85" name="Google Shape;185;p37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50" y="943625"/>
            <a:ext cx="7256179" cy="40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191" name="Google Shape;191;p38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75" y="1574800"/>
            <a:ext cx="3778774" cy="21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House Music&#10;Numeri Conto alla rovescia 90 secondi con sottofondo musicale.&#10;| Numbers | Clock | Countdown | 90 seconds countdown with background music.&#10;&#10;- - - - - - - - - - - - - - - - - - - - - - - - - - - - - - - - - - - - - -&#10;You can use this countdown without music, we simply ask that you put this in your description:&#10;⏳ 30 Seconds Countdown&#10;Provided by Mc Zerrill.&#10;Watch: https://youtu.be/40mNlDpxTl8&#10;&#10;The wall - Free by Mc Zerrill&#10;License: bit.ly/CCAttribution&#10;A Creative Commons Attribution License (CC BY) states that the material can be shared, remixed and used commercially as long as you give appropriate credit.&#10;&#10;Please provide the following in the description of your upload:&#10;By Mc Zerrill: https://soundcloud.com/mc-zerrill/the-wall-free-by-mc-zerrill&#10;- - - - - - - - - - - - - - - - - - - - - - - - - - - - - - - - - - - - - -&#10;&#10;Another recommended countdown: http://www.youtube.com/watch?v=pMdY7AqJpCY&#10;&#10;⚡  Help us to get 50k #Subscribers:&#10;🌟 Subscribe: http://www.youtube.com/subscription_center?add_user=McZerrill&#10;&#10;⚡ Watch My Other Countdowns Like This ⚡&#10;&#10;◾ 15 Minutes Fireworks [COUNTDOWN TIMER] - https://youtu.be/w4OmprHzm3k&#10;◾ 15 Minutes Blue [COUNTDOWN TIMER] - https://youtu.be/xtO869CIsds&#10;◾ 15 Minutes Magenta [COUNTDOWN TIMER] - https://youtu.be/I7NuVcxDQHI&#10;◾ 15 Minutes Ocean [COUNTDOWN TIMER] - https://youtu.be/HNuko5fgvB4&#10;◾ 15 minutes Circles [COUNTDOWN TIMER] - https://youtu.be/gwIxRktbRpc&#10;◾ 15 Minutes Countdown House [COUNTDOWN TIMER] - https://youtu.be/OPyjgRp-Rb8&#10;◾ 15 Minute Timer Epic [COUNTDOWN TIMER] - https://youtu.be/8843kTf3ViI&#10;◾ 15 minutes Dance Of Colors [COUNTDOWN TIMER] - https://youtu.be/7n_BcZbOQss&#10;&#10;💽 Playlist Countdown 10 seconds:&#10;https://www.youtube.com/playlist?list=PL_9HQBYziYa7AG0aTTTYT-77Im2HRHsNK&#10;&#10;💽 Playlist Countdown - Conto alla rovescia: &#10;https://www.youtube.com/playlist?list=PL_9HQBYziYa7vesUypmMfNEUja9ogg7p0&#10;&#10;💽Playlist Top 10s Video Tutorial Gimp: https://www.youtube.com/playlist?list=PL_9HQBYziYa5qVZ5ZctG8fuEpD_Ly7JS3&#10;&#10;👍 FACEBOOK&#10;Mc Zerrill - Countdown&#10;https://www.facebook.com/TimerCountdown/&#10;&#10;#timer&#10;#countdown&#10;#countdown90seconds&#10;#countdowntimer" id="192" name="Google Shape;192;p38" title="⏳ [COUNTDOWN TIMER] 90 seconds  - ⏱ Timer - Conto alla rovescia 90 - 倒數 - Free Hous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3000" y="1473952"/>
            <a:ext cx="3262650" cy="24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9" title="Cardio Endurance and Muscular Endurance Rabbit Sty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388" y="757100"/>
            <a:ext cx="7590726" cy="42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9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Cardio Endurance and Muscular Endurance: Rabbit Style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0" title="Cardio Endurance and Muscular Endurance Rabbit Sty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69" y="1655000"/>
            <a:ext cx="3908998" cy="21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descr="I created a new song called 90 Second Timer With Music, enjoy =] If you want to run it longer, right click the video, click on loop and it will keep playing. Please like the song so I can make more!" id="205" name="Google Shape;205;p40" title="90 Second Timer With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650" y="1370975"/>
            <a:ext cx="3796250" cy="2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1" title="Muscular Endurance Squats with Underhand To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225" y="802800"/>
            <a:ext cx="7590726" cy="42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1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Endurance: Squats with Underhand Toss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2" title="Muscular Endurance Squats with Underhand To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50" y="1634950"/>
            <a:ext cx="3901126" cy="21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descr="I created a new song called 90 Second Timer With Music, enjoy =] If you want to run it longer, right click the video, click on loop and it will keep playing. Please like the song so I can make more!" id="218" name="Google Shape;218;p42" title="90 Second Timer With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650" y="1370975"/>
            <a:ext cx="3796250" cy="2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 and Strength: Round 3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24" name="Google Shape;224;p43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50" y="943625"/>
            <a:ext cx="7256179" cy="40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1343075" y="177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Warm-Up</a:t>
            </a:r>
            <a:endParaRPr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240500" y="287375"/>
            <a:ext cx="2159700" cy="4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Round 1:</a:t>
            </a: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jumping jacks</a:t>
            </a:r>
            <a:endParaRPr sz="1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 push-ups</a:t>
            </a:r>
            <a:endParaRPr sz="1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lunges</a:t>
            </a:r>
            <a:endParaRPr sz="1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 sit-ups</a:t>
            </a:r>
            <a:endParaRPr sz="1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punches</a:t>
            </a:r>
            <a:r>
              <a:rPr lang="en" sz="18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80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Round 2:</a:t>
            </a:r>
            <a:r>
              <a:rPr lang="en" sz="30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300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jumping jacks</a:t>
            </a:r>
            <a:endParaRPr sz="1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 push-ups</a:t>
            </a:r>
            <a:endParaRPr sz="1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lunges</a:t>
            </a:r>
            <a:endParaRPr sz="1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 sit-ups</a:t>
            </a:r>
            <a:endParaRPr sz="1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 punches</a:t>
            </a:r>
            <a:r>
              <a:rPr lang="en" sz="18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80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descr="Rapid Fire &#10;Quick five exercises repeated twice" id="112" name="Google Shape;112;p26" title="Rapid Fire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525" y="1017725"/>
            <a:ext cx="5359391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30" name="Google Shape;230;p44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00" y="1741400"/>
            <a:ext cx="4019776" cy="2261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90 second countdown timer with upbeat music, thanks to DJ Krust" id="231" name="Google Shape;231;p44" title="90 second countdown timer with upbeat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024" y="1484374"/>
            <a:ext cx="3738250" cy="2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Endurance: Lizard or Snake Crawl/Slither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37" name="Google Shape;237;p45" title="WIN_20201112_07_06_57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00" y="565300"/>
            <a:ext cx="7888800" cy="44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43" name="Google Shape;243;p46" title="WIN_20201112_07_06_57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5" y="1529025"/>
            <a:ext cx="4321779" cy="2431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 created a new song called 90 Second Timer With Music, enjoy =] If you want to run it longer, right click the video, click on loop and it will keep playing. Please like the song so I can make more!" id="244" name="Google Shape;244;p46" title="90 Second Timer With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650" y="1370975"/>
            <a:ext cx="3796250" cy="2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Endurance: Sit-up Slam Dunk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50" name="Google Shape;250;p47" title="WIN_20201112_07_10_30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50" y="472750"/>
            <a:ext cx="7994675" cy="449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56" name="Google Shape;256;p48" title="WIN_20201112_07_10_30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5" y="1618343"/>
            <a:ext cx="3997350" cy="2248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 me on https://www.timerino.com​ that is the main Timerino website for timers countdown where you can find fresh content uploaded on the amazing YouTube platform. 90 Second Timer with Music.  ⏰🔔🎵&#10;&#10;#90secondtimer&#10;#music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57" name="Google Shape;257;p48" title="90 Second Timer with Music ⏰🔔🎵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775" y="1472450"/>
            <a:ext cx="3387050" cy="2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Endurance: Ab Twist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63" name="Google Shape;263;p49" title="WIN_20201112_07_16_41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38" y="601650"/>
            <a:ext cx="7865526" cy="44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69" name="Google Shape;269;p50" title="WIN_20201112_07_16_41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69" y="1755250"/>
            <a:ext cx="3889600" cy="218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 me on https://www.timerino.com​ that is the main Timerino website for timers countdown where you can find fresh content uploaded on the amazing YouTube platform. 90 Second Timer with Music.  ⏰🔔🎵&#10;&#10;#90secondtimer&#10;#music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70" name="Google Shape;270;p50" title="90 Second Timer with Music ⏰🔔🎵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775" y="1472450"/>
            <a:ext cx="3387050" cy="2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Flexibility</a:t>
            </a: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: Windmill Mayhem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76" name="Google Shape;276;p51" title="WIN_20201112_07_14_32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63" y="575450"/>
            <a:ext cx="7912074" cy="44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82" name="Google Shape;282;p52" title="WIN_20201112_07_14_32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94" y="1715125"/>
            <a:ext cx="3889574" cy="218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 me on https://www.timerino.com​ that is the main Timerino website for timers countdown where you can find fresh content uploaded on the amazing YouTube platform. 90 Second Timer with Music.  ⏰🔔🎵&#10;&#10;#90secondtimer&#10;#music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83" name="Google Shape;283;p52" title="90 Second Timer with Music ⏰🔔🎵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775" y="1472450"/>
            <a:ext cx="3387050" cy="2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3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Endurance: Walk the Plank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89" name="Google Shape;289;p53" title="WIN_20201112_07_19_38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13" y="639475"/>
            <a:ext cx="7818976" cy="439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vided to YouTube by Columbia Nashville Legacy&#10;&#10;9 to 5 · Dolly Parton&#10;&#10;The Essential Dolly Parton&#10;&#10;℗ 1980 Sony Music Entertainment&#10;&#10;Released on: 2005-06-28&#10;&#10;Producer: Mike Post&#10;Other, Producer: Gregg Perry&#10;&#10;Auto-generated by YouTube." id="117" name="Google Shape;117;p27" title="9 to 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1650" y="4737928"/>
            <a:ext cx="391025" cy="29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20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evan"/>
                <a:ea typeface="Bevan"/>
                <a:cs typeface="Bevan"/>
                <a:sym typeface="Bevan"/>
              </a:rPr>
              <a:t>Water Break</a:t>
            </a:r>
            <a:endParaRPr/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883150" y="1012600"/>
            <a:ext cx="389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90000"/>
                </a:solidFill>
                <a:latin typeface="Bevan"/>
                <a:ea typeface="Bevan"/>
                <a:cs typeface="Bevan"/>
                <a:sym typeface="Bevan"/>
              </a:rPr>
              <a:t>Today we will be pretending to do some laundry as we practice our components of fitness</a:t>
            </a:r>
            <a:endParaRPr>
              <a:solidFill>
                <a:srgbClr val="990000"/>
              </a:solidFill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5250" y="1197700"/>
            <a:ext cx="2715300" cy="36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id="295" name="Google Shape;295;p54" title="WIN_20201112_07_19_38_P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94" y="1675025"/>
            <a:ext cx="4159850" cy="2339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90 second countdown timer with upbeat music, thanks to DJ Krust" id="296" name="Google Shape;296;p54" title="90 second countdown timer with upbeat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024" y="1484374"/>
            <a:ext cx="3738250" cy="2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Cardio</a:t>
            </a: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Endurance: Jump Rope Laundry Basketball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descr="This is part of an a remote unit on Components of Fitness and we play laundry-style games to reinforce the concepts." id="302" name="Google Shape;302;p55" title="Cardio Endurance: Jump Rope Laundry Basketbal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725" y="638775"/>
            <a:ext cx="5820025" cy="43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descr="This is part of an a remote unit on Components of Fitness and we play laundry-style games to reinforce the concepts." id="308" name="Google Shape;308;p56" title="Cardio Endurance: Jump Rope Laundry Basketbal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25" y="1496575"/>
            <a:ext cx="3453076" cy="258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90 second countdown timer with upbeat music, thanks to DJ Krust" id="309" name="Google Shape;309;p56" title="90 second countdown timer with upbeat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024" y="1484374"/>
            <a:ext cx="3738250" cy="2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837975" y="105550"/>
            <a:ext cx="80643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Laundry Day </a:t>
            </a:r>
            <a:endParaRPr sz="31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With</a:t>
            </a:r>
            <a:endParaRPr sz="31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Mr. Long</a:t>
            </a:r>
            <a:endParaRPr sz="31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160425" y="2245975"/>
            <a:ext cx="88332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CC0000"/>
                </a:solidFill>
                <a:latin typeface="Russo One"/>
                <a:ea typeface="Russo One"/>
                <a:cs typeface="Russo One"/>
                <a:sym typeface="Russo One"/>
              </a:rPr>
              <a:t>Here’s what you need:</a:t>
            </a:r>
            <a:endParaRPr sz="2900">
              <a:solidFill>
                <a:srgbClr val="CC0000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highlight>
                  <a:srgbClr val="F1C232"/>
                </a:highlight>
                <a:latin typeface="Russo One"/>
                <a:ea typeface="Russo One"/>
                <a:cs typeface="Russo One"/>
                <a:sym typeface="Russo One"/>
              </a:rPr>
              <a:t>10 items</a:t>
            </a: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:  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Some examples: stuffed animals, paper balls, socks, toilet paper rolls, shirts, towels, etc. 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Also, if you have a box, laundry basket, or anything to put these in.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descr="I created a new song called 90 Second Timer With Music, enjoy =] If you want to run it longer, right click the video, click on loop and it will keep playing. Please like the song so I can make more!" id="127" name="Google Shape;127;p28" title="90 Second Timer With Mus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25" y="105550"/>
            <a:ext cx="1684576" cy="12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 and Strength: 1st Round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33" name="Google Shape;133;p29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50" y="943625"/>
            <a:ext cx="7256179" cy="40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39" name="Google Shape;139;p30" title="Muscular Endurance and Streng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50" y="1534250"/>
            <a:ext cx="3688899" cy="207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90 second countdown timer with upbeat music, thanks to DJ Krust" id="140" name="Google Shape;140;p30" title="90 second countdown timer with upbeat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4899" y="1253774"/>
            <a:ext cx="3738250" cy="2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 title="Flexibility with Arms and Underhand To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318" y="757100"/>
            <a:ext cx="6717370" cy="43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Flexibility with Arms and Underhand Toss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 title="Flexibility with Arms and Underhand To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26" y="1504625"/>
            <a:ext cx="3619824" cy="23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Ready?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PLAY!</a:t>
            </a:r>
            <a:endParaRPr/>
          </a:p>
        </p:txBody>
      </p:sp>
      <p:pic>
        <p:nvPicPr>
          <p:cNvPr descr="1 minute 30 second timer with 3D moving numbers. Background music and alarm at 0. &#10;&#10;Support and download here:&#10;❱ Patreon - https://www.patreon.com/9to5YT&#10;❱ Twitch - https://www.twitch.tv/9to5yt&#10;❱ Twitter - https://twitter.com/9to5YT&#10;&#10;---&#10;&#10;More countdowns and timers available here: https://www.youtube.com/channel/UCexiECzjIzajaDru28ELYNw&#10;&#10;---&#10;&#10;All music and Audio used in this video is cc0&#10;&#10;--- &#10;&#10;Thank you for watching. Please subscribe and comment if you liked the video." id="153" name="Google Shape;153;p32" title="90 Second - 3D Timer - 1:30min Countdown With Music and Aler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254650"/>
            <a:ext cx="3897900" cy="29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/>
        </p:nvSpPr>
        <p:spPr>
          <a:xfrm>
            <a:off x="803050" y="59000"/>
            <a:ext cx="7715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Muscular Endurance Crab Walk Style</a:t>
            </a:r>
            <a:endParaRPr sz="20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59" name="Google Shape;159;p33" title="Muscular Endurance using Crab Wal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450" y="956050"/>
            <a:ext cx="7256179" cy="40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