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2.xml"/>
  <Override ContentType="application/vnd.openxmlformats-officedocument.presentationml.notesSlide+xml" PartName="/ppt/notesSlides/notesSlide5.xml"/>
  <Override ContentType="application/vnd.openxmlformats-officedocument.presentationml.notesSlide+xml" PartName="/ppt/notesSlides/notesSlide4.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6.xml"/>
  <Override ContentType="application/vnd.openxmlformats-officedocument.presentationml.slide+xml" PartName="/ppt/slides/slide5.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59" r:id="rId4"/>
  </p:sldMasterIdLst>
  <p:notesMasterIdLst>
    <p:notesMasterId r:id="rId5"/>
  </p:notesMasterIdLst>
  <p:sldIdLst>
    <p:sldId id="256" r:id="rId6"/>
    <p:sldId id="257" r:id="rId7"/>
    <p:sldId id="258" r:id="rId8"/>
    <p:sldId id="259" r:id="rId9"/>
    <p:sldId id="260" r:id="rId10"/>
    <p:sldId id="261" r:id="rId11"/>
  </p:sldIdLst>
  <p:sldSz cy="5143500" cx="9144000"/>
  <p:notesSz cx="6858000" cy="9144000"/>
  <p:embeddedFontLst>
    <p:embeddedFont>
      <p:font typeface="Nunito"/>
      <p:regular r:id="rId12"/>
      <p:bold r:id="rId13"/>
      <p:italic r:id="rId14"/>
      <p:boldItalic r:id="rId15"/>
    </p:embeddedFont>
    <p:embeddedFont>
      <p:font typeface="Maven Pro"/>
      <p:regular r:id="rId16"/>
      <p:bold r:id="rId17"/>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11" Type="http://schemas.openxmlformats.org/officeDocument/2006/relationships/slide" Target="slides/slide6.xml"/><Relationship Id="rId10" Type="http://schemas.openxmlformats.org/officeDocument/2006/relationships/slide" Target="slides/slide5.xml"/><Relationship Id="rId13" Type="http://schemas.openxmlformats.org/officeDocument/2006/relationships/font" Target="fonts/Nunito-bold.fntdata"/><Relationship Id="rId12" Type="http://schemas.openxmlformats.org/officeDocument/2006/relationships/font" Target="fonts/Nunito-regular.fntdata"/><Relationship Id="rId1" Type="http://schemas.openxmlformats.org/officeDocument/2006/relationships/theme" Target="theme/theme2.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15" Type="http://schemas.openxmlformats.org/officeDocument/2006/relationships/font" Target="fonts/Nunito-boldItalic.fntdata"/><Relationship Id="rId14" Type="http://schemas.openxmlformats.org/officeDocument/2006/relationships/font" Target="fonts/Nunito-italic.fntdata"/><Relationship Id="rId17" Type="http://schemas.openxmlformats.org/officeDocument/2006/relationships/font" Target="fonts/MavenPro-bold.fntdata"/><Relationship Id="rId16" Type="http://schemas.openxmlformats.org/officeDocument/2006/relationships/font" Target="fonts/MavenPro-regular.fntdata"/><Relationship Id="rId5" Type="http://schemas.openxmlformats.org/officeDocument/2006/relationships/notesMaster" Target="notesMasters/notesMaster1.xml"/><Relationship Id="rId6" Type="http://schemas.openxmlformats.org/officeDocument/2006/relationships/slide" Target="slides/slide1.xml"/><Relationship Id="rId7" Type="http://schemas.openxmlformats.org/officeDocument/2006/relationships/slide" Target="slides/slide2.xml"/><Relationship Id="rId8" Type="http://schemas.openxmlformats.org/officeDocument/2006/relationships/slide" Target="slides/slide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3" name="Shape 273"/>
        <p:cNvGrpSpPr/>
        <p:nvPr/>
      </p:nvGrpSpPr>
      <p:grpSpPr>
        <a:xfrm>
          <a:off x="0" y="0"/>
          <a:ext cx="0" cy="0"/>
          <a:chOff x="0" y="0"/>
          <a:chExt cx="0" cy="0"/>
        </a:xfrm>
      </p:grpSpPr>
      <p:sp>
        <p:nvSpPr>
          <p:cNvPr id="274" name="Google Shape;274;p: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p:spPr>
      </p:sp>
      <p:sp>
        <p:nvSpPr>
          <p:cNvPr id="275" name="Google Shape;275;p: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0" name="Shape 280"/>
        <p:cNvGrpSpPr/>
        <p:nvPr/>
      </p:nvGrpSpPr>
      <p:grpSpPr>
        <a:xfrm>
          <a:off x="0" y="0"/>
          <a:ext cx="0" cy="0"/>
          <a:chOff x="0" y="0"/>
          <a:chExt cx="0" cy="0"/>
        </a:xfrm>
      </p:grpSpPr>
      <p:sp>
        <p:nvSpPr>
          <p:cNvPr id="281" name="Google Shape;281;g6aca6587faf9665_26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82" name="Google Shape;282;g6aca6587faf9665_26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9" name="Shape 289"/>
        <p:cNvGrpSpPr/>
        <p:nvPr/>
      </p:nvGrpSpPr>
      <p:grpSpPr>
        <a:xfrm>
          <a:off x="0" y="0"/>
          <a:ext cx="0" cy="0"/>
          <a:chOff x="0" y="0"/>
          <a:chExt cx="0" cy="0"/>
        </a:xfrm>
      </p:grpSpPr>
      <p:sp>
        <p:nvSpPr>
          <p:cNvPr id="290" name="Google Shape;290;g19b180992c0c6bc1_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91" name="Google Shape;291;g19b180992c0c6bc1_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6" name="Shape 296"/>
        <p:cNvGrpSpPr/>
        <p:nvPr/>
      </p:nvGrpSpPr>
      <p:grpSpPr>
        <a:xfrm>
          <a:off x="0" y="0"/>
          <a:ext cx="0" cy="0"/>
          <a:chOff x="0" y="0"/>
          <a:chExt cx="0" cy="0"/>
        </a:xfrm>
      </p:grpSpPr>
      <p:sp>
        <p:nvSpPr>
          <p:cNvPr id="297" name="Google Shape;297;g19b180992c0c6bc1_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98" name="Google Shape;298;g19b180992c0c6bc1_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3" name="Shape 303"/>
        <p:cNvGrpSpPr/>
        <p:nvPr/>
      </p:nvGrpSpPr>
      <p:grpSpPr>
        <a:xfrm>
          <a:off x="0" y="0"/>
          <a:ext cx="0" cy="0"/>
          <a:chOff x="0" y="0"/>
          <a:chExt cx="0" cy="0"/>
        </a:xfrm>
      </p:grpSpPr>
      <p:sp>
        <p:nvSpPr>
          <p:cNvPr id="304" name="Google Shape;304;g2311c6346e9f0c92_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05" name="Google Shape;305;g2311c6346e9f0c92_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0" name="Shape 310"/>
        <p:cNvGrpSpPr/>
        <p:nvPr/>
      </p:nvGrpSpPr>
      <p:grpSpPr>
        <a:xfrm>
          <a:off x="0" y="0"/>
          <a:ext cx="0" cy="0"/>
          <a:chOff x="0" y="0"/>
          <a:chExt cx="0" cy="0"/>
        </a:xfrm>
      </p:grpSpPr>
      <p:sp>
        <p:nvSpPr>
          <p:cNvPr id="311" name="Google Shape;311;g362a86af21fd3c70_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12" name="Google Shape;312;g362a86af21fd3c70_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bg>
      <p:bgPr>
        <a:solidFill>
          <a:schemeClr val="accent3"/>
        </a:solidFill>
      </p:bgPr>
    </p:bg>
    <p:spTree>
      <p:nvGrpSpPr>
        <p:cNvPr id="9" name="Shape 9"/>
        <p:cNvGrpSpPr/>
        <p:nvPr/>
      </p:nvGrpSpPr>
      <p:grpSpPr>
        <a:xfrm>
          <a:off x="0" y="0"/>
          <a:ext cx="0" cy="0"/>
          <a:chOff x="0" y="0"/>
          <a:chExt cx="0" cy="0"/>
        </a:xfrm>
      </p:grpSpPr>
      <p:grpSp>
        <p:nvGrpSpPr>
          <p:cNvPr id="10" name="Google Shape;10;p2"/>
          <p:cNvGrpSpPr/>
          <p:nvPr/>
        </p:nvGrpSpPr>
        <p:grpSpPr>
          <a:xfrm>
            <a:off x="7343003" y="3409675"/>
            <a:ext cx="1691422" cy="1732548"/>
            <a:chOff x="7343003" y="3409675"/>
            <a:chExt cx="1691422" cy="1732548"/>
          </a:xfrm>
        </p:grpSpPr>
        <p:grpSp>
          <p:nvGrpSpPr>
            <p:cNvPr id="11" name="Google Shape;11;p2"/>
            <p:cNvGrpSpPr/>
            <p:nvPr/>
          </p:nvGrpSpPr>
          <p:grpSpPr>
            <a:xfrm>
              <a:off x="7343003" y="4453711"/>
              <a:ext cx="316800" cy="688513"/>
              <a:chOff x="7343003" y="4453711"/>
              <a:chExt cx="316800" cy="688513"/>
            </a:xfrm>
          </p:grpSpPr>
          <p:sp>
            <p:nvSpPr>
              <p:cNvPr id="12" name="Google Shape;12;p2"/>
              <p:cNvSpPr/>
              <p:nvPr/>
            </p:nvSpPr>
            <p:spPr>
              <a:xfrm>
                <a:off x="7343003" y="4453711"/>
                <a:ext cx="316800" cy="688500"/>
              </a:xfrm>
              <a:prstGeom prst="round2SameRect">
                <a:avLst>
                  <a:gd fmla="val 50000" name="adj1"/>
                  <a:gd fmla="val 0" name="adj2"/>
                </a:avLst>
              </a:prstGeom>
              <a:solidFill>
                <a:schemeClr val="lt1">
                  <a:alpha val="94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 name="Google Shape;13;p2"/>
              <p:cNvSpPr/>
              <p:nvPr/>
            </p:nvSpPr>
            <p:spPr>
              <a:xfrm>
                <a:off x="7343003" y="4801723"/>
                <a:ext cx="316800" cy="340500"/>
              </a:xfrm>
              <a:prstGeom prst="round2SameRect">
                <a:avLst>
                  <a:gd fmla="val 50000" name="adj1"/>
                  <a:gd fmla="val 0" name="adj2"/>
                </a:avLst>
              </a:prstGeom>
              <a:solidFill>
                <a:schemeClr val="lt1">
                  <a:alpha val="94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4" name="Google Shape;14;p2"/>
            <p:cNvGrpSpPr/>
            <p:nvPr/>
          </p:nvGrpSpPr>
          <p:grpSpPr>
            <a:xfrm>
              <a:off x="7801210" y="4105700"/>
              <a:ext cx="316800" cy="1036523"/>
              <a:chOff x="7801210" y="4105700"/>
              <a:chExt cx="316800" cy="1036523"/>
            </a:xfrm>
          </p:grpSpPr>
          <p:sp>
            <p:nvSpPr>
              <p:cNvPr id="15" name="Google Shape;15;p2"/>
              <p:cNvSpPr/>
              <p:nvPr/>
            </p:nvSpPr>
            <p:spPr>
              <a:xfrm>
                <a:off x="7801210" y="4453711"/>
                <a:ext cx="316800" cy="688500"/>
              </a:xfrm>
              <a:prstGeom prst="round2SameRect">
                <a:avLst>
                  <a:gd fmla="val 50000" name="adj1"/>
                  <a:gd fmla="val 0" name="adj2"/>
                </a:avLst>
              </a:prstGeom>
              <a:solidFill>
                <a:schemeClr val="lt1">
                  <a:alpha val="94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 name="Google Shape;16;p2"/>
              <p:cNvSpPr/>
              <p:nvPr/>
            </p:nvSpPr>
            <p:spPr>
              <a:xfrm>
                <a:off x="7801210" y="4105700"/>
                <a:ext cx="316800" cy="1036500"/>
              </a:xfrm>
              <a:prstGeom prst="round2SameRect">
                <a:avLst>
                  <a:gd fmla="val 50000" name="adj1"/>
                  <a:gd fmla="val 0" name="adj2"/>
                </a:avLst>
              </a:prstGeom>
              <a:solidFill>
                <a:schemeClr val="lt1">
                  <a:alpha val="94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 name="Google Shape;17;p2"/>
              <p:cNvSpPr/>
              <p:nvPr/>
            </p:nvSpPr>
            <p:spPr>
              <a:xfrm>
                <a:off x="7801210" y="4801723"/>
                <a:ext cx="316800" cy="340500"/>
              </a:xfrm>
              <a:prstGeom prst="round2SameRect">
                <a:avLst>
                  <a:gd fmla="val 50000" name="adj1"/>
                  <a:gd fmla="val 0" name="adj2"/>
                </a:avLst>
              </a:prstGeom>
              <a:solidFill>
                <a:schemeClr val="lt1">
                  <a:alpha val="94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8" name="Google Shape;18;p2"/>
            <p:cNvGrpSpPr/>
            <p:nvPr/>
          </p:nvGrpSpPr>
          <p:grpSpPr>
            <a:xfrm>
              <a:off x="8259418" y="3757688"/>
              <a:ext cx="316800" cy="1384535"/>
              <a:chOff x="8259418" y="3757688"/>
              <a:chExt cx="316800" cy="1384535"/>
            </a:xfrm>
          </p:grpSpPr>
          <p:sp>
            <p:nvSpPr>
              <p:cNvPr id="19" name="Google Shape;19;p2"/>
              <p:cNvSpPr/>
              <p:nvPr/>
            </p:nvSpPr>
            <p:spPr>
              <a:xfrm>
                <a:off x="8259418" y="4453711"/>
                <a:ext cx="316800" cy="688500"/>
              </a:xfrm>
              <a:prstGeom prst="round2SameRect">
                <a:avLst>
                  <a:gd fmla="val 50000" name="adj1"/>
                  <a:gd fmla="val 0" name="adj2"/>
                </a:avLst>
              </a:prstGeom>
              <a:solidFill>
                <a:schemeClr val="lt1">
                  <a:alpha val="94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 name="Google Shape;20;p2"/>
              <p:cNvSpPr/>
              <p:nvPr/>
            </p:nvSpPr>
            <p:spPr>
              <a:xfrm>
                <a:off x="8259418" y="3757688"/>
                <a:ext cx="316800" cy="1384500"/>
              </a:xfrm>
              <a:prstGeom prst="round2SameRect">
                <a:avLst>
                  <a:gd fmla="val 50000" name="adj1"/>
                  <a:gd fmla="val 0" name="adj2"/>
                </a:avLst>
              </a:prstGeom>
              <a:solidFill>
                <a:schemeClr val="lt1">
                  <a:alpha val="94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 name="Google Shape;21;p2"/>
              <p:cNvSpPr/>
              <p:nvPr/>
            </p:nvSpPr>
            <p:spPr>
              <a:xfrm>
                <a:off x="8259418" y="4105700"/>
                <a:ext cx="316800" cy="1036500"/>
              </a:xfrm>
              <a:prstGeom prst="round2SameRect">
                <a:avLst>
                  <a:gd fmla="val 50000" name="adj1"/>
                  <a:gd fmla="val 0" name="adj2"/>
                </a:avLst>
              </a:prstGeom>
              <a:solidFill>
                <a:schemeClr val="lt1">
                  <a:alpha val="94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 name="Google Shape;22;p2"/>
              <p:cNvSpPr/>
              <p:nvPr/>
            </p:nvSpPr>
            <p:spPr>
              <a:xfrm>
                <a:off x="8259418" y="4801723"/>
                <a:ext cx="316800" cy="340500"/>
              </a:xfrm>
              <a:prstGeom prst="round2SameRect">
                <a:avLst>
                  <a:gd fmla="val 50000" name="adj1"/>
                  <a:gd fmla="val 0" name="adj2"/>
                </a:avLst>
              </a:prstGeom>
              <a:solidFill>
                <a:schemeClr val="lt1">
                  <a:alpha val="94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3" name="Google Shape;23;p2"/>
            <p:cNvGrpSpPr/>
            <p:nvPr/>
          </p:nvGrpSpPr>
          <p:grpSpPr>
            <a:xfrm>
              <a:off x="8717625" y="3409675"/>
              <a:ext cx="316800" cy="1732548"/>
              <a:chOff x="8717625" y="3409675"/>
              <a:chExt cx="316800" cy="1732548"/>
            </a:xfrm>
          </p:grpSpPr>
          <p:sp>
            <p:nvSpPr>
              <p:cNvPr id="24" name="Google Shape;24;p2"/>
              <p:cNvSpPr/>
              <p:nvPr/>
            </p:nvSpPr>
            <p:spPr>
              <a:xfrm>
                <a:off x="8717625" y="4453711"/>
                <a:ext cx="316800" cy="688500"/>
              </a:xfrm>
              <a:prstGeom prst="round2SameRect">
                <a:avLst>
                  <a:gd fmla="val 50000" name="adj1"/>
                  <a:gd fmla="val 0" name="adj2"/>
                </a:avLst>
              </a:prstGeom>
              <a:solidFill>
                <a:schemeClr val="lt1">
                  <a:alpha val="94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 name="Google Shape;25;p2"/>
              <p:cNvSpPr/>
              <p:nvPr/>
            </p:nvSpPr>
            <p:spPr>
              <a:xfrm>
                <a:off x="8717625" y="3757688"/>
                <a:ext cx="316800" cy="1384500"/>
              </a:xfrm>
              <a:prstGeom prst="round2SameRect">
                <a:avLst>
                  <a:gd fmla="val 50000" name="adj1"/>
                  <a:gd fmla="val 0" name="adj2"/>
                </a:avLst>
              </a:prstGeom>
              <a:solidFill>
                <a:schemeClr val="lt1">
                  <a:alpha val="94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 name="Google Shape;26;p2"/>
              <p:cNvSpPr/>
              <p:nvPr/>
            </p:nvSpPr>
            <p:spPr>
              <a:xfrm>
                <a:off x="8717625" y="4105700"/>
                <a:ext cx="316800" cy="1036500"/>
              </a:xfrm>
              <a:prstGeom prst="round2SameRect">
                <a:avLst>
                  <a:gd fmla="val 50000" name="adj1"/>
                  <a:gd fmla="val 0" name="adj2"/>
                </a:avLst>
              </a:prstGeom>
              <a:solidFill>
                <a:schemeClr val="lt1">
                  <a:alpha val="94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 name="Google Shape;27;p2"/>
              <p:cNvSpPr/>
              <p:nvPr/>
            </p:nvSpPr>
            <p:spPr>
              <a:xfrm>
                <a:off x="8717625" y="3409675"/>
                <a:ext cx="316800" cy="1732500"/>
              </a:xfrm>
              <a:prstGeom prst="round2SameRect">
                <a:avLst>
                  <a:gd fmla="val 50000" name="adj1"/>
                  <a:gd fmla="val 0" name="adj2"/>
                </a:avLst>
              </a:prstGeom>
              <a:solidFill>
                <a:schemeClr val="lt1">
                  <a:alpha val="94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 name="Google Shape;28;p2"/>
              <p:cNvSpPr/>
              <p:nvPr/>
            </p:nvSpPr>
            <p:spPr>
              <a:xfrm>
                <a:off x="8717625" y="4801723"/>
                <a:ext cx="316800" cy="340500"/>
              </a:xfrm>
              <a:prstGeom prst="round2SameRect">
                <a:avLst>
                  <a:gd fmla="val 50000" name="adj1"/>
                  <a:gd fmla="val 0" name="adj2"/>
                </a:avLst>
              </a:prstGeom>
              <a:solidFill>
                <a:schemeClr val="lt1">
                  <a:alpha val="94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grpSp>
        <p:nvGrpSpPr>
          <p:cNvPr id="29" name="Google Shape;29;p2"/>
          <p:cNvGrpSpPr/>
          <p:nvPr/>
        </p:nvGrpSpPr>
        <p:grpSpPr>
          <a:xfrm>
            <a:off x="5043503" y="0"/>
            <a:ext cx="3814072" cy="3839102"/>
            <a:chOff x="5043503" y="0"/>
            <a:chExt cx="3814072" cy="3839102"/>
          </a:xfrm>
        </p:grpSpPr>
        <p:sp>
          <p:nvSpPr>
            <p:cNvPr id="30" name="Google Shape;30;p2"/>
            <p:cNvSpPr/>
            <p:nvPr/>
          </p:nvSpPr>
          <p:spPr>
            <a:xfrm>
              <a:off x="8460975" y="1817775"/>
              <a:ext cx="396600" cy="396600"/>
            </a:xfrm>
            <a:prstGeom prst="ellipse">
              <a:avLst/>
            </a:prstGeom>
            <a:solidFill>
              <a:schemeClr val="lt1">
                <a:alpha val="94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 name="Google Shape;31;p2"/>
            <p:cNvSpPr/>
            <p:nvPr/>
          </p:nvSpPr>
          <p:spPr>
            <a:xfrm rot="-9830444">
              <a:off x="6469759" y="3480728"/>
              <a:ext cx="320148" cy="320148"/>
            </a:xfrm>
            <a:prstGeom prst="ellipse">
              <a:avLst/>
            </a:prstGeom>
            <a:solidFill>
              <a:schemeClr val="lt1">
                <a:alpha val="94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32" name="Google Shape;32;p2"/>
            <p:cNvGrpSpPr/>
            <p:nvPr/>
          </p:nvGrpSpPr>
          <p:grpSpPr>
            <a:xfrm>
              <a:off x="7647812" y="2704283"/>
              <a:ext cx="635219" cy="635219"/>
              <a:chOff x="6725724" y="2701260"/>
              <a:chExt cx="1208101" cy="1208100"/>
            </a:xfrm>
          </p:grpSpPr>
          <p:sp>
            <p:nvSpPr>
              <p:cNvPr id="33" name="Google Shape;33;p2"/>
              <p:cNvSpPr/>
              <p:nvPr/>
            </p:nvSpPr>
            <p:spPr>
              <a:xfrm rot="5400000">
                <a:off x="6725725" y="2701260"/>
                <a:ext cx="1208100" cy="1208100"/>
              </a:xfrm>
              <a:prstGeom prst="ellipse">
                <a:avLst/>
              </a:prstGeom>
              <a:solidFill>
                <a:schemeClr val="lt1">
                  <a:alpha val="94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 name="Google Shape;34;p2"/>
              <p:cNvSpPr/>
              <p:nvPr/>
            </p:nvSpPr>
            <p:spPr>
              <a:xfrm rot="5400000">
                <a:off x="6725724" y="2701260"/>
                <a:ext cx="1208100" cy="1208100"/>
              </a:xfrm>
              <a:prstGeom prst="pie">
                <a:avLst>
                  <a:gd fmla="val 8244818" name="adj1"/>
                  <a:gd fmla="val 16246175" name="adj2"/>
                </a:avLst>
              </a:prstGeom>
              <a:solidFill>
                <a:schemeClr val="lt1">
                  <a:alpha val="94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 name="Google Shape;35;p2"/>
              <p:cNvSpPr/>
              <p:nvPr/>
            </p:nvSpPr>
            <p:spPr>
              <a:xfrm rot="5400000">
                <a:off x="6954988" y="2930398"/>
                <a:ext cx="749700" cy="749700"/>
              </a:xfrm>
              <a:prstGeom prst="ellipse">
                <a:avLst/>
              </a:prstGeom>
              <a:solidFill>
                <a:schemeClr val="lt1">
                  <a:alpha val="94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36" name="Google Shape;36;p2"/>
            <p:cNvSpPr/>
            <p:nvPr/>
          </p:nvSpPr>
          <p:spPr>
            <a:xfrm>
              <a:off x="8460975" y="1817775"/>
              <a:ext cx="396600" cy="396600"/>
            </a:xfrm>
            <a:prstGeom prst="pie">
              <a:avLst>
                <a:gd fmla="val 19376841" name="adj1"/>
                <a:gd fmla="val 16200000" name="adj2"/>
              </a:avLst>
            </a:prstGeom>
            <a:solidFill>
              <a:schemeClr val="lt1">
                <a:alpha val="94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37" name="Google Shape;37;p2"/>
            <p:cNvGrpSpPr/>
            <p:nvPr/>
          </p:nvGrpSpPr>
          <p:grpSpPr>
            <a:xfrm>
              <a:off x="7952720" y="179238"/>
              <a:ext cx="873165" cy="873003"/>
              <a:chOff x="7754428" y="208725"/>
              <a:chExt cx="541800" cy="541800"/>
            </a:xfrm>
          </p:grpSpPr>
          <p:sp>
            <p:nvSpPr>
              <p:cNvPr id="38" name="Google Shape;38;p2"/>
              <p:cNvSpPr/>
              <p:nvPr/>
            </p:nvSpPr>
            <p:spPr>
              <a:xfrm rot="-8647347">
                <a:off x="7831319" y="285616"/>
                <a:ext cx="388018" cy="388018"/>
              </a:xfrm>
              <a:prstGeom prst="ellipse">
                <a:avLst/>
              </a:prstGeom>
              <a:solidFill>
                <a:schemeClr val="lt1">
                  <a:alpha val="94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 name="Google Shape;39;p2"/>
              <p:cNvSpPr/>
              <p:nvPr/>
            </p:nvSpPr>
            <p:spPr>
              <a:xfrm rot="-8647347">
                <a:off x="7831319" y="285616"/>
                <a:ext cx="388018" cy="388018"/>
              </a:xfrm>
              <a:prstGeom prst="pie">
                <a:avLst>
                  <a:gd fmla="val 19376841" name="adj1"/>
                  <a:gd fmla="val 12313574" name="adj2"/>
                </a:avLst>
              </a:prstGeom>
              <a:solidFill>
                <a:schemeClr val="lt1">
                  <a:alpha val="94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40" name="Google Shape;40;p2"/>
            <p:cNvSpPr/>
            <p:nvPr/>
          </p:nvSpPr>
          <p:spPr>
            <a:xfrm>
              <a:off x="5399840" y="356365"/>
              <a:ext cx="2577000" cy="2577000"/>
            </a:xfrm>
            <a:prstGeom prst="ellipse">
              <a:avLst/>
            </a:prstGeom>
            <a:solidFill>
              <a:schemeClr val="lt1">
                <a:alpha val="94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 name="Google Shape;41;p2"/>
            <p:cNvSpPr/>
            <p:nvPr/>
          </p:nvSpPr>
          <p:spPr>
            <a:xfrm rot="2043858">
              <a:off x="5503813" y="460310"/>
              <a:ext cx="2369480" cy="2369480"/>
            </a:xfrm>
            <a:prstGeom prst="ellipse">
              <a:avLst/>
            </a:prstGeom>
            <a:solidFill>
              <a:schemeClr val="lt1">
                <a:alpha val="94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 name="Google Shape;42;p2"/>
            <p:cNvSpPr/>
            <p:nvPr/>
          </p:nvSpPr>
          <p:spPr>
            <a:xfrm>
              <a:off x="5399795" y="360281"/>
              <a:ext cx="2577000" cy="2577000"/>
            </a:xfrm>
            <a:prstGeom prst="pie">
              <a:avLst>
                <a:gd fmla="val 8801158" name="adj1"/>
                <a:gd fmla="val 16200000" name="adj2"/>
              </a:avLst>
            </a:prstGeom>
            <a:solidFill>
              <a:schemeClr val="lt1">
                <a:alpha val="94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 name="Google Shape;43;p2"/>
            <p:cNvSpPr/>
            <p:nvPr/>
          </p:nvSpPr>
          <p:spPr>
            <a:xfrm rot="2044777">
              <a:off x="5911449" y="867729"/>
              <a:ext cx="1554223" cy="1554223"/>
            </a:xfrm>
            <a:prstGeom prst="ellipse">
              <a:avLst/>
            </a:pr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 name="Google Shape;44;p2"/>
            <p:cNvSpPr/>
            <p:nvPr/>
          </p:nvSpPr>
          <p:spPr>
            <a:xfrm>
              <a:off x="5399795" y="356358"/>
              <a:ext cx="2577000" cy="2577000"/>
            </a:xfrm>
            <a:prstGeom prst="pie">
              <a:avLst>
                <a:gd fmla="val 12554101" name="adj1"/>
                <a:gd fmla="val 16200000" name="adj2"/>
              </a:avLst>
            </a:prstGeom>
            <a:solidFill>
              <a:schemeClr val="lt1">
                <a:alpha val="94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 name="Google Shape;45;p2"/>
            <p:cNvSpPr/>
            <p:nvPr/>
          </p:nvSpPr>
          <p:spPr>
            <a:xfrm rot="-9830444">
              <a:off x="6469759" y="3480727"/>
              <a:ext cx="320148" cy="320148"/>
            </a:xfrm>
            <a:prstGeom prst="pie">
              <a:avLst>
                <a:gd fmla="val 19376841" name="adj1"/>
                <a:gd fmla="val 16200000" name="adj2"/>
              </a:avLst>
            </a:prstGeom>
            <a:solidFill>
              <a:schemeClr val="lt1">
                <a:alpha val="94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46" name="Google Shape;46;p2"/>
          <p:cNvSpPr txBox="1"/>
          <p:nvPr>
            <p:ph type="ctrTitle"/>
          </p:nvPr>
        </p:nvSpPr>
        <p:spPr>
          <a:xfrm>
            <a:off x="824000" y="1613813"/>
            <a:ext cx="4255500" cy="1872900"/>
          </a:xfrm>
          <a:prstGeom prst="rect">
            <a:avLst/>
          </a:prstGeom>
        </p:spPr>
        <p:txBody>
          <a:bodyPr anchorCtr="0" anchor="ctr" bIns="91425" lIns="91425" spcFirstLastPara="1" rIns="91425" wrap="square" tIns="91425">
            <a:normAutofit/>
          </a:bodyPr>
          <a:lstStyle>
            <a:lvl1pPr lvl="0">
              <a:spcBef>
                <a:spcPts val="0"/>
              </a:spcBef>
              <a:spcAft>
                <a:spcPts val="0"/>
              </a:spcAft>
              <a:buClr>
                <a:schemeClr val="lt1"/>
              </a:buClr>
              <a:buSzPts val="3600"/>
              <a:buNone/>
              <a:defRPr sz="3600">
                <a:solidFill>
                  <a:schemeClr val="lt1"/>
                </a:solidFill>
              </a:defRPr>
            </a:lvl1pPr>
            <a:lvl2pPr lvl="1">
              <a:spcBef>
                <a:spcPts val="0"/>
              </a:spcBef>
              <a:spcAft>
                <a:spcPts val="0"/>
              </a:spcAft>
              <a:buClr>
                <a:schemeClr val="lt1"/>
              </a:buClr>
              <a:buSzPts val="3600"/>
              <a:buNone/>
              <a:defRPr sz="3600">
                <a:solidFill>
                  <a:schemeClr val="lt1"/>
                </a:solidFill>
              </a:defRPr>
            </a:lvl2pPr>
            <a:lvl3pPr lvl="2">
              <a:spcBef>
                <a:spcPts val="0"/>
              </a:spcBef>
              <a:spcAft>
                <a:spcPts val="0"/>
              </a:spcAft>
              <a:buClr>
                <a:schemeClr val="lt1"/>
              </a:buClr>
              <a:buSzPts val="3600"/>
              <a:buNone/>
              <a:defRPr sz="3600">
                <a:solidFill>
                  <a:schemeClr val="lt1"/>
                </a:solidFill>
              </a:defRPr>
            </a:lvl3pPr>
            <a:lvl4pPr lvl="3">
              <a:spcBef>
                <a:spcPts val="0"/>
              </a:spcBef>
              <a:spcAft>
                <a:spcPts val="0"/>
              </a:spcAft>
              <a:buClr>
                <a:schemeClr val="lt1"/>
              </a:buClr>
              <a:buSzPts val="3600"/>
              <a:buNone/>
              <a:defRPr sz="3600">
                <a:solidFill>
                  <a:schemeClr val="lt1"/>
                </a:solidFill>
              </a:defRPr>
            </a:lvl4pPr>
            <a:lvl5pPr lvl="4">
              <a:spcBef>
                <a:spcPts val="0"/>
              </a:spcBef>
              <a:spcAft>
                <a:spcPts val="0"/>
              </a:spcAft>
              <a:buClr>
                <a:schemeClr val="lt1"/>
              </a:buClr>
              <a:buSzPts val="3600"/>
              <a:buNone/>
              <a:defRPr sz="3600">
                <a:solidFill>
                  <a:schemeClr val="lt1"/>
                </a:solidFill>
              </a:defRPr>
            </a:lvl5pPr>
            <a:lvl6pPr lvl="5">
              <a:spcBef>
                <a:spcPts val="0"/>
              </a:spcBef>
              <a:spcAft>
                <a:spcPts val="0"/>
              </a:spcAft>
              <a:buClr>
                <a:schemeClr val="lt1"/>
              </a:buClr>
              <a:buSzPts val="3600"/>
              <a:buNone/>
              <a:defRPr sz="3600">
                <a:solidFill>
                  <a:schemeClr val="lt1"/>
                </a:solidFill>
              </a:defRPr>
            </a:lvl6pPr>
            <a:lvl7pPr lvl="6">
              <a:spcBef>
                <a:spcPts val="0"/>
              </a:spcBef>
              <a:spcAft>
                <a:spcPts val="0"/>
              </a:spcAft>
              <a:buClr>
                <a:schemeClr val="lt1"/>
              </a:buClr>
              <a:buSzPts val="3600"/>
              <a:buNone/>
              <a:defRPr sz="3600">
                <a:solidFill>
                  <a:schemeClr val="lt1"/>
                </a:solidFill>
              </a:defRPr>
            </a:lvl7pPr>
            <a:lvl8pPr lvl="7">
              <a:spcBef>
                <a:spcPts val="0"/>
              </a:spcBef>
              <a:spcAft>
                <a:spcPts val="0"/>
              </a:spcAft>
              <a:buClr>
                <a:schemeClr val="lt1"/>
              </a:buClr>
              <a:buSzPts val="3600"/>
              <a:buNone/>
              <a:defRPr sz="3600">
                <a:solidFill>
                  <a:schemeClr val="lt1"/>
                </a:solidFill>
              </a:defRPr>
            </a:lvl8pPr>
            <a:lvl9pPr lvl="8">
              <a:spcBef>
                <a:spcPts val="0"/>
              </a:spcBef>
              <a:spcAft>
                <a:spcPts val="0"/>
              </a:spcAft>
              <a:buClr>
                <a:schemeClr val="lt1"/>
              </a:buClr>
              <a:buSzPts val="3600"/>
              <a:buNone/>
              <a:defRPr sz="3600">
                <a:solidFill>
                  <a:schemeClr val="lt1"/>
                </a:solidFill>
              </a:defRPr>
            </a:lvl9pPr>
          </a:lstStyle>
          <a:p/>
        </p:txBody>
      </p:sp>
      <p:sp>
        <p:nvSpPr>
          <p:cNvPr id="47" name="Google Shape;47;p2"/>
          <p:cNvSpPr txBox="1"/>
          <p:nvPr>
            <p:ph idx="1" type="subTitle"/>
          </p:nvPr>
        </p:nvSpPr>
        <p:spPr>
          <a:xfrm>
            <a:off x="824000" y="3596300"/>
            <a:ext cx="4255500" cy="695400"/>
          </a:xfrm>
          <a:prstGeom prst="rect">
            <a:avLst/>
          </a:prstGeom>
        </p:spPr>
        <p:txBody>
          <a:bodyPr anchorCtr="0" anchor="t" bIns="91425" lIns="91425" spcFirstLastPara="1" rIns="91425" wrap="square" tIns="91425">
            <a:normAutofit/>
          </a:bodyPr>
          <a:lstStyle>
            <a:lvl1pPr lvl="0">
              <a:lnSpc>
                <a:spcPct val="100000"/>
              </a:lnSpc>
              <a:spcBef>
                <a:spcPts val="0"/>
              </a:spcBef>
              <a:spcAft>
                <a:spcPts val="0"/>
              </a:spcAft>
              <a:buClr>
                <a:schemeClr val="lt1"/>
              </a:buClr>
              <a:buSzPts val="1600"/>
              <a:buNone/>
              <a:defRPr sz="1600">
                <a:solidFill>
                  <a:schemeClr val="lt1"/>
                </a:solidFill>
              </a:defRPr>
            </a:lvl1pPr>
            <a:lvl2pPr lvl="1">
              <a:lnSpc>
                <a:spcPct val="100000"/>
              </a:lnSpc>
              <a:spcBef>
                <a:spcPts val="0"/>
              </a:spcBef>
              <a:spcAft>
                <a:spcPts val="0"/>
              </a:spcAft>
              <a:buClr>
                <a:schemeClr val="lt1"/>
              </a:buClr>
              <a:buSzPts val="1600"/>
              <a:buNone/>
              <a:defRPr sz="1600">
                <a:solidFill>
                  <a:schemeClr val="lt1"/>
                </a:solidFill>
              </a:defRPr>
            </a:lvl2pPr>
            <a:lvl3pPr lvl="2">
              <a:lnSpc>
                <a:spcPct val="100000"/>
              </a:lnSpc>
              <a:spcBef>
                <a:spcPts val="0"/>
              </a:spcBef>
              <a:spcAft>
                <a:spcPts val="0"/>
              </a:spcAft>
              <a:buClr>
                <a:schemeClr val="lt1"/>
              </a:buClr>
              <a:buSzPts val="1600"/>
              <a:buNone/>
              <a:defRPr sz="1600">
                <a:solidFill>
                  <a:schemeClr val="lt1"/>
                </a:solidFill>
              </a:defRPr>
            </a:lvl3pPr>
            <a:lvl4pPr lvl="3">
              <a:lnSpc>
                <a:spcPct val="100000"/>
              </a:lnSpc>
              <a:spcBef>
                <a:spcPts val="0"/>
              </a:spcBef>
              <a:spcAft>
                <a:spcPts val="0"/>
              </a:spcAft>
              <a:buClr>
                <a:schemeClr val="lt1"/>
              </a:buClr>
              <a:buSzPts val="1600"/>
              <a:buNone/>
              <a:defRPr sz="1600">
                <a:solidFill>
                  <a:schemeClr val="lt1"/>
                </a:solidFill>
              </a:defRPr>
            </a:lvl4pPr>
            <a:lvl5pPr lvl="4">
              <a:lnSpc>
                <a:spcPct val="100000"/>
              </a:lnSpc>
              <a:spcBef>
                <a:spcPts val="0"/>
              </a:spcBef>
              <a:spcAft>
                <a:spcPts val="0"/>
              </a:spcAft>
              <a:buClr>
                <a:schemeClr val="lt1"/>
              </a:buClr>
              <a:buSzPts val="1600"/>
              <a:buNone/>
              <a:defRPr sz="1600">
                <a:solidFill>
                  <a:schemeClr val="lt1"/>
                </a:solidFill>
              </a:defRPr>
            </a:lvl5pPr>
            <a:lvl6pPr lvl="5">
              <a:lnSpc>
                <a:spcPct val="100000"/>
              </a:lnSpc>
              <a:spcBef>
                <a:spcPts val="0"/>
              </a:spcBef>
              <a:spcAft>
                <a:spcPts val="0"/>
              </a:spcAft>
              <a:buClr>
                <a:schemeClr val="lt1"/>
              </a:buClr>
              <a:buSzPts val="1600"/>
              <a:buNone/>
              <a:defRPr sz="1600">
                <a:solidFill>
                  <a:schemeClr val="lt1"/>
                </a:solidFill>
              </a:defRPr>
            </a:lvl6pPr>
            <a:lvl7pPr lvl="6">
              <a:lnSpc>
                <a:spcPct val="100000"/>
              </a:lnSpc>
              <a:spcBef>
                <a:spcPts val="0"/>
              </a:spcBef>
              <a:spcAft>
                <a:spcPts val="0"/>
              </a:spcAft>
              <a:buClr>
                <a:schemeClr val="lt1"/>
              </a:buClr>
              <a:buSzPts val="1600"/>
              <a:buNone/>
              <a:defRPr sz="1600">
                <a:solidFill>
                  <a:schemeClr val="lt1"/>
                </a:solidFill>
              </a:defRPr>
            </a:lvl7pPr>
            <a:lvl8pPr lvl="7">
              <a:lnSpc>
                <a:spcPct val="100000"/>
              </a:lnSpc>
              <a:spcBef>
                <a:spcPts val="0"/>
              </a:spcBef>
              <a:spcAft>
                <a:spcPts val="0"/>
              </a:spcAft>
              <a:buClr>
                <a:schemeClr val="lt1"/>
              </a:buClr>
              <a:buSzPts val="1600"/>
              <a:buNone/>
              <a:defRPr sz="1600">
                <a:solidFill>
                  <a:schemeClr val="lt1"/>
                </a:solidFill>
              </a:defRPr>
            </a:lvl8pPr>
            <a:lvl9pPr lvl="8">
              <a:lnSpc>
                <a:spcPct val="100000"/>
              </a:lnSpc>
              <a:spcBef>
                <a:spcPts val="0"/>
              </a:spcBef>
              <a:spcAft>
                <a:spcPts val="0"/>
              </a:spcAft>
              <a:buClr>
                <a:schemeClr val="lt1"/>
              </a:buClr>
              <a:buSzPts val="1600"/>
              <a:buNone/>
              <a:defRPr sz="1600">
                <a:solidFill>
                  <a:schemeClr val="lt1"/>
                </a:solidFill>
              </a:defRPr>
            </a:lvl9pPr>
          </a:lstStyle>
          <a:p/>
        </p:txBody>
      </p:sp>
      <p:sp>
        <p:nvSpPr>
          <p:cNvPr id="48" name="Google Shape;48;p2"/>
          <p:cNvSpPr txBox="1"/>
          <p:nvPr>
            <p:ph idx="12" type="sldNum"/>
          </p:nvPr>
        </p:nvSpPr>
        <p:spPr>
          <a:xfrm>
            <a:off x="8451046" y="4736976"/>
            <a:ext cx="548700" cy="393600"/>
          </a:xfrm>
          <a:prstGeom prst="rect">
            <a:avLst/>
          </a:prstGeom>
        </p:spPr>
        <p:txBody>
          <a:bodyPr anchorCtr="0" anchor="ctr" bIns="91425" lIns="91425" spcFirstLastPara="1" rIns="91425" wrap="square" tIns="91425">
            <a:norm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bg>
      <p:bgPr>
        <a:solidFill>
          <a:schemeClr val="accent3"/>
        </a:solidFill>
      </p:bgPr>
    </p:bg>
    <p:spTree>
      <p:nvGrpSpPr>
        <p:cNvPr id="141" name="Shape 141"/>
        <p:cNvGrpSpPr/>
        <p:nvPr/>
      </p:nvGrpSpPr>
      <p:grpSpPr>
        <a:xfrm>
          <a:off x="0" y="0"/>
          <a:ext cx="0" cy="0"/>
          <a:chOff x="0" y="0"/>
          <a:chExt cx="0" cy="0"/>
        </a:xfrm>
      </p:grpSpPr>
      <p:grpSp>
        <p:nvGrpSpPr>
          <p:cNvPr id="142" name="Google Shape;142;p11"/>
          <p:cNvGrpSpPr/>
          <p:nvPr/>
        </p:nvGrpSpPr>
        <p:grpSpPr>
          <a:xfrm>
            <a:off x="52" y="4099200"/>
            <a:ext cx="9144036" cy="1044300"/>
            <a:chOff x="52" y="4099200"/>
            <a:chExt cx="9144036" cy="1044300"/>
          </a:xfrm>
        </p:grpSpPr>
        <p:grpSp>
          <p:nvGrpSpPr>
            <p:cNvPr id="143" name="Google Shape;143;p11"/>
            <p:cNvGrpSpPr/>
            <p:nvPr/>
          </p:nvGrpSpPr>
          <p:grpSpPr>
            <a:xfrm>
              <a:off x="52" y="4309200"/>
              <a:ext cx="231622" cy="834300"/>
              <a:chOff x="2688737" y="4301380"/>
              <a:chExt cx="231900" cy="834300"/>
            </a:xfrm>
          </p:grpSpPr>
          <p:sp>
            <p:nvSpPr>
              <p:cNvPr id="144" name="Google Shape;144;p11"/>
              <p:cNvSpPr/>
              <p:nvPr/>
            </p:nvSpPr>
            <p:spPr>
              <a:xfrm flipH="1">
                <a:off x="2688737" y="4720780"/>
                <a:ext cx="231900" cy="4149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5" name="Google Shape;145;p11"/>
              <p:cNvSpPr/>
              <p:nvPr/>
            </p:nvSpPr>
            <p:spPr>
              <a:xfrm flipH="1">
                <a:off x="2688737" y="4301380"/>
                <a:ext cx="231900" cy="8343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6" name="Google Shape;146;p11"/>
              <p:cNvSpPr/>
              <p:nvPr/>
            </p:nvSpPr>
            <p:spPr>
              <a:xfrm flipH="1">
                <a:off x="2688737" y="4511080"/>
                <a:ext cx="231900" cy="6246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7" name="Google Shape;147;p11"/>
              <p:cNvSpPr/>
              <p:nvPr/>
            </p:nvSpPr>
            <p:spPr>
              <a:xfrm flipH="1">
                <a:off x="2688737" y="4930480"/>
                <a:ext cx="231900" cy="2052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48" name="Google Shape;148;p11"/>
            <p:cNvGrpSpPr/>
            <p:nvPr/>
          </p:nvGrpSpPr>
          <p:grpSpPr>
            <a:xfrm>
              <a:off x="371406" y="4099200"/>
              <a:ext cx="231622" cy="1044300"/>
              <a:chOff x="2688737" y="4091380"/>
              <a:chExt cx="231900" cy="1044300"/>
            </a:xfrm>
          </p:grpSpPr>
          <p:sp>
            <p:nvSpPr>
              <p:cNvPr id="149" name="Google Shape;149;p11"/>
              <p:cNvSpPr/>
              <p:nvPr/>
            </p:nvSpPr>
            <p:spPr>
              <a:xfrm flipH="1">
                <a:off x="2688737" y="4720780"/>
                <a:ext cx="231900" cy="4149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0" name="Google Shape;150;p11"/>
              <p:cNvSpPr/>
              <p:nvPr/>
            </p:nvSpPr>
            <p:spPr>
              <a:xfrm flipH="1">
                <a:off x="2688737" y="4301380"/>
                <a:ext cx="231900" cy="8343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1" name="Google Shape;151;p11"/>
              <p:cNvSpPr/>
              <p:nvPr/>
            </p:nvSpPr>
            <p:spPr>
              <a:xfrm flipH="1">
                <a:off x="2688737" y="4511080"/>
                <a:ext cx="231900" cy="6246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2" name="Google Shape;152;p11"/>
              <p:cNvSpPr/>
              <p:nvPr/>
            </p:nvSpPr>
            <p:spPr>
              <a:xfrm flipH="1">
                <a:off x="2688737" y="4091380"/>
                <a:ext cx="231900" cy="10443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3" name="Google Shape;153;p11"/>
              <p:cNvSpPr/>
              <p:nvPr/>
            </p:nvSpPr>
            <p:spPr>
              <a:xfrm flipH="1">
                <a:off x="2688737" y="4930480"/>
                <a:ext cx="231900" cy="2052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54" name="Google Shape;154;p11"/>
            <p:cNvGrpSpPr/>
            <p:nvPr/>
          </p:nvGrpSpPr>
          <p:grpSpPr>
            <a:xfrm>
              <a:off x="742761" y="4309200"/>
              <a:ext cx="231622" cy="834300"/>
              <a:chOff x="2688737" y="4301380"/>
              <a:chExt cx="231900" cy="834300"/>
            </a:xfrm>
          </p:grpSpPr>
          <p:sp>
            <p:nvSpPr>
              <p:cNvPr id="155" name="Google Shape;155;p11"/>
              <p:cNvSpPr/>
              <p:nvPr/>
            </p:nvSpPr>
            <p:spPr>
              <a:xfrm flipH="1">
                <a:off x="2688737" y="4720780"/>
                <a:ext cx="231900" cy="4149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6" name="Google Shape;156;p11"/>
              <p:cNvSpPr/>
              <p:nvPr/>
            </p:nvSpPr>
            <p:spPr>
              <a:xfrm flipH="1">
                <a:off x="2688737" y="4301380"/>
                <a:ext cx="231900" cy="8343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7" name="Google Shape;157;p11"/>
              <p:cNvSpPr/>
              <p:nvPr/>
            </p:nvSpPr>
            <p:spPr>
              <a:xfrm flipH="1">
                <a:off x="2688737" y="4511080"/>
                <a:ext cx="231900" cy="6246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8" name="Google Shape;158;p11"/>
              <p:cNvSpPr/>
              <p:nvPr/>
            </p:nvSpPr>
            <p:spPr>
              <a:xfrm flipH="1">
                <a:off x="2688737" y="4930480"/>
                <a:ext cx="231900" cy="2052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59" name="Google Shape;159;p11"/>
            <p:cNvGrpSpPr/>
            <p:nvPr/>
          </p:nvGrpSpPr>
          <p:grpSpPr>
            <a:xfrm>
              <a:off x="1114115" y="4518900"/>
              <a:ext cx="231622" cy="624600"/>
              <a:chOff x="2688737" y="4511080"/>
              <a:chExt cx="231900" cy="624600"/>
            </a:xfrm>
          </p:grpSpPr>
          <p:sp>
            <p:nvSpPr>
              <p:cNvPr id="160" name="Google Shape;160;p11"/>
              <p:cNvSpPr/>
              <p:nvPr/>
            </p:nvSpPr>
            <p:spPr>
              <a:xfrm flipH="1">
                <a:off x="2688737" y="4720780"/>
                <a:ext cx="231900" cy="4149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1" name="Google Shape;161;p11"/>
              <p:cNvSpPr/>
              <p:nvPr/>
            </p:nvSpPr>
            <p:spPr>
              <a:xfrm flipH="1">
                <a:off x="2688737" y="4511080"/>
                <a:ext cx="231900" cy="6246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2" name="Google Shape;162;p11"/>
              <p:cNvSpPr/>
              <p:nvPr/>
            </p:nvSpPr>
            <p:spPr>
              <a:xfrm flipH="1">
                <a:off x="2688737" y="4930480"/>
                <a:ext cx="231900" cy="2052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63" name="Google Shape;163;p11"/>
            <p:cNvGrpSpPr/>
            <p:nvPr/>
          </p:nvGrpSpPr>
          <p:grpSpPr>
            <a:xfrm>
              <a:off x="1856753" y="4099200"/>
              <a:ext cx="231600" cy="1044300"/>
              <a:chOff x="1856753" y="4099200"/>
              <a:chExt cx="231600" cy="1044300"/>
            </a:xfrm>
          </p:grpSpPr>
          <p:sp>
            <p:nvSpPr>
              <p:cNvPr id="164" name="Google Shape;164;p11"/>
              <p:cNvSpPr/>
              <p:nvPr/>
            </p:nvSpPr>
            <p:spPr>
              <a:xfrm flipH="1">
                <a:off x="1856753" y="4728600"/>
                <a:ext cx="231600" cy="4149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5" name="Google Shape;165;p11"/>
              <p:cNvSpPr/>
              <p:nvPr/>
            </p:nvSpPr>
            <p:spPr>
              <a:xfrm flipH="1">
                <a:off x="1856753" y="4309200"/>
                <a:ext cx="231600" cy="8343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6" name="Google Shape;166;p11"/>
              <p:cNvSpPr/>
              <p:nvPr/>
            </p:nvSpPr>
            <p:spPr>
              <a:xfrm flipH="1">
                <a:off x="1856753" y="4518900"/>
                <a:ext cx="231600" cy="6246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7" name="Google Shape;167;p11"/>
              <p:cNvSpPr/>
              <p:nvPr/>
            </p:nvSpPr>
            <p:spPr>
              <a:xfrm flipH="1">
                <a:off x="1856753" y="4099200"/>
                <a:ext cx="231600" cy="10443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8" name="Google Shape;168;p11"/>
              <p:cNvSpPr/>
              <p:nvPr/>
            </p:nvSpPr>
            <p:spPr>
              <a:xfrm flipH="1">
                <a:off x="1856753" y="4938300"/>
                <a:ext cx="231600" cy="2052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69" name="Google Shape;169;p11"/>
            <p:cNvGrpSpPr/>
            <p:nvPr/>
          </p:nvGrpSpPr>
          <p:grpSpPr>
            <a:xfrm>
              <a:off x="2228107" y="4309200"/>
              <a:ext cx="231600" cy="834300"/>
              <a:chOff x="2228107" y="4309200"/>
              <a:chExt cx="231600" cy="834300"/>
            </a:xfrm>
          </p:grpSpPr>
          <p:sp>
            <p:nvSpPr>
              <p:cNvPr id="170" name="Google Shape;170;p11"/>
              <p:cNvSpPr/>
              <p:nvPr/>
            </p:nvSpPr>
            <p:spPr>
              <a:xfrm flipH="1">
                <a:off x="2228107" y="4728600"/>
                <a:ext cx="231600" cy="4149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1" name="Google Shape;171;p11"/>
              <p:cNvSpPr/>
              <p:nvPr/>
            </p:nvSpPr>
            <p:spPr>
              <a:xfrm flipH="1">
                <a:off x="2228107" y="4309200"/>
                <a:ext cx="231600" cy="8343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2" name="Google Shape;172;p11"/>
              <p:cNvSpPr/>
              <p:nvPr/>
            </p:nvSpPr>
            <p:spPr>
              <a:xfrm flipH="1">
                <a:off x="2228107" y="4518900"/>
                <a:ext cx="231600" cy="6246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3" name="Google Shape;173;p11"/>
              <p:cNvSpPr/>
              <p:nvPr/>
            </p:nvSpPr>
            <p:spPr>
              <a:xfrm flipH="1">
                <a:off x="2228107" y="4938300"/>
                <a:ext cx="231600" cy="2052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74" name="Google Shape;174;p11"/>
            <p:cNvGrpSpPr/>
            <p:nvPr/>
          </p:nvGrpSpPr>
          <p:grpSpPr>
            <a:xfrm>
              <a:off x="2599462" y="4518900"/>
              <a:ext cx="231600" cy="624600"/>
              <a:chOff x="2599462" y="4518900"/>
              <a:chExt cx="231600" cy="624600"/>
            </a:xfrm>
          </p:grpSpPr>
          <p:sp>
            <p:nvSpPr>
              <p:cNvPr id="175" name="Google Shape;175;p11"/>
              <p:cNvSpPr/>
              <p:nvPr/>
            </p:nvSpPr>
            <p:spPr>
              <a:xfrm flipH="1">
                <a:off x="2599462" y="4728600"/>
                <a:ext cx="231600" cy="4149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6" name="Google Shape;176;p11"/>
              <p:cNvSpPr/>
              <p:nvPr/>
            </p:nvSpPr>
            <p:spPr>
              <a:xfrm flipH="1">
                <a:off x="2599462" y="4518900"/>
                <a:ext cx="231600" cy="6246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7" name="Google Shape;177;p11"/>
              <p:cNvSpPr/>
              <p:nvPr/>
            </p:nvSpPr>
            <p:spPr>
              <a:xfrm flipH="1">
                <a:off x="2599462" y="4938300"/>
                <a:ext cx="231600" cy="2052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78" name="Google Shape;178;p11"/>
            <p:cNvGrpSpPr/>
            <p:nvPr/>
          </p:nvGrpSpPr>
          <p:grpSpPr>
            <a:xfrm>
              <a:off x="3342171" y="4099200"/>
              <a:ext cx="231600" cy="1044300"/>
              <a:chOff x="3342171" y="4099200"/>
              <a:chExt cx="231600" cy="1044300"/>
            </a:xfrm>
          </p:grpSpPr>
          <p:sp>
            <p:nvSpPr>
              <p:cNvPr id="179" name="Google Shape;179;p11"/>
              <p:cNvSpPr/>
              <p:nvPr/>
            </p:nvSpPr>
            <p:spPr>
              <a:xfrm flipH="1">
                <a:off x="3342171" y="4728600"/>
                <a:ext cx="231600" cy="4149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0" name="Google Shape;180;p11"/>
              <p:cNvSpPr/>
              <p:nvPr/>
            </p:nvSpPr>
            <p:spPr>
              <a:xfrm flipH="1">
                <a:off x="3342171" y="4309200"/>
                <a:ext cx="231600" cy="8343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1" name="Google Shape;181;p11"/>
              <p:cNvSpPr/>
              <p:nvPr/>
            </p:nvSpPr>
            <p:spPr>
              <a:xfrm flipH="1">
                <a:off x="3342171" y="4518900"/>
                <a:ext cx="231600" cy="6246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2" name="Google Shape;182;p11"/>
              <p:cNvSpPr/>
              <p:nvPr/>
            </p:nvSpPr>
            <p:spPr>
              <a:xfrm flipH="1">
                <a:off x="3342171" y="4099200"/>
                <a:ext cx="231600" cy="10443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3" name="Google Shape;183;p11"/>
              <p:cNvSpPr/>
              <p:nvPr/>
            </p:nvSpPr>
            <p:spPr>
              <a:xfrm flipH="1">
                <a:off x="3342171" y="4938300"/>
                <a:ext cx="231600" cy="2052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84" name="Google Shape;184;p11"/>
            <p:cNvGrpSpPr/>
            <p:nvPr/>
          </p:nvGrpSpPr>
          <p:grpSpPr>
            <a:xfrm>
              <a:off x="3713525" y="4309200"/>
              <a:ext cx="231600" cy="834300"/>
              <a:chOff x="3713525" y="4309200"/>
              <a:chExt cx="231600" cy="834300"/>
            </a:xfrm>
          </p:grpSpPr>
          <p:sp>
            <p:nvSpPr>
              <p:cNvPr id="185" name="Google Shape;185;p11"/>
              <p:cNvSpPr/>
              <p:nvPr/>
            </p:nvSpPr>
            <p:spPr>
              <a:xfrm flipH="1">
                <a:off x="3713525" y="4728600"/>
                <a:ext cx="231600" cy="4149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6" name="Google Shape;186;p11"/>
              <p:cNvSpPr/>
              <p:nvPr/>
            </p:nvSpPr>
            <p:spPr>
              <a:xfrm flipH="1">
                <a:off x="3713525" y="4309200"/>
                <a:ext cx="231600" cy="8343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7" name="Google Shape;187;p11"/>
              <p:cNvSpPr/>
              <p:nvPr/>
            </p:nvSpPr>
            <p:spPr>
              <a:xfrm flipH="1">
                <a:off x="3713525" y="4518900"/>
                <a:ext cx="231600" cy="6246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8" name="Google Shape;188;p11"/>
              <p:cNvSpPr/>
              <p:nvPr/>
            </p:nvSpPr>
            <p:spPr>
              <a:xfrm flipH="1">
                <a:off x="3713525" y="4938300"/>
                <a:ext cx="231600" cy="2052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89" name="Google Shape;189;p11"/>
            <p:cNvGrpSpPr/>
            <p:nvPr/>
          </p:nvGrpSpPr>
          <p:grpSpPr>
            <a:xfrm>
              <a:off x="1485398" y="4309200"/>
              <a:ext cx="231600" cy="834300"/>
              <a:chOff x="1485398" y="4309200"/>
              <a:chExt cx="231600" cy="834300"/>
            </a:xfrm>
          </p:grpSpPr>
          <p:sp>
            <p:nvSpPr>
              <p:cNvPr id="190" name="Google Shape;190;p11"/>
              <p:cNvSpPr/>
              <p:nvPr/>
            </p:nvSpPr>
            <p:spPr>
              <a:xfrm flipH="1">
                <a:off x="1485398" y="4728600"/>
                <a:ext cx="231600" cy="4149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1" name="Google Shape;191;p11"/>
              <p:cNvSpPr/>
              <p:nvPr/>
            </p:nvSpPr>
            <p:spPr>
              <a:xfrm flipH="1">
                <a:off x="1485398" y="4309200"/>
                <a:ext cx="231600" cy="8343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2" name="Google Shape;192;p11"/>
              <p:cNvSpPr/>
              <p:nvPr/>
            </p:nvSpPr>
            <p:spPr>
              <a:xfrm flipH="1">
                <a:off x="1485398" y="4518900"/>
                <a:ext cx="231600" cy="6246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3" name="Google Shape;193;p11"/>
              <p:cNvSpPr/>
              <p:nvPr/>
            </p:nvSpPr>
            <p:spPr>
              <a:xfrm flipH="1">
                <a:off x="1485398" y="4938300"/>
                <a:ext cx="231600" cy="2052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94" name="Google Shape;194;p11"/>
            <p:cNvGrpSpPr/>
            <p:nvPr/>
          </p:nvGrpSpPr>
          <p:grpSpPr>
            <a:xfrm>
              <a:off x="4084879" y="4518900"/>
              <a:ext cx="231600" cy="624600"/>
              <a:chOff x="4084879" y="4518900"/>
              <a:chExt cx="231600" cy="624600"/>
            </a:xfrm>
          </p:grpSpPr>
          <p:sp>
            <p:nvSpPr>
              <p:cNvPr id="195" name="Google Shape;195;p11"/>
              <p:cNvSpPr/>
              <p:nvPr/>
            </p:nvSpPr>
            <p:spPr>
              <a:xfrm flipH="1">
                <a:off x="4084879" y="4728600"/>
                <a:ext cx="231600" cy="4149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6" name="Google Shape;196;p11"/>
              <p:cNvSpPr/>
              <p:nvPr/>
            </p:nvSpPr>
            <p:spPr>
              <a:xfrm flipH="1">
                <a:off x="4084879" y="4518900"/>
                <a:ext cx="231600" cy="6246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7" name="Google Shape;197;p11"/>
              <p:cNvSpPr/>
              <p:nvPr/>
            </p:nvSpPr>
            <p:spPr>
              <a:xfrm flipH="1">
                <a:off x="4084879" y="4938300"/>
                <a:ext cx="231600" cy="2052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98" name="Google Shape;198;p11"/>
            <p:cNvGrpSpPr/>
            <p:nvPr/>
          </p:nvGrpSpPr>
          <p:grpSpPr>
            <a:xfrm>
              <a:off x="2970816" y="4309200"/>
              <a:ext cx="231600" cy="834300"/>
              <a:chOff x="2970816" y="4309200"/>
              <a:chExt cx="231600" cy="834300"/>
            </a:xfrm>
          </p:grpSpPr>
          <p:sp>
            <p:nvSpPr>
              <p:cNvPr id="199" name="Google Shape;199;p11"/>
              <p:cNvSpPr/>
              <p:nvPr/>
            </p:nvSpPr>
            <p:spPr>
              <a:xfrm flipH="1">
                <a:off x="2970816" y="4728600"/>
                <a:ext cx="231600" cy="4149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0" name="Google Shape;200;p11"/>
              <p:cNvSpPr/>
              <p:nvPr/>
            </p:nvSpPr>
            <p:spPr>
              <a:xfrm flipH="1">
                <a:off x="2970816" y="4309200"/>
                <a:ext cx="231600" cy="8343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1" name="Google Shape;201;p11"/>
              <p:cNvSpPr/>
              <p:nvPr/>
            </p:nvSpPr>
            <p:spPr>
              <a:xfrm flipH="1">
                <a:off x="2970816" y="4518900"/>
                <a:ext cx="231600" cy="6246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2" name="Google Shape;202;p11"/>
              <p:cNvSpPr/>
              <p:nvPr/>
            </p:nvSpPr>
            <p:spPr>
              <a:xfrm flipH="1">
                <a:off x="2970816" y="4938300"/>
                <a:ext cx="231600" cy="2052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03" name="Google Shape;203;p11"/>
            <p:cNvGrpSpPr/>
            <p:nvPr/>
          </p:nvGrpSpPr>
          <p:grpSpPr>
            <a:xfrm>
              <a:off x="4456234" y="4309200"/>
              <a:ext cx="231600" cy="834300"/>
              <a:chOff x="4456234" y="4309200"/>
              <a:chExt cx="231600" cy="834300"/>
            </a:xfrm>
          </p:grpSpPr>
          <p:sp>
            <p:nvSpPr>
              <p:cNvPr id="204" name="Google Shape;204;p11"/>
              <p:cNvSpPr/>
              <p:nvPr/>
            </p:nvSpPr>
            <p:spPr>
              <a:xfrm flipH="1">
                <a:off x="4456234" y="4728600"/>
                <a:ext cx="231600" cy="4149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5" name="Google Shape;205;p11"/>
              <p:cNvSpPr/>
              <p:nvPr/>
            </p:nvSpPr>
            <p:spPr>
              <a:xfrm flipH="1">
                <a:off x="4456234" y="4309200"/>
                <a:ext cx="231600" cy="8343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6" name="Google Shape;206;p11"/>
              <p:cNvSpPr/>
              <p:nvPr/>
            </p:nvSpPr>
            <p:spPr>
              <a:xfrm flipH="1">
                <a:off x="4456234" y="4518900"/>
                <a:ext cx="231600" cy="6246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7" name="Google Shape;207;p11"/>
              <p:cNvSpPr/>
              <p:nvPr/>
            </p:nvSpPr>
            <p:spPr>
              <a:xfrm flipH="1">
                <a:off x="4456234" y="4938300"/>
                <a:ext cx="231600" cy="2052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08" name="Google Shape;208;p11"/>
            <p:cNvGrpSpPr/>
            <p:nvPr/>
          </p:nvGrpSpPr>
          <p:grpSpPr>
            <a:xfrm>
              <a:off x="4827588" y="4099200"/>
              <a:ext cx="231600" cy="1044300"/>
              <a:chOff x="4827588" y="4099200"/>
              <a:chExt cx="231600" cy="1044300"/>
            </a:xfrm>
          </p:grpSpPr>
          <p:sp>
            <p:nvSpPr>
              <p:cNvPr id="209" name="Google Shape;209;p11"/>
              <p:cNvSpPr/>
              <p:nvPr/>
            </p:nvSpPr>
            <p:spPr>
              <a:xfrm flipH="1">
                <a:off x="4827588" y="4728600"/>
                <a:ext cx="231600" cy="4149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0" name="Google Shape;210;p11"/>
              <p:cNvSpPr/>
              <p:nvPr/>
            </p:nvSpPr>
            <p:spPr>
              <a:xfrm flipH="1">
                <a:off x="4827588" y="4309200"/>
                <a:ext cx="231600" cy="8343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1" name="Google Shape;211;p11"/>
              <p:cNvSpPr/>
              <p:nvPr/>
            </p:nvSpPr>
            <p:spPr>
              <a:xfrm flipH="1">
                <a:off x="4827588" y="4518900"/>
                <a:ext cx="231600" cy="6246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2" name="Google Shape;212;p11"/>
              <p:cNvSpPr/>
              <p:nvPr/>
            </p:nvSpPr>
            <p:spPr>
              <a:xfrm flipH="1">
                <a:off x="4827588" y="4099200"/>
                <a:ext cx="231600" cy="10443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3" name="Google Shape;213;p11"/>
              <p:cNvSpPr/>
              <p:nvPr/>
            </p:nvSpPr>
            <p:spPr>
              <a:xfrm flipH="1">
                <a:off x="4827588" y="4938300"/>
                <a:ext cx="231600" cy="2052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14" name="Google Shape;214;p11"/>
            <p:cNvGrpSpPr/>
            <p:nvPr/>
          </p:nvGrpSpPr>
          <p:grpSpPr>
            <a:xfrm>
              <a:off x="5198943" y="4309200"/>
              <a:ext cx="231600" cy="834300"/>
              <a:chOff x="5198943" y="4309200"/>
              <a:chExt cx="231600" cy="834300"/>
            </a:xfrm>
          </p:grpSpPr>
          <p:sp>
            <p:nvSpPr>
              <p:cNvPr id="215" name="Google Shape;215;p11"/>
              <p:cNvSpPr/>
              <p:nvPr/>
            </p:nvSpPr>
            <p:spPr>
              <a:xfrm flipH="1">
                <a:off x="5198943" y="4728600"/>
                <a:ext cx="231600" cy="4149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6" name="Google Shape;216;p11"/>
              <p:cNvSpPr/>
              <p:nvPr/>
            </p:nvSpPr>
            <p:spPr>
              <a:xfrm flipH="1">
                <a:off x="5198943" y="4309200"/>
                <a:ext cx="231600" cy="8343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7" name="Google Shape;217;p11"/>
              <p:cNvSpPr/>
              <p:nvPr/>
            </p:nvSpPr>
            <p:spPr>
              <a:xfrm flipH="1">
                <a:off x="5198943" y="4518900"/>
                <a:ext cx="231600" cy="6246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8" name="Google Shape;218;p11"/>
              <p:cNvSpPr/>
              <p:nvPr/>
            </p:nvSpPr>
            <p:spPr>
              <a:xfrm flipH="1">
                <a:off x="5198943" y="4938300"/>
                <a:ext cx="231600" cy="2052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19" name="Google Shape;219;p11"/>
            <p:cNvGrpSpPr/>
            <p:nvPr/>
          </p:nvGrpSpPr>
          <p:grpSpPr>
            <a:xfrm>
              <a:off x="5570297" y="4518900"/>
              <a:ext cx="231600" cy="624600"/>
              <a:chOff x="5570297" y="4518900"/>
              <a:chExt cx="231600" cy="624600"/>
            </a:xfrm>
          </p:grpSpPr>
          <p:sp>
            <p:nvSpPr>
              <p:cNvPr id="220" name="Google Shape;220;p11"/>
              <p:cNvSpPr/>
              <p:nvPr/>
            </p:nvSpPr>
            <p:spPr>
              <a:xfrm flipH="1">
                <a:off x="5570297" y="4728600"/>
                <a:ext cx="231600" cy="4149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1" name="Google Shape;221;p11"/>
              <p:cNvSpPr/>
              <p:nvPr/>
            </p:nvSpPr>
            <p:spPr>
              <a:xfrm flipH="1">
                <a:off x="5570297" y="4518900"/>
                <a:ext cx="231600" cy="6246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2" name="Google Shape;222;p11"/>
              <p:cNvSpPr/>
              <p:nvPr/>
            </p:nvSpPr>
            <p:spPr>
              <a:xfrm flipH="1">
                <a:off x="5570297" y="4938300"/>
                <a:ext cx="231600" cy="2052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23" name="Google Shape;223;p11"/>
            <p:cNvGrpSpPr/>
            <p:nvPr/>
          </p:nvGrpSpPr>
          <p:grpSpPr>
            <a:xfrm>
              <a:off x="5941652" y="4309200"/>
              <a:ext cx="231600" cy="834300"/>
              <a:chOff x="5941652" y="4309200"/>
              <a:chExt cx="231600" cy="834300"/>
            </a:xfrm>
          </p:grpSpPr>
          <p:sp>
            <p:nvSpPr>
              <p:cNvPr id="224" name="Google Shape;224;p11"/>
              <p:cNvSpPr/>
              <p:nvPr/>
            </p:nvSpPr>
            <p:spPr>
              <a:xfrm flipH="1">
                <a:off x="5941652" y="4728600"/>
                <a:ext cx="231600" cy="4149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5" name="Google Shape;225;p11"/>
              <p:cNvSpPr/>
              <p:nvPr/>
            </p:nvSpPr>
            <p:spPr>
              <a:xfrm flipH="1">
                <a:off x="5941652" y="4309200"/>
                <a:ext cx="231600" cy="8343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6" name="Google Shape;226;p11"/>
              <p:cNvSpPr/>
              <p:nvPr/>
            </p:nvSpPr>
            <p:spPr>
              <a:xfrm flipH="1">
                <a:off x="5941652" y="4518900"/>
                <a:ext cx="231600" cy="6246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7" name="Google Shape;227;p11"/>
              <p:cNvSpPr/>
              <p:nvPr/>
            </p:nvSpPr>
            <p:spPr>
              <a:xfrm flipH="1">
                <a:off x="5941652" y="4938300"/>
                <a:ext cx="231600" cy="2052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28" name="Google Shape;228;p11"/>
            <p:cNvGrpSpPr/>
            <p:nvPr/>
          </p:nvGrpSpPr>
          <p:grpSpPr>
            <a:xfrm>
              <a:off x="6313006" y="4099200"/>
              <a:ext cx="231600" cy="1044300"/>
              <a:chOff x="6313006" y="4099200"/>
              <a:chExt cx="231600" cy="1044300"/>
            </a:xfrm>
          </p:grpSpPr>
          <p:sp>
            <p:nvSpPr>
              <p:cNvPr id="229" name="Google Shape;229;p11"/>
              <p:cNvSpPr/>
              <p:nvPr/>
            </p:nvSpPr>
            <p:spPr>
              <a:xfrm flipH="1">
                <a:off x="6313006" y="4728600"/>
                <a:ext cx="231600" cy="4149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0" name="Google Shape;230;p11"/>
              <p:cNvSpPr/>
              <p:nvPr/>
            </p:nvSpPr>
            <p:spPr>
              <a:xfrm flipH="1">
                <a:off x="6313006" y="4309200"/>
                <a:ext cx="231600" cy="8343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1" name="Google Shape;231;p11"/>
              <p:cNvSpPr/>
              <p:nvPr/>
            </p:nvSpPr>
            <p:spPr>
              <a:xfrm flipH="1">
                <a:off x="6313006" y="4518900"/>
                <a:ext cx="231600" cy="6246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2" name="Google Shape;232;p11"/>
              <p:cNvSpPr/>
              <p:nvPr/>
            </p:nvSpPr>
            <p:spPr>
              <a:xfrm flipH="1">
                <a:off x="6313006" y="4099200"/>
                <a:ext cx="231600" cy="10443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3" name="Google Shape;233;p11"/>
              <p:cNvSpPr/>
              <p:nvPr/>
            </p:nvSpPr>
            <p:spPr>
              <a:xfrm flipH="1">
                <a:off x="6313006" y="4938300"/>
                <a:ext cx="231600" cy="2052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34" name="Google Shape;234;p11"/>
            <p:cNvGrpSpPr/>
            <p:nvPr/>
          </p:nvGrpSpPr>
          <p:grpSpPr>
            <a:xfrm>
              <a:off x="6684361" y="4309200"/>
              <a:ext cx="231600" cy="834300"/>
              <a:chOff x="6684361" y="4309200"/>
              <a:chExt cx="231600" cy="834300"/>
            </a:xfrm>
          </p:grpSpPr>
          <p:sp>
            <p:nvSpPr>
              <p:cNvPr id="235" name="Google Shape;235;p11"/>
              <p:cNvSpPr/>
              <p:nvPr/>
            </p:nvSpPr>
            <p:spPr>
              <a:xfrm flipH="1">
                <a:off x="6684361" y="4728600"/>
                <a:ext cx="231600" cy="4149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6" name="Google Shape;236;p11"/>
              <p:cNvSpPr/>
              <p:nvPr/>
            </p:nvSpPr>
            <p:spPr>
              <a:xfrm flipH="1">
                <a:off x="6684361" y="4309200"/>
                <a:ext cx="231600" cy="8343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7" name="Google Shape;237;p11"/>
              <p:cNvSpPr/>
              <p:nvPr/>
            </p:nvSpPr>
            <p:spPr>
              <a:xfrm flipH="1">
                <a:off x="6684361" y="4518900"/>
                <a:ext cx="231600" cy="6246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8" name="Google Shape;238;p11"/>
              <p:cNvSpPr/>
              <p:nvPr/>
            </p:nvSpPr>
            <p:spPr>
              <a:xfrm flipH="1">
                <a:off x="6684361" y="4938300"/>
                <a:ext cx="231600" cy="2052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39" name="Google Shape;239;p11"/>
            <p:cNvGrpSpPr/>
            <p:nvPr/>
          </p:nvGrpSpPr>
          <p:grpSpPr>
            <a:xfrm>
              <a:off x="7055715" y="4518900"/>
              <a:ext cx="231600" cy="624600"/>
              <a:chOff x="7055715" y="4518900"/>
              <a:chExt cx="231600" cy="624600"/>
            </a:xfrm>
          </p:grpSpPr>
          <p:sp>
            <p:nvSpPr>
              <p:cNvPr id="240" name="Google Shape;240;p11"/>
              <p:cNvSpPr/>
              <p:nvPr/>
            </p:nvSpPr>
            <p:spPr>
              <a:xfrm flipH="1">
                <a:off x="7055715" y="4728600"/>
                <a:ext cx="231600" cy="4149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1" name="Google Shape;241;p11"/>
              <p:cNvSpPr/>
              <p:nvPr/>
            </p:nvSpPr>
            <p:spPr>
              <a:xfrm flipH="1">
                <a:off x="7055715" y="4518900"/>
                <a:ext cx="231600" cy="6246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2" name="Google Shape;242;p11"/>
              <p:cNvSpPr/>
              <p:nvPr/>
            </p:nvSpPr>
            <p:spPr>
              <a:xfrm flipH="1">
                <a:off x="7055715" y="4938300"/>
                <a:ext cx="231600" cy="2052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43" name="Google Shape;243;p11"/>
            <p:cNvGrpSpPr/>
            <p:nvPr/>
          </p:nvGrpSpPr>
          <p:grpSpPr>
            <a:xfrm>
              <a:off x="7798424" y="4099200"/>
              <a:ext cx="231600" cy="1044300"/>
              <a:chOff x="7798424" y="4099200"/>
              <a:chExt cx="231600" cy="1044300"/>
            </a:xfrm>
          </p:grpSpPr>
          <p:sp>
            <p:nvSpPr>
              <p:cNvPr id="244" name="Google Shape;244;p11"/>
              <p:cNvSpPr/>
              <p:nvPr/>
            </p:nvSpPr>
            <p:spPr>
              <a:xfrm flipH="1">
                <a:off x="7798424" y="4728600"/>
                <a:ext cx="231600" cy="4149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5" name="Google Shape;245;p11"/>
              <p:cNvSpPr/>
              <p:nvPr/>
            </p:nvSpPr>
            <p:spPr>
              <a:xfrm flipH="1">
                <a:off x="7798424" y="4309200"/>
                <a:ext cx="231600" cy="8343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6" name="Google Shape;246;p11"/>
              <p:cNvSpPr/>
              <p:nvPr/>
            </p:nvSpPr>
            <p:spPr>
              <a:xfrm flipH="1">
                <a:off x="7798424" y="4518900"/>
                <a:ext cx="231600" cy="6246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7" name="Google Shape;247;p11"/>
              <p:cNvSpPr/>
              <p:nvPr/>
            </p:nvSpPr>
            <p:spPr>
              <a:xfrm flipH="1">
                <a:off x="7798424" y="4099200"/>
                <a:ext cx="231600" cy="10443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8" name="Google Shape;248;p11"/>
              <p:cNvSpPr/>
              <p:nvPr/>
            </p:nvSpPr>
            <p:spPr>
              <a:xfrm flipH="1">
                <a:off x="7798424" y="4938300"/>
                <a:ext cx="231600" cy="2052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49" name="Google Shape;249;p11"/>
            <p:cNvGrpSpPr/>
            <p:nvPr/>
          </p:nvGrpSpPr>
          <p:grpSpPr>
            <a:xfrm>
              <a:off x="8169779" y="4309200"/>
              <a:ext cx="231600" cy="834300"/>
              <a:chOff x="8169779" y="4309200"/>
              <a:chExt cx="231600" cy="834300"/>
            </a:xfrm>
          </p:grpSpPr>
          <p:sp>
            <p:nvSpPr>
              <p:cNvPr id="250" name="Google Shape;250;p11"/>
              <p:cNvSpPr/>
              <p:nvPr/>
            </p:nvSpPr>
            <p:spPr>
              <a:xfrm flipH="1">
                <a:off x="8169779" y="4728600"/>
                <a:ext cx="231600" cy="4149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1" name="Google Shape;251;p11"/>
              <p:cNvSpPr/>
              <p:nvPr/>
            </p:nvSpPr>
            <p:spPr>
              <a:xfrm flipH="1">
                <a:off x="8169779" y="4309200"/>
                <a:ext cx="231600" cy="8343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2" name="Google Shape;252;p11"/>
              <p:cNvSpPr/>
              <p:nvPr/>
            </p:nvSpPr>
            <p:spPr>
              <a:xfrm flipH="1">
                <a:off x="8169779" y="4518900"/>
                <a:ext cx="231600" cy="6246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3" name="Google Shape;253;p11"/>
              <p:cNvSpPr/>
              <p:nvPr/>
            </p:nvSpPr>
            <p:spPr>
              <a:xfrm flipH="1">
                <a:off x="8169779" y="4938300"/>
                <a:ext cx="231600" cy="2052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54" name="Google Shape;254;p11"/>
            <p:cNvGrpSpPr/>
            <p:nvPr/>
          </p:nvGrpSpPr>
          <p:grpSpPr>
            <a:xfrm>
              <a:off x="7427070" y="4309200"/>
              <a:ext cx="231600" cy="834300"/>
              <a:chOff x="7427070" y="4309200"/>
              <a:chExt cx="231600" cy="834300"/>
            </a:xfrm>
          </p:grpSpPr>
          <p:sp>
            <p:nvSpPr>
              <p:cNvPr id="255" name="Google Shape;255;p11"/>
              <p:cNvSpPr/>
              <p:nvPr/>
            </p:nvSpPr>
            <p:spPr>
              <a:xfrm flipH="1">
                <a:off x="7427070" y="4728600"/>
                <a:ext cx="231600" cy="4149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6" name="Google Shape;256;p11"/>
              <p:cNvSpPr/>
              <p:nvPr/>
            </p:nvSpPr>
            <p:spPr>
              <a:xfrm flipH="1">
                <a:off x="7427070" y="4309200"/>
                <a:ext cx="231600" cy="8343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7" name="Google Shape;257;p11"/>
              <p:cNvSpPr/>
              <p:nvPr/>
            </p:nvSpPr>
            <p:spPr>
              <a:xfrm flipH="1">
                <a:off x="7427070" y="4518900"/>
                <a:ext cx="231600" cy="6246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8" name="Google Shape;258;p11"/>
              <p:cNvSpPr/>
              <p:nvPr/>
            </p:nvSpPr>
            <p:spPr>
              <a:xfrm flipH="1">
                <a:off x="7427070" y="4938300"/>
                <a:ext cx="231600" cy="2052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59" name="Google Shape;259;p11"/>
            <p:cNvGrpSpPr/>
            <p:nvPr/>
          </p:nvGrpSpPr>
          <p:grpSpPr>
            <a:xfrm>
              <a:off x="8541133" y="4518900"/>
              <a:ext cx="231600" cy="624600"/>
              <a:chOff x="8541133" y="4518900"/>
              <a:chExt cx="231600" cy="624600"/>
            </a:xfrm>
          </p:grpSpPr>
          <p:sp>
            <p:nvSpPr>
              <p:cNvPr id="260" name="Google Shape;260;p11"/>
              <p:cNvSpPr/>
              <p:nvPr/>
            </p:nvSpPr>
            <p:spPr>
              <a:xfrm flipH="1">
                <a:off x="8541133" y="4728600"/>
                <a:ext cx="231600" cy="4149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1" name="Google Shape;261;p11"/>
              <p:cNvSpPr/>
              <p:nvPr/>
            </p:nvSpPr>
            <p:spPr>
              <a:xfrm flipH="1">
                <a:off x="8541133" y="4518900"/>
                <a:ext cx="231600" cy="6246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2" name="Google Shape;262;p11"/>
              <p:cNvSpPr/>
              <p:nvPr/>
            </p:nvSpPr>
            <p:spPr>
              <a:xfrm flipH="1">
                <a:off x="8541133" y="4938300"/>
                <a:ext cx="231600" cy="2052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63" name="Google Shape;263;p11"/>
            <p:cNvGrpSpPr/>
            <p:nvPr/>
          </p:nvGrpSpPr>
          <p:grpSpPr>
            <a:xfrm>
              <a:off x="8912488" y="4309200"/>
              <a:ext cx="231600" cy="834300"/>
              <a:chOff x="8912488" y="4309200"/>
              <a:chExt cx="231600" cy="834300"/>
            </a:xfrm>
          </p:grpSpPr>
          <p:sp>
            <p:nvSpPr>
              <p:cNvPr id="264" name="Google Shape;264;p11"/>
              <p:cNvSpPr/>
              <p:nvPr/>
            </p:nvSpPr>
            <p:spPr>
              <a:xfrm flipH="1">
                <a:off x="8912488" y="4728600"/>
                <a:ext cx="231600" cy="4149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5" name="Google Shape;265;p11"/>
              <p:cNvSpPr/>
              <p:nvPr/>
            </p:nvSpPr>
            <p:spPr>
              <a:xfrm flipH="1">
                <a:off x="8912488" y="4309200"/>
                <a:ext cx="231600" cy="8343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6" name="Google Shape;266;p11"/>
              <p:cNvSpPr/>
              <p:nvPr/>
            </p:nvSpPr>
            <p:spPr>
              <a:xfrm flipH="1">
                <a:off x="8912488" y="4518900"/>
                <a:ext cx="231600" cy="6246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7" name="Google Shape;267;p11"/>
              <p:cNvSpPr/>
              <p:nvPr/>
            </p:nvSpPr>
            <p:spPr>
              <a:xfrm flipH="1">
                <a:off x="8912488" y="4938300"/>
                <a:ext cx="231600" cy="2052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sp>
        <p:nvSpPr>
          <p:cNvPr id="268" name="Google Shape;268;p11"/>
          <p:cNvSpPr txBox="1"/>
          <p:nvPr>
            <p:ph hasCustomPrompt="1" type="title"/>
          </p:nvPr>
        </p:nvSpPr>
        <p:spPr>
          <a:xfrm>
            <a:off x="1388625" y="772725"/>
            <a:ext cx="6366900" cy="1863300"/>
          </a:xfrm>
          <a:prstGeom prst="rect">
            <a:avLst/>
          </a:prstGeom>
        </p:spPr>
        <p:txBody>
          <a:bodyPr anchorCtr="0" anchor="ctr" bIns="91425" lIns="91425" spcFirstLastPara="1" rIns="91425" wrap="square" tIns="91425">
            <a:normAutofit/>
          </a:bodyPr>
          <a:lstStyle>
            <a:lvl1pPr lvl="0" algn="ctr">
              <a:spcBef>
                <a:spcPts val="0"/>
              </a:spcBef>
              <a:spcAft>
                <a:spcPts val="0"/>
              </a:spcAft>
              <a:buClr>
                <a:schemeClr val="lt1"/>
              </a:buClr>
              <a:buSzPts val="8000"/>
              <a:buNone/>
              <a:defRPr sz="8000">
                <a:solidFill>
                  <a:schemeClr val="lt1"/>
                </a:solidFill>
              </a:defRPr>
            </a:lvl1pPr>
            <a:lvl2pPr lvl="1" algn="ctr">
              <a:spcBef>
                <a:spcPts val="0"/>
              </a:spcBef>
              <a:spcAft>
                <a:spcPts val="0"/>
              </a:spcAft>
              <a:buClr>
                <a:schemeClr val="lt1"/>
              </a:buClr>
              <a:buSzPts val="8000"/>
              <a:buNone/>
              <a:defRPr sz="8000">
                <a:solidFill>
                  <a:schemeClr val="lt1"/>
                </a:solidFill>
              </a:defRPr>
            </a:lvl2pPr>
            <a:lvl3pPr lvl="2" algn="ctr">
              <a:spcBef>
                <a:spcPts val="0"/>
              </a:spcBef>
              <a:spcAft>
                <a:spcPts val="0"/>
              </a:spcAft>
              <a:buClr>
                <a:schemeClr val="lt1"/>
              </a:buClr>
              <a:buSzPts val="8000"/>
              <a:buNone/>
              <a:defRPr sz="8000">
                <a:solidFill>
                  <a:schemeClr val="lt1"/>
                </a:solidFill>
              </a:defRPr>
            </a:lvl3pPr>
            <a:lvl4pPr lvl="3" algn="ctr">
              <a:spcBef>
                <a:spcPts val="0"/>
              </a:spcBef>
              <a:spcAft>
                <a:spcPts val="0"/>
              </a:spcAft>
              <a:buClr>
                <a:schemeClr val="lt1"/>
              </a:buClr>
              <a:buSzPts val="8000"/>
              <a:buNone/>
              <a:defRPr sz="8000">
                <a:solidFill>
                  <a:schemeClr val="lt1"/>
                </a:solidFill>
              </a:defRPr>
            </a:lvl4pPr>
            <a:lvl5pPr lvl="4" algn="ctr">
              <a:spcBef>
                <a:spcPts val="0"/>
              </a:spcBef>
              <a:spcAft>
                <a:spcPts val="0"/>
              </a:spcAft>
              <a:buClr>
                <a:schemeClr val="lt1"/>
              </a:buClr>
              <a:buSzPts val="8000"/>
              <a:buNone/>
              <a:defRPr sz="8000">
                <a:solidFill>
                  <a:schemeClr val="lt1"/>
                </a:solidFill>
              </a:defRPr>
            </a:lvl5pPr>
            <a:lvl6pPr lvl="5" algn="ctr">
              <a:spcBef>
                <a:spcPts val="0"/>
              </a:spcBef>
              <a:spcAft>
                <a:spcPts val="0"/>
              </a:spcAft>
              <a:buClr>
                <a:schemeClr val="lt1"/>
              </a:buClr>
              <a:buSzPts val="8000"/>
              <a:buNone/>
              <a:defRPr sz="8000">
                <a:solidFill>
                  <a:schemeClr val="lt1"/>
                </a:solidFill>
              </a:defRPr>
            </a:lvl6pPr>
            <a:lvl7pPr lvl="6" algn="ctr">
              <a:spcBef>
                <a:spcPts val="0"/>
              </a:spcBef>
              <a:spcAft>
                <a:spcPts val="0"/>
              </a:spcAft>
              <a:buClr>
                <a:schemeClr val="lt1"/>
              </a:buClr>
              <a:buSzPts val="8000"/>
              <a:buNone/>
              <a:defRPr sz="8000">
                <a:solidFill>
                  <a:schemeClr val="lt1"/>
                </a:solidFill>
              </a:defRPr>
            </a:lvl7pPr>
            <a:lvl8pPr lvl="7" algn="ctr">
              <a:spcBef>
                <a:spcPts val="0"/>
              </a:spcBef>
              <a:spcAft>
                <a:spcPts val="0"/>
              </a:spcAft>
              <a:buClr>
                <a:schemeClr val="lt1"/>
              </a:buClr>
              <a:buSzPts val="8000"/>
              <a:buNone/>
              <a:defRPr sz="8000">
                <a:solidFill>
                  <a:schemeClr val="lt1"/>
                </a:solidFill>
              </a:defRPr>
            </a:lvl8pPr>
            <a:lvl9pPr lvl="8" algn="ctr">
              <a:spcBef>
                <a:spcPts val="0"/>
              </a:spcBef>
              <a:spcAft>
                <a:spcPts val="0"/>
              </a:spcAft>
              <a:buClr>
                <a:schemeClr val="lt1"/>
              </a:buClr>
              <a:buSzPts val="8000"/>
              <a:buNone/>
              <a:defRPr sz="8000">
                <a:solidFill>
                  <a:schemeClr val="lt1"/>
                </a:solidFill>
              </a:defRPr>
            </a:lvl9pPr>
          </a:lstStyle>
          <a:p>
            <a:r>
              <a:t>xx%</a:t>
            </a:r>
          </a:p>
        </p:txBody>
      </p:sp>
      <p:sp>
        <p:nvSpPr>
          <p:cNvPr id="269" name="Google Shape;269;p11"/>
          <p:cNvSpPr txBox="1"/>
          <p:nvPr>
            <p:ph idx="1" type="body"/>
          </p:nvPr>
        </p:nvSpPr>
        <p:spPr>
          <a:xfrm>
            <a:off x="1388625" y="2712300"/>
            <a:ext cx="6366900" cy="1111200"/>
          </a:xfrm>
          <a:prstGeom prst="rect">
            <a:avLst/>
          </a:prstGeom>
        </p:spPr>
        <p:txBody>
          <a:bodyPr anchorCtr="0" anchor="t" bIns="91425" lIns="91425" spcFirstLastPara="1" rIns="91425" wrap="square" tIns="91425">
            <a:normAutofit/>
          </a:bodyPr>
          <a:lstStyle>
            <a:lvl1pPr indent="-311150" lvl="0" marL="457200" algn="ctr">
              <a:spcBef>
                <a:spcPts val="0"/>
              </a:spcBef>
              <a:spcAft>
                <a:spcPts val="0"/>
              </a:spcAft>
              <a:buClr>
                <a:schemeClr val="lt1"/>
              </a:buClr>
              <a:buSzPts val="1300"/>
              <a:buChar char="●"/>
              <a:defRPr>
                <a:solidFill>
                  <a:schemeClr val="lt1"/>
                </a:solidFill>
              </a:defRPr>
            </a:lvl1pPr>
            <a:lvl2pPr indent="-298450" lvl="1" marL="914400" algn="ctr">
              <a:spcBef>
                <a:spcPts val="0"/>
              </a:spcBef>
              <a:spcAft>
                <a:spcPts val="0"/>
              </a:spcAft>
              <a:buClr>
                <a:schemeClr val="lt1"/>
              </a:buClr>
              <a:buSzPts val="1100"/>
              <a:buChar char="○"/>
              <a:defRPr>
                <a:solidFill>
                  <a:schemeClr val="lt1"/>
                </a:solidFill>
              </a:defRPr>
            </a:lvl2pPr>
            <a:lvl3pPr indent="-298450" lvl="2" marL="1371600" algn="ctr">
              <a:spcBef>
                <a:spcPts val="0"/>
              </a:spcBef>
              <a:spcAft>
                <a:spcPts val="0"/>
              </a:spcAft>
              <a:buClr>
                <a:schemeClr val="lt1"/>
              </a:buClr>
              <a:buSzPts val="1100"/>
              <a:buChar char="■"/>
              <a:defRPr>
                <a:solidFill>
                  <a:schemeClr val="lt1"/>
                </a:solidFill>
              </a:defRPr>
            </a:lvl3pPr>
            <a:lvl4pPr indent="-298450" lvl="3" marL="1828800" algn="ctr">
              <a:spcBef>
                <a:spcPts val="0"/>
              </a:spcBef>
              <a:spcAft>
                <a:spcPts val="0"/>
              </a:spcAft>
              <a:buClr>
                <a:schemeClr val="lt1"/>
              </a:buClr>
              <a:buSzPts val="1100"/>
              <a:buChar char="●"/>
              <a:defRPr>
                <a:solidFill>
                  <a:schemeClr val="lt1"/>
                </a:solidFill>
              </a:defRPr>
            </a:lvl4pPr>
            <a:lvl5pPr indent="-298450" lvl="4" marL="2286000" algn="ctr">
              <a:spcBef>
                <a:spcPts val="0"/>
              </a:spcBef>
              <a:spcAft>
                <a:spcPts val="0"/>
              </a:spcAft>
              <a:buClr>
                <a:schemeClr val="lt1"/>
              </a:buClr>
              <a:buSzPts val="1100"/>
              <a:buChar char="○"/>
              <a:defRPr>
                <a:solidFill>
                  <a:schemeClr val="lt1"/>
                </a:solidFill>
              </a:defRPr>
            </a:lvl5pPr>
            <a:lvl6pPr indent="-298450" lvl="5" marL="2743200" algn="ctr">
              <a:spcBef>
                <a:spcPts val="0"/>
              </a:spcBef>
              <a:spcAft>
                <a:spcPts val="0"/>
              </a:spcAft>
              <a:buClr>
                <a:schemeClr val="lt1"/>
              </a:buClr>
              <a:buSzPts val="1100"/>
              <a:buChar char="■"/>
              <a:defRPr>
                <a:solidFill>
                  <a:schemeClr val="lt1"/>
                </a:solidFill>
              </a:defRPr>
            </a:lvl6pPr>
            <a:lvl7pPr indent="-298450" lvl="6" marL="3200400" algn="ctr">
              <a:spcBef>
                <a:spcPts val="0"/>
              </a:spcBef>
              <a:spcAft>
                <a:spcPts val="0"/>
              </a:spcAft>
              <a:buClr>
                <a:schemeClr val="lt1"/>
              </a:buClr>
              <a:buSzPts val="1100"/>
              <a:buChar char="●"/>
              <a:defRPr>
                <a:solidFill>
                  <a:schemeClr val="lt1"/>
                </a:solidFill>
              </a:defRPr>
            </a:lvl7pPr>
            <a:lvl8pPr indent="-298450" lvl="7" marL="3657600" algn="ctr">
              <a:spcBef>
                <a:spcPts val="0"/>
              </a:spcBef>
              <a:spcAft>
                <a:spcPts val="0"/>
              </a:spcAft>
              <a:buClr>
                <a:schemeClr val="lt1"/>
              </a:buClr>
              <a:buSzPts val="1100"/>
              <a:buChar char="○"/>
              <a:defRPr>
                <a:solidFill>
                  <a:schemeClr val="lt1"/>
                </a:solidFill>
              </a:defRPr>
            </a:lvl8pPr>
            <a:lvl9pPr indent="-298450" lvl="8" marL="4114800" algn="ctr">
              <a:spcBef>
                <a:spcPts val="0"/>
              </a:spcBef>
              <a:spcAft>
                <a:spcPts val="0"/>
              </a:spcAft>
              <a:buClr>
                <a:schemeClr val="lt1"/>
              </a:buClr>
              <a:buSzPts val="1100"/>
              <a:buChar char="■"/>
              <a:defRPr>
                <a:solidFill>
                  <a:schemeClr val="lt1"/>
                </a:solidFill>
              </a:defRPr>
            </a:lvl9pPr>
          </a:lstStyle>
          <a:p/>
        </p:txBody>
      </p:sp>
      <p:sp>
        <p:nvSpPr>
          <p:cNvPr id="270" name="Google Shape;270;p11"/>
          <p:cNvSpPr txBox="1"/>
          <p:nvPr>
            <p:ph idx="12" type="sldNum"/>
          </p:nvPr>
        </p:nvSpPr>
        <p:spPr>
          <a:xfrm>
            <a:off x="8451046" y="4736976"/>
            <a:ext cx="548700" cy="393600"/>
          </a:xfrm>
          <a:prstGeom prst="rect">
            <a:avLst/>
          </a:prstGeom>
        </p:spPr>
        <p:txBody>
          <a:bodyPr anchorCtr="0" anchor="ctr" bIns="91425" lIns="91425" spcFirstLastPara="1" rIns="91425" wrap="square" tIns="91425">
            <a:norm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271" name="Shape 271"/>
        <p:cNvGrpSpPr/>
        <p:nvPr/>
      </p:nvGrpSpPr>
      <p:grpSpPr>
        <a:xfrm>
          <a:off x="0" y="0"/>
          <a:ext cx="0" cy="0"/>
          <a:chOff x="0" y="0"/>
          <a:chExt cx="0" cy="0"/>
        </a:xfrm>
      </p:grpSpPr>
      <p:sp>
        <p:nvSpPr>
          <p:cNvPr id="272" name="Google Shape;272;p12"/>
          <p:cNvSpPr txBox="1"/>
          <p:nvPr>
            <p:ph idx="12" type="sldNum"/>
          </p:nvPr>
        </p:nvSpPr>
        <p:spPr>
          <a:xfrm>
            <a:off x="8451046" y="4736976"/>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bg>
      <p:bgPr>
        <a:solidFill>
          <a:schemeClr val="dk1"/>
        </a:solidFill>
      </p:bgPr>
    </p:bg>
    <p:spTree>
      <p:nvGrpSpPr>
        <p:cNvPr id="49" name="Shape 49"/>
        <p:cNvGrpSpPr/>
        <p:nvPr/>
      </p:nvGrpSpPr>
      <p:grpSpPr>
        <a:xfrm>
          <a:off x="0" y="0"/>
          <a:ext cx="0" cy="0"/>
          <a:chOff x="0" y="0"/>
          <a:chExt cx="0" cy="0"/>
        </a:xfrm>
      </p:grpSpPr>
      <p:grpSp>
        <p:nvGrpSpPr>
          <p:cNvPr id="50" name="Google Shape;50;p3"/>
          <p:cNvGrpSpPr/>
          <p:nvPr/>
        </p:nvGrpSpPr>
        <p:grpSpPr>
          <a:xfrm>
            <a:off x="146769" y="3406"/>
            <a:ext cx="1233215" cy="1384535"/>
            <a:chOff x="146769" y="3406"/>
            <a:chExt cx="1233215" cy="1384535"/>
          </a:xfrm>
        </p:grpSpPr>
        <p:grpSp>
          <p:nvGrpSpPr>
            <p:cNvPr id="51" name="Google Shape;51;p3"/>
            <p:cNvGrpSpPr/>
            <p:nvPr/>
          </p:nvGrpSpPr>
          <p:grpSpPr>
            <a:xfrm>
              <a:off x="1063183" y="3406"/>
              <a:ext cx="316800" cy="688513"/>
              <a:chOff x="1063183" y="3406"/>
              <a:chExt cx="316800" cy="688513"/>
            </a:xfrm>
          </p:grpSpPr>
          <p:sp>
            <p:nvSpPr>
              <p:cNvPr id="52" name="Google Shape;52;p3"/>
              <p:cNvSpPr/>
              <p:nvPr/>
            </p:nvSpPr>
            <p:spPr>
              <a:xfrm rot="10800000">
                <a:off x="1063183" y="3419"/>
                <a:ext cx="316800" cy="6885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3" name="Google Shape;53;p3"/>
              <p:cNvSpPr/>
              <p:nvPr/>
            </p:nvSpPr>
            <p:spPr>
              <a:xfrm rot="10800000">
                <a:off x="1063183" y="3406"/>
                <a:ext cx="316800" cy="3405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54" name="Google Shape;54;p3"/>
            <p:cNvGrpSpPr/>
            <p:nvPr/>
          </p:nvGrpSpPr>
          <p:grpSpPr>
            <a:xfrm>
              <a:off x="604976" y="3406"/>
              <a:ext cx="316800" cy="1036524"/>
              <a:chOff x="604976" y="3406"/>
              <a:chExt cx="316800" cy="1036524"/>
            </a:xfrm>
          </p:grpSpPr>
          <p:sp>
            <p:nvSpPr>
              <p:cNvPr id="55" name="Google Shape;55;p3"/>
              <p:cNvSpPr/>
              <p:nvPr/>
            </p:nvSpPr>
            <p:spPr>
              <a:xfrm rot="10800000">
                <a:off x="604976" y="3419"/>
                <a:ext cx="316800" cy="6885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6" name="Google Shape;56;p3"/>
              <p:cNvSpPr/>
              <p:nvPr/>
            </p:nvSpPr>
            <p:spPr>
              <a:xfrm rot="10800000">
                <a:off x="604976" y="3430"/>
                <a:ext cx="316800" cy="10365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7" name="Google Shape;57;p3"/>
              <p:cNvSpPr/>
              <p:nvPr/>
            </p:nvSpPr>
            <p:spPr>
              <a:xfrm rot="10800000">
                <a:off x="604976" y="3406"/>
                <a:ext cx="316800" cy="3405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58" name="Google Shape;58;p3"/>
            <p:cNvGrpSpPr/>
            <p:nvPr/>
          </p:nvGrpSpPr>
          <p:grpSpPr>
            <a:xfrm>
              <a:off x="146769" y="3406"/>
              <a:ext cx="316800" cy="1384535"/>
              <a:chOff x="146769" y="3406"/>
              <a:chExt cx="316800" cy="1384535"/>
            </a:xfrm>
          </p:grpSpPr>
          <p:sp>
            <p:nvSpPr>
              <p:cNvPr id="59" name="Google Shape;59;p3"/>
              <p:cNvSpPr/>
              <p:nvPr/>
            </p:nvSpPr>
            <p:spPr>
              <a:xfrm rot="10800000">
                <a:off x="146769" y="3419"/>
                <a:ext cx="316800" cy="6885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0" name="Google Shape;60;p3"/>
              <p:cNvSpPr/>
              <p:nvPr/>
            </p:nvSpPr>
            <p:spPr>
              <a:xfrm rot="10800000">
                <a:off x="146769" y="3441"/>
                <a:ext cx="316800" cy="13845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1" name="Google Shape;61;p3"/>
              <p:cNvSpPr/>
              <p:nvPr/>
            </p:nvSpPr>
            <p:spPr>
              <a:xfrm rot="10800000">
                <a:off x="146769" y="3430"/>
                <a:ext cx="316800" cy="10365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2" name="Google Shape;62;p3"/>
              <p:cNvSpPr/>
              <p:nvPr/>
            </p:nvSpPr>
            <p:spPr>
              <a:xfrm rot="10800000">
                <a:off x="146769" y="3406"/>
                <a:ext cx="316800" cy="3405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grpSp>
        <p:nvGrpSpPr>
          <p:cNvPr id="63" name="Google Shape;63;p3"/>
          <p:cNvGrpSpPr/>
          <p:nvPr/>
        </p:nvGrpSpPr>
        <p:grpSpPr>
          <a:xfrm>
            <a:off x="6775084" y="2904008"/>
            <a:ext cx="2186148" cy="2239500"/>
            <a:chOff x="6775084" y="2904008"/>
            <a:chExt cx="2186148" cy="2239500"/>
          </a:xfrm>
        </p:grpSpPr>
        <p:grpSp>
          <p:nvGrpSpPr>
            <p:cNvPr id="64" name="Google Shape;64;p3"/>
            <p:cNvGrpSpPr/>
            <p:nvPr/>
          </p:nvGrpSpPr>
          <p:grpSpPr>
            <a:xfrm>
              <a:off x="6775084" y="4253708"/>
              <a:ext cx="409500" cy="889800"/>
              <a:chOff x="6775084" y="4253708"/>
              <a:chExt cx="409500" cy="889800"/>
            </a:xfrm>
          </p:grpSpPr>
          <p:sp>
            <p:nvSpPr>
              <p:cNvPr id="65" name="Google Shape;65;p3"/>
              <p:cNvSpPr/>
              <p:nvPr/>
            </p:nvSpPr>
            <p:spPr>
              <a:xfrm>
                <a:off x="6775084" y="4253708"/>
                <a:ext cx="409500" cy="8898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6" name="Google Shape;66;p3"/>
              <p:cNvSpPr/>
              <p:nvPr/>
            </p:nvSpPr>
            <p:spPr>
              <a:xfrm>
                <a:off x="6775084" y="4703408"/>
                <a:ext cx="409500" cy="4401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67" name="Google Shape;67;p3"/>
            <p:cNvGrpSpPr/>
            <p:nvPr/>
          </p:nvGrpSpPr>
          <p:grpSpPr>
            <a:xfrm>
              <a:off x="7367299" y="3804008"/>
              <a:ext cx="409500" cy="1339500"/>
              <a:chOff x="7367299" y="3804008"/>
              <a:chExt cx="409500" cy="1339500"/>
            </a:xfrm>
          </p:grpSpPr>
          <p:sp>
            <p:nvSpPr>
              <p:cNvPr id="68" name="Google Shape;68;p3"/>
              <p:cNvSpPr/>
              <p:nvPr/>
            </p:nvSpPr>
            <p:spPr>
              <a:xfrm>
                <a:off x="7367299" y="4253708"/>
                <a:ext cx="409500" cy="8898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9" name="Google Shape;69;p3"/>
              <p:cNvSpPr/>
              <p:nvPr/>
            </p:nvSpPr>
            <p:spPr>
              <a:xfrm>
                <a:off x="7367299" y="3804008"/>
                <a:ext cx="409500" cy="13395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0" name="Google Shape;70;p3"/>
              <p:cNvSpPr/>
              <p:nvPr/>
            </p:nvSpPr>
            <p:spPr>
              <a:xfrm>
                <a:off x="7367299" y="4703408"/>
                <a:ext cx="409500" cy="4401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71" name="Google Shape;71;p3"/>
            <p:cNvGrpSpPr/>
            <p:nvPr/>
          </p:nvGrpSpPr>
          <p:grpSpPr>
            <a:xfrm>
              <a:off x="7959516" y="3354008"/>
              <a:ext cx="409500" cy="1789500"/>
              <a:chOff x="7959516" y="3354008"/>
              <a:chExt cx="409500" cy="1789500"/>
            </a:xfrm>
          </p:grpSpPr>
          <p:sp>
            <p:nvSpPr>
              <p:cNvPr id="72" name="Google Shape;72;p3"/>
              <p:cNvSpPr/>
              <p:nvPr/>
            </p:nvSpPr>
            <p:spPr>
              <a:xfrm>
                <a:off x="7959516" y="4253708"/>
                <a:ext cx="409500" cy="8898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3" name="Google Shape;73;p3"/>
              <p:cNvSpPr/>
              <p:nvPr/>
            </p:nvSpPr>
            <p:spPr>
              <a:xfrm>
                <a:off x="7959516" y="3354008"/>
                <a:ext cx="409500" cy="17895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4" name="Google Shape;74;p3"/>
              <p:cNvSpPr/>
              <p:nvPr/>
            </p:nvSpPr>
            <p:spPr>
              <a:xfrm>
                <a:off x="7959516" y="3804008"/>
                <a:ext cx="409500" cy="13395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5" name="Google Shape;75;p3"/>
              <p:cNvSpPr/>
              <p:nvPr/>
            </p:nvSpPr>
            <p:spPr>
              <a:xfrm>
                <a:off x="7959516" y="4703408"/>
                <a:ext cx="409500" cy="4401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76" name="Google Shape;76;p3"/>
            <p:cNvGrpSpPr/>
            <p:nvPr/>
          </p:nvGrpSpPr>
          <p:grpSpPr>
            <a:xfrm>
              <a:off x="8551731" y="2904008"/>
              <a:ext cx="409500" cy="2239500"/>
              <a:chOff x="8551731" y="2904008"/>
              <a:chExt cx="409500" cy="2239500"/>
            </a:xfrm>
          </p:grpSpPr>
          <p:sp>
            <p:nvSpPr>
              <p:cNvPr id="77" name="Google Shape;77;p3"/>
              <p:cNvSpPr/>
              <p:nvPr/>
            </p:nvSpPr>
            <p:spPr>
              <a:xfrm>
                <a:off x="8551731" y="4253708"/>
                <a:ext cx="409500" cy="8898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8" name="Google Shape;78;p3"/>
              <p:cNvSpPr/>
              <p:nvPr/>
            </p:nvSpPr>
            <p:spPr>
              <a:xfrm>
                <a:off x="8551731" y="3354008"/>
                <a:ext cx="409500" cy="17895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9" name="Google Shape;79;p3"/>
              <p:cNvSpPr/>
              <p:nvPr/>
            </p:nvSpPr>
            <p:spPr>
              <a:xfrm>
                <a:off x="8551731" y="3804008"/>
                <a:ext cx="409500" cy="13395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0" name="Google Shape;80;p3"/>
              <p:cNvSpPr/>
              <p:nvPr/>
            </p:nvSpPr>
            <p:spPr>
              <a:xfrm>
                <a:off x="8551731" y="2904008"/>
                <a:ext cx="409500" cy="22395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1" name="Google Shape;81;p3"/>
              <p:cNvSpPr/>
              <p:nvPr/>
            </p:nvSpPr>
            <p:spPr>
              <a:xfrm>
                <a:off x="8551731" y="4703408"/>
                <a:ext cx="409500" cy="4401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sp>
        <p:nvSpPr>
          <p:cNvPr id="82" name="Google Shape;82;p3"/>
          <p:cNvSpPr txBox="1"/>
          <p:nvPr>
            <p:ph type="title"/>
          </p:nvPr>
        </p:nvSpPr>
        <p:spPr>
          <a:xfrm>
            <a:off x="824000" y="1613825"/>
            <a:ext cx="5857800" cy="1872900"/>
          </a:xfrm>
          <a:prstGeom prst="rect">
            <a:avLst/>
          </a:prstGeom>
        </p:spPr>
        <p:txBody>
          <a:bodyPr anchorCtr="0" anchor="ctr" bIns="91425" lIns="91425" spcFirstLastPara="1" rIns="91425" wrap="square" tIns="91425">
            <a:normAutofit/>
          </a:bodyPr>
          <a:lstStyle>
            <a:lvl1pPr lvl="0">
              <a:spcBef>
                <a:spcPts val="0"/>
              </a:spcBef>
              <a:spcAft>
                <a:spcPts val="0"/>
              </a:spcAft>
              <a:buClr>
                <a:schemeClr val="lt1"/>
              </a:buClr>
              <a:buSzPts val="3600"/>
              <a:buNone/>
              <a:defRPr sz="3600">
                <a:solidFill>
                  <a:schemeClr val="lt1"/>
                </a:solidFill>
              </a:defRPr>
            </a:lvl1pPr>
            <a:lvl2pPr lvl="1">
              <a:spcBef>
                <a:spcPts val="0"/>
              </a:spcBef>
              <a:spcAft>
                <a:spcPts val="0"/>
              </a:spcAft>
              <a:buClr>
                <a:schemeClr val="lt1"/>
              </a:buClr>
              <a:buSzPts val="3600"/>
              <a:buNone/>
              <a:defRPr sz="3600">
                <a:solidFill>
                  <a:schemeClr val="lt1"/>
                </a:solidFill>
              </a:defRPr>
            </a:lvl2pPr>
            <a:lvl3pPr lvl="2">
              <a:spcBef>
                <a:spcPts val="0"/>
              </a:spcBef>
              <a:spcAft>
                <a:spcPts val="0"/>
              </a:spcAft>
              <a:buClr>
                <a:schemeClr val="lt1"/>
              </a:buClr>
              <a:buSzPts val="3600"/>
              <a:buNone/>
              <a:defRPr sz="3600">
                <a:solidFill>
                  <a:schemeClr val="lt1"/>
                </a:solidFill>
              </a:defRPr>
            </a:lvl3pPr>
            <a:lvl4pPr lvl="3">
              <a:spcBef>
                <a:spcPts val="0"/>
              </a:spcBef>
              <a:spcAft>
                <a:spcPts val="0"/>
              </a:spcAft>
              <a:buClr>
                <a:schemeClr val="lt1"/>
              </a:buClr>
              <a:buSzPts val="3600"/>
              <a:buNone/>
              <a:defRPr sz="3600">
                <a:solidFill>
                  <a:schemeClr val="lt1"/>
                </a:solidFill>
              </a:defRPr>
            </a:lvl4pPr>
            <a:lvl5pPr lvl="4">
              <a:spcBef>
                <a:spcPts val="0"/>
              </a:spcBef>
              <a:spcAft>
                <a:spcPts val="0"/>
              </a:spcAft>
              <a:buClr>
                <a:schemeClr val="lt1"/>
              </a:buClr>
              <a:buSzPts val="3600"/>
              <a:buNone/>
              <a:defRPr sz="3600">
                <a:solidFill>
                  <a:schemeClr val="lt1"/>
                </a:solidFill>
              </a:defRPr>
            </a:lvl5pPr>
            <a:lvl6pPr lvl="5">
              <a:spcBef>
                <a:spcPts val="0"/>
              </a:spcBef>
              <a:spcAft>
                <a:spcPts val="0"/>
              </a:spcAft>
              <a:buClr>
                <a:schemeClr val="lt1"/>
              </a:buClr>
              <a:buSzPts val="3600"/>
              <a:buNone/>
              <a:defRPr sz="3600">
                <a:solidFill>
                  <a:schemeClr val="lt1"/>
                </a:solidFill>
              </a:defRPr>
            </a:lvl6pPr>
            <a:lvl7pPr lvl="6">
              <a:spcBef>
                <a:spcPts val="0"/>
              </a:spcBef>
              <a:spcAft>
                <a:spcPts val="0"/>
              </a:spcAft>
              <a:buClr>
                <a:schemeClr val="lt1"/>
              </a:buClr>
              <a:buSzPts val="3600"/>
              <a:buNone/>
              <a:defRPr sz="3600">
                <a:solidFill>
                  <a:schemeClr val="lt1"/>
                </a:solidFill>
              </a:defRPr>
            </a:lvl7pPr>
            <a:lvl8pPr lvl="7">
              <a:spcBef>
                <a:spcPts val="0"/>
              </a:spcBef>
              <a:spcAft>
                <a:spcPts val="0"/>
              </a:spcAft>
              <a:buClr>
                <a:schemeClr val="lt1"/>
              </a:buClr>
              <a:buSzPts val="3600"/>
              <a:buNone/>
              <a:defRPr sz="3600">
                <a:solidFill>
                  <a:schemeClr val="lt1"/>
                </a:solidFill>
              </a:defRPr>
            </a:lvl8pPr>
            <a:lvl9pPr lvl="8">
              <a:spcBef>
                <a:spcPts val="0"/>
              </a:spcBef>
              <a:spcAft>
                <a:spcPts val="0"/>
              </a:spcAft>
              <a:buClr>
                <a:schemeClr val="lt1"/>
              </a:buClr>
              <a:buSzPts val="3600"/>
              <a:buNone/>
              <a:defRPr sz="3600">
                <a:solidFill>
                  <a:schemeClr val="lt1"/>
                </a:solidFill>
              </a:defRPr>
            </a:lvl9pPr>
          </a:lstStyle>
          <a:p/>
        </p:txBody>
      </p:sp>
      <p:sp>
        <p:nvSpPr>
          <p:cNvPr id="83" name="Google Shape;83;p3"/>
          <p:cNvSpPr txBox="1"/>
          <p:nvPr>
            <p:ph idx="12" type="sldNum"/>
          </p:nvPr>
        </p:nvSpPr>
        <p:spPr>
          <a:xfrm>
            <a:off x="8451046" y="4736976"/>
            <a:ext cx="548700" cy="393600"/>
          </a:xfrm>
          <a:prstGeom prst="rect">
            <a:avLst/>
          </a:prstGeom>
        </p:spPr>
        <p:txBody>
          <a:bodyPr anchorCtr="0" anchor="ctr" bIns="91425" lIns="91425" spcFirstLastPara="1" rIns="91425" wrap="square" tIns="91425">
            <a:norm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84" name="Shape 84"/>
        <p:cNvGrpSpPr/>
        <p:nvPr/>
      </p:nvGrpSpPr>
      <p:grpSpPr>
        <a:xfrm>
          <a:off x="0" y="0"/>
          <a:ext cx="0" cy="0"/>
          <a:chOff x="0" y="0"/>
          <a:chExt cx="0" cy="0"/>
        </a:xfrm>
      </p:grpSpPr>
      <p:grpSp>
        <p:nvGrpSpPr>
          <p:cNvPr id="85" name="Google Shape;85;p4"/>
          <p:cNvGrpSpPr/>
          <p:nvPr/>
        </p:nvGrpSpPr>
        <p:grpSpPr>
          <a:xfrm>
            <a:off x="625966" y="299376"/>
            <a:ext cx="999312" cy="999312"/>
            <a:chOff x="348199" y="179450"/>
            <a:chExt cx="1116300" cy="1116300"/>
          </a:xfrm>
        </p:grpSpPr>
        <p:sp>
          <p:nvSpPr>
            <p:cNvPr id="86" name="Google Shape;86;p4"/>
            <p:cNvSpPr/>
            <p:nvPr/>
          </p:nvSpPr>
          <p:spPr>
            <a:xfrm rot="-5400000">
              <a:off x="574557" y="405788"/>
              <a:ext cx="663600" cy="663600"/>
            </a:xfrm>
            <a:prstGeom prst="pie">
              <a:avLst>
                <a:gd fmla="val 10792838" name="adj1"/>
                <a:gd fmla="val 16200000" name="adj2"/>
              </a:avLst>
            </a:prstGeom>
            <a:solidFill>
              <a:schemeClr val="dk2">
                <a:alpha val="12549"/>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7" name="Google Shape;87;p4"/>
            <p:cNvSpPr/>
            <p:nvPr/>
          </p:nvSpPr>
          <p:spPr>
            <a:xfrm rot="-5400000">
              <a:off x="348199" y="179450"/>
              <a:ext cx="1116300" cy="1116300"/>
            </a:xfrm>
            <a:prstGeom prst="pie">
              <a:avLst>
                <a:gd fmla="val 10792838" name="adj1"/>
                <a:gd fmla="val 16200000" name="adj2"/>
              </a:avLst>
            </a:prstGeom>
            <a:solidFill>
              <a:schemeClr val="dk2">
                <a:alpha val="12549"/>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88" name="Google Shape;88;p4"/>
          <p:cNvSpPr txBox="1"/>
          <p:nvPr>
            <p:ph type="title"/>
          </p:nvPr>
        </p:nvSpPr>
        <p:spPr>
          <a:xfrm>
            <a:off x="1303800" y="598575"/>
            <a:ext cx="7030500" cy="9993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89" name="Google Shape;89;p4"/>
          <p:cNvSpPr txBox="1"/>
          <p:nvPr>
            <p:ph idx="1" type="body"/>
          </p:nvPr>
        </p:nvSpPr>
        <p:spPr>
          <a:xfrm>
            <a:off x="1303800" y="1990050"/>
            <a:ext cx="7030500" cy="2541600"/>
          </a:xfrm>
          <a:prstGeom prst="rect">
            <a:avLst/>
          </a:prstGeom>
        </p:spPr>
        <p:txBody>
          <a:bodyPr anchorCtr="0" anchor="t" bIns="91425" lIns="91425" spcFirstLastPara="1" rIns="91425" wrap="square" tIns="91425">
            <a:normAutofit/>
          </a:bodyPr>
          <a:lstStyle>
            <a:lvl1pPr indent="-311150" lvl="0" marL="457200">
              <a:spcBef>
                <a:spcPts val="0"/>
              </a:spcBef>
              <a:spcAft>
                <a:spcPts val="0"/>
              </a:spcAft>
              <a:buSzPts val="1300"/>
              <a:buChar char="●"/>
              <a:defRPr/>
            </a:lvl1pPr>
            <a:lvl2pPr indent="-298450" lvl="1" marL="914400">
              <a:spcBef>
                <a:spcPts val="0"/>
              </a:spcBef>
              <a:spcAft>
                <a:spcPts val="0"/>
              </a:spcAft>
              <a:buSzPts val="1100"/>
              <a:buChar char="○"/>
              <a:defRPr/>
            </a:lvl2pPr>
            <a:lvl3pPr indent="-298450" lvl="2" marL="1371600">
              <a:spcBef>
                <a:spcPts val="0"/>
              </a:spcBef>
              <a:spcAft>
                <a:spcPts val="0"/>
              </a:spcAft>
              <a:buSzPts val="1100"/>
              <a:buChar char="■"/>
              <a:defRPr/>
            </a:lvl3pPr>
            <a:lvl4pPr indent="-298450" lvl="3" marL="1828800">
              <a:spcBef>
                <a:spcPts val="0"/>
              </a:spcBef>
              <a:spcAft>
                <a:spcPts val="0"/>
              </a:spcAft>
              <a:buSzPts val="1100"/>
              <a:buChar char="●"/>
              <a:defRPr/>
            </a:lvl4pPr>
            <a:lvl5pPr indent="-298450" lvl="4" marL="2286000">
              <a:spcBef>
                <a:spcPts val="0"/>
              </a:spcBef>
              <a:spcAft>
                <a:spcPts val="0"/>
              </a:spcAft>
              <a:buSzPts val="1100"/>
              <a:buChar char="○"/>
              <a:defRPr/>
            </a:lvl5pPr>
            <a:lvl6pPr indent="-298450" lvl="5" marL="2743200">
              <a:spcBef>
                <a:spcPts val="0"/>
              </a:spcBef>
              <a:spcAft>
                <a:spcPts val="0"/>
              </a:spcAft>
              <a:buSzPts val="1100"/>
              <a:buChar char="■"/>
              <a:defRPr/>
            </a:lvl6pPr>
            <a:lvl7pPr indent="-298450" lvl="6" marL="3200400">
              <a:spcBef>
                <a:spcPts val="0"/>
              </a:spcBef>
              <a:spcAft>
                <a:spcPts val="0"/>
              </a:spcAft>
              <a:buSzPts val="1100"/>
              <a:buChar char="●"/>
              <a:defRPr/>
            </a:lvl7pPr>
            <a:lvl8pPr indent="-298450" lvl="7" marL="3657600">
              <a:spcBef>
                <a:spcPts val="0"/>
              </a:spcBef>
              <a:spcAft>
                <a:spcPts val="0"/>
              </a:spcAft>
              <a:buSzPts val="1100"/>
              <a:buChar char="○"/>
              <a:defRPr/>
            </a:lvl8pPr>
            <a:lvl9pPr indent="-298450" lvl="8" marL="4114800">
              <a:spcBef>
                <a:spcPts val="0"/>
              </a:spcBef>
              <a:spcAft>
                <a:spcPts val="0"/>
              </a:spcAft>
              <a:buSzPts val="1100"/>
              <a:buChar char="■"/>
              <a:defRPr/>
            </a:lvl9pPr>
          </a:lstStyle>
          <a:p/>
        </p:txBody>
      </p:sp>
      <p:sp>
        <p:nvSpPr>
          <p:cNvPr id="90" name="Google Shape;90;p4"/>
          <p:cNvSpPr txBox="1"/>
          <p:nvPr>
            <p:ph idx="12" type="sldNum"/>
          </p:nvPr>
        </p:nvSpPr>
        <p:spPr>
          <a:xfrm>
            <a:off x="8451046" y="4736976"/>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91" name="Shape 91"/>
        <p:cNvGrpSpPr/>
        <p:nvPr/>
      </p:nvGrpSpPr>
      <p:grpSpPr>
        <a:xfrm>
          <a:off x="0" y="0"/>
          <a:ext cx="0" cy="0"/>
          <a:chOff x="0" y="0"/>
          <a:chExt cx="0" cy="0"/>
        </a:xfrm>
      </p:grpSpPr>
      <p:grpSp>
        <p:nvGrpSpPr>
          <p:cNvPr id="92" name="Google Shape;92;p5"/>
          <p:cNvGrpSpPr/>
          <p:nvPr/>
        </p:nvGrpSpPr>
        <p:grpSpPr>
          <a:xfrm>
            <a:off x="625966" y="299376"/>
            <a:ext cx="999312" cy="999312"/>
            <a:chOff x="348199" y="179450"/>
            <a:chExt cx="1116300" cy="1116300"/>
          </a:xfrm>
        </p:grpSpPr>
        <p:sp>
          <p:nvSpPr>
            <p:cNvPr id="93" name="Google Shape;93;p5"/>
            <p:cNvSpPr/>
            <p:nvPr/>
          </p:nvSpPr>
          <p:spPr>
            <a:xfrm rot="-5400000">
              <a:off x="574557" y="405788"/>
              <a:ext cx="663600" cy="663600"/>
            </a:xfrm>
            <a:prstGeom prst="pie">
              <a:avLst>
                <a:gd fmla="val 10792838" name="adj1"/>
                <a:gd fmla="val 16200000" name="adj2"/>
              </a:avLst>
            </a:prstGeom>
            <a:solidFill>
              <a:schemeClr val="dk2">
                <a:alpha val="12549"/>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4" name="Google Shape;94;p5"/>
            <p:cNvSpPr/>
            <p:nvPr/>
          </p:nvSpPr>
          <p:spPr>
            <a:xfrm rot="-5400000">
              <a:off x="348199" y="179450"/>
              <a:ext cx="1116300" cy="1116300"/>
            </a:xfrm>
            <a:prstGeom prst="pie">
              <a:avLst>
                <a:gd fmla="val 10792838" name="adj1"/>
                <a:gd fmla="val 16200000" name="adj2"/>
              </a:avLst>
            </a:prstGeom>
            <a:solidFill>
              <a:schemeClr val="dk2">
                <a:alpha val="12549"/>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95" name="Google Shape;95;p5"/>
          <p:cNvSpPr txBox="1"/>
          <p:nvPr>
            <p:ph type="title"/>
          </p:nvPr>
        </p:nvSpPr>
        <p:spPr>
          <a:xfrm>
            <a:off x="1303800" y="598575"/>
            <a:ext cx="7030500" cy="9993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96" name="Google Shape;96;p5"/>
          <p:cNvSpPr txBox="1"/>
          <p:nvPr>
            <p:ph idx="1" type="body"/>
          </p:nvPr>
        </p:nvSpPr>
        <p:spPr>
          <a:xfrm>
            <a:off x="1303800" y="1990050"/>
            <a:ext cx="3430500" cy="2541600"/>
          </a:xfrm>
          <a:prstGeom prst="rect">
            <a:avLst/>
          </a:prstGeom>
        </p:spPr>
        <p:txBody>
          <a:bodyPr anchorCtr="0" anchor="t" bIns="91425" lIns="91425" spcFirstLastPara="1" rIns="91425" wrap="square" tIns="91425">
            <a:normAutofit/>
          </a:bodyPr>
          <a:lstStyle>
            <a:lvl1pPr indent="-311150" lvl="0" marL="457200">
              <a:spcBef>
                <a:spcPts val="0"/>
              </a:spcBef>
              <a:spcAft>
                <a:spcPts val="0"/>
              </a:spcAft>
              <a:buSzPts val="1300"/>
              <a:buChar char="●"/>
              <a:defRPr/>
            </a:lvl1pPr>
            <a:lvl2pPr indent="-298450" lvl="1" marL="914400">
              <a:spcBef>
                <a:spcPts val="0"/>
              </a:spcBef>
              <a:spcAft>
                <a:spcPts val="0"/>
              </a:spcAft>
              <a:buSzPts val="1100"/>
              <a:buChar char="○"/>
              <a:defRPr/>
            </a:lvl2pPr>
            <a:lvl3pPr indent="-298450" lvl="2" marL="1371600">
              <a:spcBef>
                <a:spcPts val="0"/>
              </a:spcBef>
              <a:spcAft>
                <a:spcPts val="0"/>
              </a:spcAft>
              <a:buSzPts val="1100"/>
              <a:buChar char="■"/>
              <a:defRPr/>
            </a:lvl3pPr>
            <a:lvl4pPr indent="-298450" lvl="3" marL="1828800">
              <a:spcBef>
                <a:spcPts val="0"/>
              </a:spcBef>
              <a:spcAft>
                <a:spcPts val="0"/>
              </a:spcAft>
              <a:buSzPts val="1100"/>
              <a:buChar char="●"/>
              <a:defRPr/>
            </a:lvl4pPr>
            <a:lvl5pPr indent="-298450" lvl="4" marL="2286000">
              <a:spcBef>
                <a:spcPts val="0"/>
              </a:spcBef>
              <a:spcAft>
                <a:spcPts val="0"/>
              </a:spcAft>
              <a:buSzPts val="1100"/>
              <a:buChar char="○"/>
              <a:defRPr/>
            </a:lvl5pPr>
            <a:lvl6pPr indent="-298450" lvl="5" marL="2743200">
              <a:spcBef>
                <a:spcPts val="0"/>
              </a:spcBef>
              <a:spcAft>
                <a:spcPts val="0"/>
              </a:spcAft>
              <a:buSzPts val="1100"/>
              <a:buChar char="■"/>
              <a:defRPr/>
            </a:lvl6pPr>
            <a:lvl7pPr indent="-298450" lvl="6" marL="3200400">
              <a:spcBef>
                <a:spcPts val="0"/>
              </a:spcBef>
              <a:spcAft>
                <a:spcPts val="0"/>
              </a:spcAft>
              <a:buSzPts val="1100"/>
              <a:buChar char="●"/>
              <a:defRPr/>
            </a:lvl7pPr>
            <a:lvl8pPr indent="-298450" lvl="7" marL="3657600">
              <a:spcBef>
                <a:spcPts val="0"/>
              </a:spcBef>
              <a:spcAft>
                <a:spcPts val="0"/>
              </a:spcAft>
              <a:buSzPts val="1100"/>
              <a:buChar char="○"/>
              <a:defRPr/>
            </a:lvl8pPr>
            <a:lvl9pPr indent="-298450" lvl="8" marL="4114800">
              <a:spcBef>
                <a:spcPts val="0"/>
              </a:spcBef>
              <a:spcAft>
                <a:spcPts val="0"/>
              </a:spcAft>
              <a:buSzPts val="1100"/>
              <a:buChar char="■"/>
              <a:defRPr/>
            </a:lvl9pPr>
          </a:lstStyle>
          <a:p/>
        </p:txBody>
      </p:sp>
      <p:sp>
        <p:nvSpPr>
          <p:cNvPr id="97" name="Google Shape;97;p5"/>
          <p:cNvSpPr txBox="1"/>
          <p:nvPr>
            <p:ph idx="2" type="body"/>
          </p:nvPr>
        </p:nvSpPr>
        <p:spPr>
          <a:xfrm>
            <a:off x="4903650" y="1990050"/>
            <a:ext cx="3430500" cy="2541600"/>
          </a:xfrm>
          <a:prstGeom prst="rect">
            <a:avLst/>
          </a:prstGeom>
        </p:spPr>
        <p:txBody>
          <a:bodyPr anchorCtr="0" anchor="t" bIns="91425" lIns="91425" spcFirstLastPara="1" rIns="91425" wrap="square" tIns="91425">
            <a:normAutofit/>
          </a:bodyPr>
          <a:lstStyle>
            <a:lvl1pPr indent="-311150" lvl="0" marL="457200">
              <a:spcBef>
                <a:spcPts val="0"/>
              </a:spcBef>
              <a:spcAft>
                <a:spcPts val="0"/>
              </a:spcAft>
              <a:buSzPts val="1300"/>
              <a:buChar char="●"/>
              <a:defRPr/>
            </a:lvl1pPr>
            <a:lvl2pPr indent="-298450" lvl="1" marL="914400">
              <a:spcBef>
                <a:spcPts val="0"/>
              </a:spcBef>
              <a:spcAft>
                <a:spcPts val="0"/>
              </a:spcAft>
              <a:buSzPts val="1100"/>
              <a:buChar char="○"/>
              <a:defRPr/>
            </a:lvl2pPr>
            <a:lvl3pPr indent="-298450" lvl="2" marL="1371600">
              <a:spcBef>
                <a:spcPts val="0"/>
              </a:spcBef>
              <a:spcAft>
                <a:spcPts val="0"/>
              </a:spcAft>
              <a:buSzPts val="1100"/>
              <a:buChar char="■"/>
              <a:defRPr/>
            </a:lvl3pPr>
            <a:lvl4pPr indent="-298450" lvl="3" marL="1828800">
              <a:spcBef>
                <a:spcPts val="0"/>
              </a:spcBef>
              <a:spcAft>
                <a:spcPts val="0"/>
              </a:spcAft>
              <a:buSzPts val="1100"/>
              <a:buChar char="●"/>
              <a:defRPr/>
            </a:lvl4pPr>
            <a:lvl5pPr indent="-298450" lvl="4" marL="2286000">
              <a:spcBef>
                <a:spcPts val="0"/>
              </a:spcBef>
              <a:spcAft>
                <a:spcPts val="0"/>
              </a:spcAft>
              <a:buSzPts val="1100"/>
              <a:buChar char="○"/>
              <a:defRPr/>
            </a:lvl5pPr>
            <a:lvl6pPr indent="-298450" lvl="5" marL="2743200">
              <a:spcBef>
                <a:spcPts val="0"/>
              </a:spcBef>
              <a:spcAft>
                <a:spcPts val="0"/>
              </a:spcAft>
              <a:buSzPts val="1100"/>
              <a:buChar char="■"/>
              <a:defRPr/>
            </a:lvl6pPr>
            <a:lvl7pPr indent="-298450" lvl="6" marL="3200400">
              <a:spcBef>
                <a:spcPts val="0"/>
              </a:spcBef>
              <a:spcAft>
                <a:spcPts val="0"/>
              </a:spcAft>
              <a:buSzPts val="1100"/>
              <a:buChar char="●"/>
              <a:defRPr/>
            </a:lvl7pPr>
            <a:lvl8pPr indent="-298450" lvl="7" marL="3657600">
              <a:spcBef>
                <a:spcPts val="0"/>
              </a:spcBef>
              <a:spcAft>
                <a:spcPts val="0"/>
              </a:spcAft>
              <a:buSzPts val="1100"/>
              <a:buChar char="○"/>
              <a:defRPr/>
            </a:lvl8pPr>
            <a:lvl9pPr indent="-298450" lvl="8" marL="4114800">
              <a:spcBef>
                <a:spcPts val="0"/>
              </a:spcBef>
              <a:spcAft>
                <a:spcPts val="0"/>
              </a:spcAft>
              <a:buSzPts val="1100"/>
              <a:buChar char="■"/>
              <a:defRPr/>
            </a:lvl9pPr>
          </a:lstStyle>
          <a:p/>
        </p:txBody>
      </p:sp>
      <p:sp>
        <p:nvSpPr>
          <p:cNvPr id="98" name="Google Shape;98;p5"/>
          <p:cNvSpPr txBox="1"/>
          <p:nvPr>
            <p:ph idx="12" type="sldNum"/>
          </p:nvPr>
        </p:nvSpPr>
        <p:spPr>
          <a:xfrm>
            <a:off x="8451046" y="4736976"/>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99" name="Shape 99"/>
        <p:cNvGrpSpPr/>
        <p:nvPr/>
      </p:nvGrpSpPr>
      <p:grpSpPr>
        <a:xfrm>
          <a:off x="0" y="0"/>
          <a:ext cx="0" cy="0"/>
          <a:chOff x="0" y="0"/>
          <a:chExt cx="0" cy="0"/>
        </a:xfrm>
      </p:grpSpPr>
      <p:grpSp>
        <p:nvGrpSpPr>
          <p:cNvPr id="100" name="Google Shape;100;p6"/>
          <p:cNvGrpSpPr/>
          <p:nvPr/>
        </p:nvGrpSpPr>
        <p:grpSpPr>
          <a:xfrm>
            <a:off x="625966" y="299376"/>
            <a:ext cx="999312" cy="999312"/>
            <a:chOff x="348199" y="179450"/>
            <a:chExt cx="1116300" cy="1116300"/>
          </a:xfrm>
        </p:grpSpPr>
        <p:sp>
          <p:nvSpPr>
            <p:cNvPr id="101" name="Google Shape;101;p6"/>
            <p:cNvSpPr/>
            <p:nvPr/>
          </p:nvSpPr>
          <p:spPr>
            <a:xfrm rot="-5400000">
              <a:off x="574557" y="405788"/>
              <a:ext cx="663600" cy="663600"/>
            </a:xfrm>
            <a:prstGeom prst="pie">
              <a:avLst>
                <a:gd fmla="val 10792838" name="adj1"/>
                <a:gd fmla="val 16200000" name="adj2"/>
              </a:avLst>
            </a:prstGeom>
            <a:solidFill>
              <a:schemeClr val="dk2">
                <a:alpha val="12549"/>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2" name="Google Shape;102;p6"/>
            <p:cNvSpPr/>
            <p:nvPr/>
          </p:nvSpPr>
          <p:spPr>
            <a:xfrm rot="-5400000">
              <a:off x="348199" y="179450"/>
              <a:ext cx="1116300" cy="1116300"/>
            </a:xfrm>
            <a:prstGeom prst="pie">
              <a:avLst>
                <a:gd fmla="val 10792838" name="adj1"/>
                <a:gd fmla="val 16200000" name="adj2"/>
              </a:avLst>
            </a:prstGeom>
            <a:solidFill>
              <a:schemeClr val="dk2">
                <a:alpha val="12549"/>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03" name="Google Shape;103;p6"/>
          <p:cNvSpPr txBox="1"/>
          <p:nvPr>
            <p:ph type="title"/>
          </p:nvPr>
        </p:nvSpPr>
        <p:spPr>
          <a:xfrm>
            <a:off x="1303800" y="598575"/>
            <a:ext cx="7030500" cy="9993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104" name="Google Shape;104;p6"/>
          <p:cNvSpPr txBox="1"/>
          <p:nvPr>
            <p:ph idx="12" type="sldNum"/>
          </p:nvPr>
        </p:nvSpPr>
        <p:spPr>
          <a:xfrm>
            <a:off x="8451046" y="4736976"/>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105" name="Shape 105"/>
        <p:cNvGrpSpPr/>
        <p:nvPr/>
      </p:nvGrpSpPr>
      <p:grpSpPr>
        <a:xfrm>
          <a:off x="0" y="0"/>
          <a:ext cx="0" cy="0"/>
          <a:chOff x="0" y="0"/>
          <a:chExt cx="0" cy="0"/>
        </a:xfrm>
      </p:grpSpPr>
      <p:grpSp>
        <p:nvGrpSpPr>
          <p:cNvPr id="106" name="Google Shape;106;p7"/>
          <p:cNvGrpSpPr/>
          <p:nvPr/>
        </p:nvGrpSpPr>
        <p:grpSpPr>
          <a:xfrm>
            <a:off x="625966" y="299376"/>
            <a:ext cx="999312" cy="999312"/>
            <a:chOff x="348199" y="179450"/>
            <a:chExt cx="1116300" cy="1116300"/>
          </a:xfrm>
        </p:grpSpPr>
        <p:sp>
          <p:nvSpPr>
            <p:cNvPr id="107" name="Google Shape;107;p7"/>
            <p:cNvSpPr/>
            <p:nvPr/>
          </p:nvSpPr>
          <p:spPr>
            <a:xfrm rot="-5400000">
              <a:off x="574557" y="405788"/>
              <a:ext cx="663600" cy="663600"/>
            </a:xfrm>
            <a:prstGeom prst="pie">
              <a:avLst>
                <a:gd fmla="val 10792838" name="adj1"/>
                <a:gd fmla="val 16200000" name="adj2"/>
              </a:avLst>
            </a:prstGeom>
            <a:solidFill>
              <a:schemeClr val="dk2">
                <a:alpha val="12549"/>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8" name="Google Shape;108;p7"/>
            <p:cNvSpPr/>
            <p:nvPr/>
          </p:nvSpPr>
          <p:spPr>
            <a:xfrm rot="-5400000">
              <a:off x="348199" y="179450"/>
              <a:ext cx="1116300" cy="1116300"/>
            </a:xfrm>
            <a:prstGeom prst="pie">
              <a:avLst>
                <a:gd fmla="val 10792838" name="adj1"/>
                <a:gd fmla="val 16200000" name="adj2"/>
              </a:avLst>
            </a:prstGeom>
            <a:solidFill>
              <a:schemeClr val="dk2">
                <a:alpha val="12549"/>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09" name="Google Shape;109;p7"/>
          <p:cNvSpPr txBox="1"/>
          <p:nvPr>
            <p:ph type="title"/>
          </p:nvPr>
        </p:nvSpPr>
        <p:spPr>
          <a:xfrm>
            <a:off x="1303800" y="598575"/>
            <a:ext cx="3312000" cy="15900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110" name="Google Shape;110;p7"/>
          <p:cNvSpPr txBox="1"/>
          <p:nvPr>
            <p:ph idx="1" type="body"/>
          </p:nvPr>
        </p:nvSpPr>
        <p:spPr>
          <a:xfrm>
            <a:off x="1303800" y="2309675"/>
            <a:ext cx="3312000" cy="2221800"/>
          </a:xfrm>
          <a:prstGeom prst="rect">
            <a:avLst/>
          </a:prstGeom>
        </p:spPr>
        <p:txBody>
          <a:bodyPr anchorCtr="0" anchor="t" bIns="91425" lIns="91425" spcFirstLastPara="1" rIns="91425" wrap="square" tIns="91425">
            <a:normAutofit/>
          </a:bodyPr>
          <a:lstStyle>
            <a:lvl1pPr indent="-311150" lvl="0" marL="457200">
              <a:spcBef>
                <a:spcPts val="0"/>
              </a:spcBef>
              <a:spcAft>
                <a:spcPts val="0"/>
              </a:spcAft>
              <a:buSzPts val="1300"/>
              <a:buChar char="●"/>
              <a:defRPr/>
            </a:lvl1pPr>
            <a:lvl2pPr indent="-298450" lvl="1" marL="914400">
              <a:spcBef>
                <a:spcPts val="0"/>
              </a:spcBef>
              <a:spcAft>
                <a:spcPts val="0"/>
              </a:spcAft>
              <a:buSzPts val="1100"/>
              <a:buChar char="○"/>
              <a:defRPr/>
            </a:lvl2pPr>
            <a:lvl3pPr indent="-298450" lvl="2" marL="1371600">
              <a:spcBef>
                <a:spcPts val="0"/>
              </a:spcBef>
              <a:spcAft>
                <a:spcPts val="0"/>
              </a:spcAft>
              <a:buSzPts val="1100"/>
              <a:buChar char="■"/>
              <a:defRPr/>
            </a:lvl3pPr>
            <a:lvl4pPr indent="-298450" lvl="3" marL="1828800">
              <a:spcBef>
                <a:spcPts val="0"/>
              </a:spcBef>
              <a:spcAft>
                <a:spcPts val="0"/>
              </a:spcAft>
              <a:buSzPts val="1100"/>
              <a:buChar char="●"/>
              <a:defRPr/>
            </a:lvl4pPr>
            <a:lvl5pPr indent="-298450" lvl="4" marL="2286000">
              <a:spcBef>
                <a:spcPts val="0"/>
              </a:spcBef>
              <a:spcAft>
                <a:spcPts val="0"/>
              </a:spcAft>
              <a:buSzPts val="1100"/>
              <a:buChar char="○"/>
              <a:defRPr/>
            </a:lvl5pPr>
            <a:lvl6pPr indent="-298450" lvl="5" marL="2743200">
              <a:spcBef>
                <a:spcPts val="0"/>
              </a:spcBef>
              <a:spcAft>
                <a:spcPts val="0"/>
              </a:spcAft>
              <a:buSzPts val="1100"/>
              <a:buChar char="■"/>
              <a:defRPr/>
            </a:lvl6pPr>
            <a:lvl7pPr indent="-298450" lvl="6" marL="3200400">
              <a:spcBef>
                <a:spcPts val="0"/>
              </a:spcBef>
              <a:spcAft>
                <a:spcPts val="0"/>
              </a:spcAft>
              <a:buSzPts val="1100"/>
              <a:buChar char="●"/>
              <a:defRPr/>
            </a:lvl7pPr>
            <a:lvl8pPr indent="-298450" lvl="7" marL="3657600">
              <a:spcBef>
                <a:spcPts val="0"/>
              </a:spcBef>
              <a:spcAft>
                <a:spcPts val="0"/>
              </a:spcAft>
              <a:buSzPts val="1100"/>
              <a:buChar char="○"/>
              <a:defRPr/>
            </a:lvl8pPr>
            <a:lvl9pPr indent="-298450" lvl="8" marL="4114800">
              <a:spcBef>
                <a:spcPts val="0"/>
              </a:spcBef>
              <a:spcAft>
                <a:spcPts val="0"/>
              </a:spcAft>
              <a:buSzPts val="1100"/>
              <a:buChar char="■"/>
              <a:defRPr/>
            </a:lvl9pPr>
          </a:lstStyle>
          <a:p/>
        </p:txBody>
      </p:sp>
      <p:sp>
        <p:nvSpPr>
          <p:cNvPr id="111" name="Google Shape;111;p7"/>
          <p:cNvSpPr txBox="1"/>
          <p:nvPr>
            <p:ph idx="12" type="sldNum"/>
          </p:nvPr>
        </p:nvSpPr>
        <p:spPr>
          <a:xfrm>
            <a:off x="8451046" y="4736976"/>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bg>
      <p:bgPr>
        <a:solidFill>
          <a:schemeClr val="dk1"/>
        </a:solidFill>
      </p:bgPr>
    </p:bg>
    <p:spTree>
      <p:nvGrpSpPr>
        <p:cNvPr id="112" name="Shape 112"/>
        <p:cNvGrpSpPr/>
        <p:nvPr/>
      </p:nvGrpSpPr>
      <p:grpSpPr>
        <a:xfrm>
          <a:off x="0" y="0"/>
          <a:ext cx="0" cy="0"/>
          <a:chOff x="0" y="0"/>
          <a:chExt cx="0" cy="0"/>
        </a:xfrm>
      </p:grpSpPr>
      <p:grpSp>
        <p:nvGrpSpPr>
          <p:cNvPr id="113" name="Google Shape;113;p8"/>
          <p:cNvGrpSpPr/>
          <p:nvPr/>
        </p:nvGrpSpPr>
        <p:grpSpPr>
          <a:xfrm>
            <a:off x="6866714" y="1306"/>
            <a:ext cx="2267451" cy="2601690"/>
            <a:chOff x="6790514" y="1306"/>
            <a:chExt cx="2267451" cy="2601690"/>
          </a:xfrm>
        </p:grpSpPr>
        <p:grpSp>
          <p:nvGrpSpPr>
            <p:cNvPr id="114" name="Google Shape;114;p8"/>
            <p:cNvGrpSpPr/>
            <p:nvPr/>
          </p:nvGrpSpPr>
          <p:grpSpPr>
            <a:xfrm>
              <a:off x="7067465" y="1306"/>
              <a:ext cx="1990500" cy="1990200"/>
              <a:chOff x="7067465" y="1306"/>
              <a:chExt cx="1990500" cy="1990200"/>
            </a:xfrm>
          </p:grpSpPr>
          <p:sp>
            <p:nvSpPr>
              <p:cNvPr id="115" name="Google Shape;115;p8"/>
              <p:cNvSpPr/>
              <p:nvPr/>
            </p:nvSpPr>
            <p:spPr>
              <a:xfrm rot="-8648551">
                <a:off x="7594313" y="527721"/>
                <a:ext cx="937226" cy="937226"/>
              </a:xfrm>
              <a:prstGeom prst="ellipse">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6" name="Google Shape;116;p8"/>
              <p:cNvSpPr/>
              <p:nvPr/>
            </p:nvSpPr>
            <p:spPr>
              <a:xfrm rot="-8648551">
                <a:off x="7594313" y="527721"/>
                <a:ext cx="937226" cy="937226"/>
              </a:xfrm>
              <a:prstGeom prst="pie">
                <a:avLst>
                  <a:gd fmla="val 19376841" name="adj1"/>
                  <a:gd fmla="val 12313574"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7" name="Google Shape;117;p8"/>
              <p:cNvSpPr/>
              <p:nvPr/>
            </p:nvSpPr>
            <p:spPr>
              <a:xfrm rot="-8649154">
                <a:off x="7349891" y="283705"/>
                <a:ext cx="1425647" cy="1425404"/>
              </a:xfrm>
              <a:prstGeom prst="ellipse">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18" name="Google Shape;118;p8"/>
            <p:cNvGrpSpPr/>
            <p:nvPr/>
          </p:nvGrpSpPr>
          <p:grpSpPr>
            <a:xfrm>
              <a:off x="8207126" y="1807996"/>
              <a:ext cx="795000" cy="795000"/>
              <a:chOff x="8207126" y="1807996"/>
              <a:chExt cx="795000" cy="795000"/>
            </a:xfrm>
          </p:grpSpPr>
          <p:sp>
            <p:nvSpPr>
              <p:cNvPr id="119" name="Google Shape;119;p8"/>
              <p:cNvSpPr/>
              <p:nvPr/>
            </p:nvSpPr>
            <p:spPr>
              <a:xfrm rot="2152054">
                <a:off x="8319942" y="1920813"/>
                <a:ext cx="569367" cy="569367"/>
              </a:xfrm>
              <a:prstGeom prst="ellipse">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0" name="Google Shape;120;p8"/>
              <p:cNvSpPr/>
              <p:nvPr/>
            </p:nvSpPr>
            <p:spPr>
              <a:xfrm rot="2150259">
                <a:off x="8408218" y="2008610"/>
                <a:ext cx="393004" cy="393004"/>
              </a:xfrm>
              <a:prstGeom prst="ellipse">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1" name="Google Shape;121;p8"/>
              <p:cNvSpPr/>
              <p:nvPr/>
            </p:nvSpPr>
            <p:spPr>
              <a:xfrm rot="2150259">
                <a:off x="8408218" y="2008610"/>
                <a:ext cx="393004" cy="393004"/>
              </a:xfrm>
              <a:prstGeom prst="pie">
                <a:avLst>
                  <a:gd fmla="val 5699893" name="adj1"/>
                  <a:gd fmla="val 12313574"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22" name="Google Shape;122;p8"/>
            <p:cNvGrpSpPr/>
            <p:nvPr/>
          </p:nvGrpSpPr>
          <p:grpSpPr>
            <a:xfrm>
              <a:off x="6790514" y="118857"/>
              <a:ext cx="548700" cy="548700"/>
              <a:chOff x="6790514" y="118857"/>
              <a:chExt cx="548700" cy="548700"/>
            </a:xfrm>
          </p:grpSpPr>
          <p:sp>
            <p:nvSpPr>
              <p:cNvPr id="123" name="Google Shape;123;p8"/>
              <p:cNvSpPr/>
              <p:nvPr/>
            </p:nvSpPr>
            <p:spPr>
              <a:xfrm rot="2150259">
                <a:off x="6868362" y="196705"/>
                <a:ext cx="393004" cy="393004"/>
              </a:xfrm>
              <a:prstGeom prst="ellipse">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4" name="Google Shape;124;p8"/>
              <p:cNvSpPr/>
              <p:nvPr/>
            </p:nvSpPr>
            <p:spPr>
              <a:xfrm rot="2150259">
                <a:off x="6868362" y="196705"/>
                <a:ext cx="393004" cy="393004"/>
              </a:xfrm>
              <a:prstGeom prst="pie">
                <a:avLst>
                  <a:gd fmla="val 5699893" name="adj1"/>
                  <a:gd fmla="val 12313574"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sp>
        <p:nvSpPr>
          <p:cNvPr id="125" name="Google Shape;125;p8"/>
          <p:cNvSpPr txBox="1"/>
          <p:nvPr>
            <p:ph type="title"/>
          </p:nvPr>
        </p:nvSpPr>
        <p:spPr>
          <a:xfrm>
            <a:off x="824000" y="763600"/>
            <a:ext cx="5857800" cy="3573300"/>
          </a:xfrm>
          <a:prstGeom prst="rect">
            <a:avLst/>
          </a:prstGeom>
        </p:spPr>
        <p:txBody>
          <a:bodyPr anchorCtr="0" anchor="ctr" bIns="91425" lIns="91425" spcFirstLastPara="1" rIns="91425" wrap="square" tIns="91425">
            <a:normAutofit/>
          </a:bodyPr>
          <a:lstStyle>
            <a:lvl1pPr lvl="0">
              <a:spcBef>
                <a:spcPts val="0"/>
              </a:spcBef>
              <a:spcAft>
                <a:spcPts val="0"/>
              </a:spcAft>
              <a:buClr>
                <a:schemeClr val="lt1"/>
              </a:buClr>
              <a:buSzPts val="3600"/>
              <a:buNone/>
              <a:defRPr sz="3600">
                <a:solidFill>
                  <a:schemeClr val="lt1"/>
                </a:solidFill>
              </a:defRPr>
            </a:lvl1pPr>
            <a:lvl2pPr lvl="1">
              <a:spcBef>
                <a:spcPts val="0"/>
              </a:spcBef>
              <a:spcAft>
                <a:spcPts val="0"/>
              </a:spcAft>
              <a:buClr>
                <a:schemeClr val="lt1"/>
              </a:buClr>
              <a:buSzPts val="3600"/>
              <a:buNone/>
              <a:defRPr sz="3600">
                <a:solidFill>
                  <a:schemeClr val="lt1"/>
                </a:solidFill>
              </a:defRPr>
            </a:lvl2pPr>
            <a:lvl3pPr lvl="2">
              <a:spcBef>
                <a:spcPts val="0"/>
              </a:spcBef>
              <a:spcAft>
                <a:spcPts val="0"/>
              </a:spcAft>
              <a:buClr>
                <a:schemeClr val="lt1"/>
              </a:buClr>
              <a:buSzPts val="3600"/>
              <a:buNone/>
              <a:defRPr sz="3600">
                <a:solidFill>
                  <a:schemeClr val="lt1"/>
                </a:solidFill>
              </a:defRPr>
            </a:lvl3pPr>
            <a:lvl4pPr lvl="3">
              <a:spcBef>
                <a:spcPts val="0"/>
              </a:spcBef>
              <a:spcAft>
                <a:spcPts val="0"/>
              </a:spcAft>
              <a:buClr>
                <a:schemeClr val="lt1"/>
              </a:buClr>
              <a:buSzPts val="3600"/>
              <a:buNone/>
              <a:defRPr sz="3600">
                <a:solidFill>
                  <a:schemeClr val="lt1"/>
                </a:solidFill>
              </a:defRPr>
            </a:lvl4pPr>
            <a:lvl5pPr lvl="4">
              <a:spcBef>
                <a:spcPts val="0"/>
              </a:spcBef>
              <a:spcAft>
                <a:spcPts val="0"/>
              </a:spcAft>
              <a:buClr>
                <a:schemeClr val="lt1"/>
              </a:buClr>
              <a:buSzPts val="3600"/>
              <a:buNone/>
              <a:defRPr sz="3600">
                <a:solidFill>
                  <a:schemeClr val="lt1"/>
                </a:solidFill>
              </a:defRPr>
            </a:lvl5pPr>
            <a:lvl6pPr lvl="5">
              <a:spcBef>
                <a:spcPts val="0"/>
              </a:spcBef>
              <a:spcAft>
                <a:spcPts val="0"/>
              </a:spcAft>
              <a:buClr>
                <a:schemeClr val="lt1"/>
              </a:buClr>
              <a:buSzPts val="3600"/>
              <a:buNone/>
              <a:defRPr sz="3600">
                <a:solidFill>
                  <a:schemeClr val="lt1"/>
                </a:solidFill>
              </a:defRPr>
            </a:lvl6pPr>
            <a:lvl7pPr lvl="6">
              <a:spcBef>
                <a:spcPts val="0"/>
              </a:spcBef>
              <a:spcAft>
                <a:spcPts val="0"/>
              </a:spcAft>
              <a:buClr>
                <a:schemeClr val="lt1"/>
              </a:buClr>
              <a:buSzPts val="3600"/>
              <a:buNone/>
              <a:defRPr sz="3600">
                <a:solidFill>
                  <a:schemeClr val="lt1"/>
                </a:solidFill>
              </a:defRPr>
            </a:lvl7pPr>
            <a:lvl8pPr lvl="7">
              <a:spcBef>
                <a:spcPts val="0"/>
              </a:spcBef>
              <a:spcAft>
                <a:spcPts val="0"/>
              </a:spcAft>
              <a:buClr>
                <a:schemeClr val="lt1"/>
              </a:buClr>
              <a:buSzPts val="3600"/>
              <a:buNone/>
              <a:defRPr sz="3600">
                <a:solidFill>
                  <a:schemeClr val="lt1"/>
                </a:solidFill>
              </a:defRPr>
            </a:lvl8pPr>
            <a:lvl9pPr lvl="8">
              <a:spcBef>
                <a:spcPts val="0"/>
              </a:spcBef>
              <a:spcAft>
                <a:spcPts val="0"/>
              </a:spcAft>
              <a:buClr>
                <a:schemeClr val="lt1"/>
              </a:buClr>
              <a:buSzPts val="3600"/>
              <a:buNone/>
              <a:defRPr sz="3600">
                <a:solidFill>
                  <a:schemeClr val="lt1"/>
                </a:solidFill>
              </a:defRPr>
            </a:lvl9pPr>
          </a:lstStyle>
          <a:p/>
        </p:txBody>
      </p:sp>
      <p:sp>
        <p:nvSpPr>
          <p:cNvPr id="126" name="Google Shape;126;p8"/>
          <p:cNvSpPr txBox="1"/>
          <p:nvPr>
            <p:ph idx="12" type="sldNum"/>
          </p:nvPr>
        </p:nvSpPr>
        <p:spPr>
          <a:xfrm>
            <a:off x="8451046" y="4736976"/>
            <a:ext cx="548700" cy="393600"/>
          </a:xfrm>
          <a:prstGeom prst="rect">
            <a:avLst/>
          </a:prstGeom>
        </p:spPr>
        <p:txBody>
          <a:bodyPr anchorCtr="0" anchor="ctr" bIns="91425" lIns="91425" spcFirstLastPara="1" rIns="91425" wrap="square" tIns="91425">
            <a:norm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127" name="Shape 127"/>
        <p:cNvGrpSpPr/>
        <p:nvPr/>
      </p:nvGrpSpPr>
      <p:grpSpPr>
        <a:xfrm>
          <a:off x="0" y="0"/>
          <a:ext cx="0" cy="0"/>
          <a:chOff x="0" y="0"/>
          <a:chExt cx="0" cy="0"/>
        </a:xfrm>
      </p:grpSpPr>
      <p:grpSp>
        <p:nvGrpSpPr>
          <p:cNvPr id="128" name="Google Shape;128;p9"/>
          <p:cNvGrpSpPr/>
          <p:nvPr/>
        </p:nvGrpSpPr>
        <p:grpSpPr>
          <a:xfrm>
            <a:off x="625966" y="299376"/>
            <a:ext cx="999312" cy="999312"/>
            <a:chOff x="348199" y="179450"/>
            <a:chExt cx="1116300" cy="1116300"/>
          </a:xfrm>
        </p:grpSpPr>
        <p:sp>
          <p:nvSpPr>
            <p:cNvPr id="129" name="Google Shape;129;p9"/>
            <p:cNvSpPr/>
            <p:nvPr/>
          </p:nvSpPr>
          <p:spPr>
            <a:xfrm rot="-5400000">
              <a:off x="574557" y="405788"/>
              <a:ext cx="663600" cy="663600"/>
            </a:xfrm>
            <a:prstGeom prst="pie">
              <a:avLst>
                <a:gd fmla="val 10792838" name="adj1"/>
                <a:gd fmla="val 16200000" name="adj2"/>
              </a:avLst>
            </a:prstGeom>
            <a:solidFill>
              <a:schemeClr val="dk2">
                <a:alpha val="12549"/>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0" name="Google Shape;130;p9"/>
            <p:cNvSpPr/>
            <p:nvPr/>
          </p:nvSpPr>
          <p:spPr>
            <a:xfrm rot="-5400000">
              <a:off x="348199" y="179450"/>
              <a:ext cx="1116300" cy="1116300"/>
            </a:xfrm>
            <a:prstGeom prst="pie">
              <a:avLst>
                <a:gd fmla="val 10792838" name="adj1"/>
                <a:gd fmla="val 16200000" name="adj2"/>
              </a:avLst>
            </a:prstGeom>
            <a:solidFill>
              <a:schemeClr val="dk2">
                <a:alpha val="12549"/>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31" name="Google Shape;131;p9"/>
          <p:cNvSpPr txBox="1"/>
          <p:nvPr>
            <p:ph type="title"/>
          </p:nvPr>
        </p:nvSpPr>
        <p:spPr>
          <a:xfrm>
            <a:off x="1303800" y="598575"/>
            <a:ext cx="3430500" cy="1990200"/>
          </a:xfrm>
          <a:prstGeom prst="rect">
            <a:avLst/>
          </a:prstGeom>
          <a:ln cap="flat" cmpd="sng" w="9525">
            <a:solidFill>
              <a:schemeClr val="lt1"/>
            </a:solidFill>
            <a:prstDash val="solid"/>
            <a:round/>
            <a:headEnd len="sm" w="sm" type="none"/>
            <a:tailEnd len="sm" w="sm" type="none"/>
          </a:ln>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132" name="Google Shape;132;p9"/>
          <p:cNvSpPr txBox="1"/>
          <p:nvPr>
            <p:ph idx="1" type="subTitle"/>
          </p:nvPr>
        </p:nvSpPr>
        <p:spPr>
          <a:xfrm>
            <a:off x="1303800" y="2743203"/>
            <a:ext cx="3430500" cy="726000"/>
          </a:xfrm>
          <a:prstGeom prst="rect">
            <a:avLst/>
          </a:prstGeom>
          <a:ln cap="flat" cmpd="sng" w="9525">
            <a:solidFill>
              <a:schemeClr val="lt1"/>
            </a:solidFill>
            <a:prstDash val="solid"/>
            <a:round/>
            <a:headEnd len="sm" w="sm" type="none"/>
            <a:tailEnd len="sm" w="sm" type="none"/>
          </a:ln>
        </p:spPr>
        <p:txBody>
          <a:bodyPr anchorCtr="0" anchor="t" bIns="91425" lIns="91425" spcFirstLastPara="1" rIns="91425" wrap="square" tIns="91425">
            <a:normAutofit/>
          </a:bodyPr>
          <a:lstStyle>
            <a:lvl1pPr lvl="0">
              <a:lnSpc>
                <a:spcPct val="100000"/>
              </a:lnSpc>
              <a:spcBef>
                <a:spcPts val="0"/>
              </a:spcBef>
              <a:spcAft>
                <a:spcPts val="0"/>
              </a:spcAft>
              <a:buSzPts val="1600"/>
              <a:buNone/>
              <a:defRPr sz="1600"/>
            </a:lvl1pPr>
            <a:lvl2pPr lvl="1">
              <a:lnSpc>
                <a:spcPct val="100000"/>
              </a:lnSpc>
              <a:spcBef>
                <a:spcPts val="0"/>
              </a:spcBef>
              <a:spcAft>
                <a:spcPts val="0"/>
              </a:spcAft>
              <a:buSzPts val="1600"/>
              <a:buNone/>
              <a:defRPr sz="1600"/>
            </a:lvl2pPr>
            <a:lvl3pPr lvl="2">
              <a:lnSpc>
                <a:spcPct val="100000"/>
              </a:lnSpc>
              <a:spcBef>
                <a:spcPts val="0"/>
              </a:spcBef>
              <a:spcAft>
                <a:spcPts val="0"/>
              </a:spcAft>
              <a:buSzPts val="1600"/>
              <a:buNone/>
              <a:defRPr sz="1600"/>
            </a:lvl3pPr>
            <a:lvl4pPr lvl="3">
              <a:lnSpc>
                <a:spcPct val="100000"/>
              </a:lnSpc>
              <a:spcBef>
                <a:spcPts val="0"/>
              </a:spcBef>
              <a:spcAft>
                <a:spcPts val="0"/>
              </a:spcAft>
              <a:buSzPts val="1600"/>
              <a:buNone/>
              <a:defRPr sz="1600"/>
            </a:lvl4pPr>
            <a:lvl5pPr lvl="4">
              <a:lnSpc>
                <a:spcPct val="100000"/>
              </a:lnSpc>
              <a:spcBef>
                <a:spcPts val="0"/>
              </a:spcBef>
              <a:spcAft>
                <a:spcPts val="0"/>
              </a:spcAft>
              <a:buSzPts val="1600"/>
              <a:buNone/>
              <a:defRPr sz="1600"/>
            </a:lvl5pPr>
            <a:lvl6pPr lvl="5">
              <a:lnSpc>
                <a:spcPct val="100000"/>
              </a:lnSpc>
              <a:spcBef>
                <a:spcPts val="0"/>
              </a:spcBef>
              <a:spcAft>
                <a:spcPts val="0"/>
              </a:spcAft>
              <a:buSzPts val="1600"/>
              <a:buNone/>
              <a:defRPr sz="1600"/>
            </a:lvl6pPr>
            <a:lvl7pPr lvl="6">
              <a:lnSpc>
                <a:spcPct val="100000"/>
              </a:lnSpc>
              <a:spcBef>
                <a:spcPts val="0"/>
              </a:spcBef>
              <a:spcAft>
                <a:spcPts val="0"/>
              </a:spcAft>
              <a:buSzPts val="1600"/>
              <a:buNone/>
              <a:defRPr sz="1600"/>
            </a:lvl7pPr>
            <a:lvl8pPr lvl="7">
              <a:lnSpc>
                <a:spcPct val="100000"/>
              </a:lnSpc>
              <a:spcBef>
                <a:spcPts val="0"/>
              </a:spcBef>
              <a:spcAft>
                <a:spcPts val="0"/>
              </a:spcAft>
              <a:buSzPts val="1600"/>
              <a:buNone/>
              <a:defRPr sz="1600"/>
            </a:lvl8pPr>
            <a:lvl9pPr lvl="8">
              <a:lnSpc>
                <a:spcPct val="100000"/>
              </a:lnSpc>
              <a:spcBef>
                <a:spcPts val="0"/>
              </a:spcBef>
              <a:spcAft>
                <a:spcPts val="0"/>
              </a:spcAft>
              <a:buSzPts val="1600"/>
              <a:buNone/>
              <a:defRPr sz="1600"/>
            </a:lvl9pPr>
          </a:lstStyle>
          <a:p/>
        </p:txBody>
      </p:sp>
      <p:sp>
        <p:nvSpPr>
          <p:cNvPr id="133" name="Google Shape;133;p9"/>
          <p:cNvSpPr txBox="1"/>
          <p:nvPr>
            <p:ph idx="2" type="body"/>
          </p:nvPr>
        </p:nvSpPr>
        <p:spPr>
          <a:xfrm>
            <a:off x="4903700" y="661000"/>
            <a:ext cx="3430500" cy="3870600"/>
          </a:xfrm>
          <a:prstGeom prst="rect">
            <a:avLst/>
          </a:prstGeom>
          <a:ln cap="flat" cmpd="sng" w="9525">
            <a:solidFill>
              <a:schemeClr val="lt1"/>
            </a:solidFill>
            <a:prstDash val="solid"/>
            <a:round/>
            <a:headEnd len="sm" w="sm" type="none"/>
            <a:tailEnd len="sm" w="sm" type="none"/>
          </a:ln>
        </p:spPr>
        <p:txBody>
          <a:bodyPr anchorCtr="0" anchor="t" bIns="91425" lIns="91425" spcFirstLastPara="1" rIns="91425" wrap="square" tIns="91425">
            <a:normAutofit/>
          </a:bodyPr>
          <a:lstStyle>
            <a:lvl1pPr indent="-311150" lvl="0" marL="457200">
              <a:spcBef>
                <a:spcPts val="0"/>
              </a:spcBef>
              <a:spcAft>
                <a:spcPts val="0"/>
              </a:spcAft>
              <a:buSzPts val="1300"/>
              <a:buChar char="●"/>
              <a:defRPr/>
            </a:lvl1pPr>
            <a:lvl2pPr indent="-298450" lvl="1" marL="914400">
              <a:spcBef>
                <a:spcPts val="0"/>
              </a:spcBef>
              <a:spcAft>
                <a:spcPts val="0"/>
              </a:spcAft>
              <a:buSzPts val="1100"/>
              <a:buChar char="○"/>
              <a:defRPr/>
            </a:lvl2pPr>
            <a:lvl3pPr indent="-298450" lvl="2" marL="1371600">
              <a:spcBef>
                <a:spcPts val="0"/>
              </a:spcBef>
              <a:spcAft>
                <a:spcPts val="0"/>
              </a:spcAft>
              <a:buSzPts val="1100"/>
              <a:buChar char="■"/>
              <a:defRPr/>
            </a:lvl3pPr>
            <a:lvl4pPr indent="-298450" lvl="3" marL="1828800">
              <a:spcBef>
                <a:spcPts val="0"/>
              </a:spcBef>
              <a:spcAft>
                <a:spcPts val="0"/>
              </a:spcAft>
              <a:buSzPts val="1100"/>
              <a:buChar char="●"/>
              <a:defRPr/>
            </a:lvl4pPr>
            <a:lvl5pPr indent="-298450" lvl="4" marL="2286000">
              <a:spcBef>
                <a:spcPts val="0"/>
              </a:spcBef>
              <a:spcAft>
                <a:spcPts val="0"/>
              </a:spcAft>
              <a:buSzPts val="1100"/>
              <a:buChar char="○"/>
              <a:defRPr/>
            </a:lvl5pPr>
            <a:lvl6pPr indent="-298450" lvl="5" marL="2743200">
              <a:spcBef>
                <a:spcPts val="0"/>
              </a:spcBef>
              <a:spcAft>
                <a:spcPts val="0"/>
              </a:spcAft>
              <a:buSzPts val="1100"/>
              <a:buChar char="■"/>
              <a:defRPr/>
            </a:lvl6pPr>
            <a:lvl7pPr indent="-298450" lvl="6" marL="3200400">
              <a:spcBef>
                <a:spcPts val="0"/>
              </a:spcBef>
              <a:spcAft>
                <a:spcPts val="0"/>
              </a:spcAft>
              <a:buSzPts val="1100"/>
              <a:buChar char="●"/>
              <a:defRPr/>
            </a:lvl7pPr>
            <a:lvl8pPr indent="-298450" lvl="7" marL="3657600">
              <a:spcBef>
                <a:spcPts val="0"/>
              </a:spcBef>
              <a:spcAft>
                <a:spcPts val="0"/>
              </a:spcAft>
              <a:buSzPts val="1100"/>
              <a:buChar char="○"/>
              <a:defRPr/>
            </a:lvl8pPr>
            <a:lvl9pPr indent="-298450" lvl="8" marL="4114800">
              <a:spcBef>
                <a:spcPts val="0"/>
              </a:spcBef>
              <a:spcAft>
                <a:spcPts val="0"/>
              </a:spcAft>
              <a:buSzPts val="1100"/>
              <a:buChar char="■"/>
              <a:defRPr/>
            </a:lvl9pPr>
          </a:lstStyle>
          <a:p/>
        </p:txBody>
      </p:sp>
      <p:sp>
        <p:nvSpPr>
          <p:cNvPr id="134" name="Google Shape;134;p9"/>
          <p:cNvSpPr txBox="1"/>
          <p:nvPr>
            <p:ph idx="12" type="sldNum"/>
          </p:nvPr>
        </p:nvSpPr>
        <p:spPr>
          <a:xfrm>
            <a:off x="8451046" y="4736976"/>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135" name="Shape 135"/>
        <p:cNvGrpSpPr/>
        <p:nvPr/>
      </p:nvGrpSpPr>
      <p:grpSpPr>
        <a:xfrm>
          <a:off x="0" y="0"/>
          <a:ext cx="0" cy="0"/>
          <a:chOff x="0" y="0"/>
          <a:chExt cx="0" cy="0"/>
        </a:xfrm>
      </p:grpSpPr>
      <p:grpSp>
        <p:nvGrpSpPr>
          <p:cNvPr id="136" name="Google Shape;136;p10"/>
          <p:cNvGrpSpPr/>
          <p:nvPr/>
        </p:nvGrpSpPr>
        <p:grpSpPr>
          <a:xfrm>
            <a:off x="713373" y="3847119"/>
            <a:ext cx="825392" cy="825392"/>
            <a:chOff x="348199" y="179450"/>
            <a:chExt cx="1116300" cy="1116300"/>
          </a:xfrm>
        </p:grpSpPr>
        <p:sp>
          <p:nvSpPr>
            <p:cNvPr id="137" name="Google Shape;137;p10"/>
            <p:cNvSpPr/>
            <p:nvPr/>
          </p:nvSpPr>
          <p:spPr>
            <a:xfrm rot="-5400000">
              <a:off x="574557" y="405788"/>
              <a:ext cx="663600" cy="663600"/>
            </a:xfrm>
            <a:prstGeom prst="pie">
              <a:avLst>
                <a:gd fmla="val 10792838" name="adj1"/>
                <a:gd fmla="val 16200000" name="adj2"/>
              </a:avLst>
            </a:prstGeom>
            <a:solidFill>
              <a:schemeClr val="dk2">
                <a:alpha val="12549"/>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8" name="Google Shape;138;p10"/>
            <p:cNvSpPr/>
            <p:nvPr/>
          </p:nvSpPr>
          <p:spPr>
            <a:xfrm rot="-5400000">
              <a:off x="348199" y="179450"/>
              <a:ext cx="1116300" cy="1116300"/>
            </a:xfrm>
            <a:prstGeom prst="pie">
              <a:avLst>
                <a:gd fmla="val 10792838" name="adj1"/>
                <a:gd fmla="val 16200000" name="adj2"/>
              </a:avLst>
            </a:prstGeom>
            <a:solidFill>
              <a:schemeClr val="dk2">
                <a:alpha val="12549"/>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39" name="Google Shape;139;p10"/>
          <p:cNvSpPr txBox="1"/>
          <p:nvPr>
            <p:ph idx="1" type="body"/>
          </p:nvPr>
        </p:nvSpPr>
        <p:spPr>
          <a:xfrm>
            <a:off x="1303800" y="4138975"/>
            <a:ext cx="5843100" cy="534900"/>
          </a:xfrm>
          <a:prstGeom prst="rect">
            <a:avLst/>
          </a:prstGeom>
        </p:spPr>
        <p:txBody>
          <a:bodyPr anchorCtr="0" anchor="t" bIns="91425" lIns="91425" spcFirstLastPara="1" rIns="91425" wrap="square" tIns="91425">
            <a:normAutofit/>
          </a:bodyPr>
          <a:lstStyle>
            <a:lvl1pPr indent="-228600" lvl="0" marL="457200">
              <a:lnSpc>
                <a:spcPct val="100000"/>
              </a:lnSpc>
              <a:spcBef>
                <a:spcPts val="0"/>
              </a:spcBef>
              <a:spcAft>
                <a:spcPts val="0"/>
              </a:spcAft>
              <a:buSzPts val="1300"/>
              <a:buNone/>
              <a:defRPr/>
            </a:lvl1pPr>
          </a:lstStyle>
          <a:p/>
        </p:txBody>
      </p:sp>
      <p:sp>
        <p:nvSpPr>
          <p:cNvPr id="140" name="Google Shape;140;p10"/>
          <p:cNvSpPr txBox="1"/>
          <p:nvPr>
            <p:ph idx="12" type="sldNum"/>
          </p:nvPr>
        </p:nvSpPr>
        <p:spPr>
          <a:xfrm>
            <a:off x="8451046" y="4736976"/>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2.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momentum">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a:bodyPr>
          <a:lstStyle>
            <a:lvl1pPr lvl="0">
              <a:spcBef>
                <a:spcPts val="0"/>
              </a:spcBef>
              <a:spcAft>
                <a:spcPts val="0"/>
              </a:spcAft>
              <a:buClr>
                <a:schemeClr val="dk2"/>
              </a:buClr>
              <a:buSzPts val="2800"/>
              <a:buFont typeface="Maven Pro"/>
              <a:buNone/>
              <a:defRPr b="1" sz="2800">
                <a:solidFill>
                  <a:schemeClr val="dk2"/>
                </a:solidFill>
                <a:latin typeface="Maven Pro"/>
                <a:ea typeface="Maven Pro"/>
                <a:cs typeface="Maven Pro"/>
                <a:sym typeface="Maven Pro"/>
              </a:defRPr>
            </a:lvl1pPr>
            <a:lvl2pPr lvl="1">
              <a:spcBef>
                <a:spcPts val="0"/>
              </a:spcBef>
              <a:spcAft>
                <a:spcPts val="0"/>
              </a:spcAft>
              <a:buClr>
                <a:schemeClr val="dk2"/>
              </a:buClr>
              <a:buSzPts val="2800"/>
              <a:buFont typeface="Maven Pro"/>
              <a:buNone/>
              <a:defRPr b="1" sz="2800">
                <a:solidFill>
                  <a:schemeClr val="dk2"/>
                </a:solidFill>
                <a:latin typeface="Maven Pro"/>
                <a:ea typeface="Maven Pro"/>
                <a:cs typeface="Maven Pro"/>
                <a:sym typeface="Maven Pro"/>
              </a:defRPr>
            </a:lvl2pPr>
            <a:lvl3pPr lvl="2">
              <a:spcBef>
                <a:spcPts val="0"/>
              </a:spcBef>
              <a:spcAft>
                <a:spcPts val="0"/>
              </a:spcAft>
              <a:buClr>
                <a:schemeClr val="dk2"/>
              </a:buClr>
              <a:buSzPts val="2800"/>
              <a:buFont typeface="Maven Pro"/>
              <a:buNone/>
              <a:defRPr b="1" sz="2800">
                <a:solidFill>
                  <a:schemeClr val="dk2"/>
                </a:solidFill>
                <a:latin typeface="Maven Pro"/>
                <a:ea typeface="Maven Pro"/>
                <a:cs typeface="Maven Pro"/>
                <a:sym typeface="Maven Pro"/>
              </a:defRPr>
            </a:lvl3pPr>
            <a:lvl4pPr lvl="3">
              <a:spcBef>
                <a:spcPts val="0"/>
              </a:spcBef>
              <a:spcAft>
                <a:spcPts val="0"/>
              </a:spcAft>
              <a:buClr>
                <a:schemeClr val="dk2"/>
              </a:buClr>
              <a:buSzPts val="2800"/>
              <a:buFont typeface="Maven Pro"/>
              <a:buNone/>
              <a:defRPr b="1" sz="2800">
                <a:solidFill>
                  <a:schemeClr val="dk2"/>
                </a:solidFill>
                <a:latin typeface="Maven Pro"/>
                <a:ea typeface="Maven Pro"/>
                <a:cs typeface="Maven Pro"/>
                <a:sym typeface="Maven Pro"/>
              </a:defRPr>
            </a:lvl4pPr>
            <a:lvl5pPr lvl="4">
              <a:spcBef>
                <a:spcPts val="0"/>
              </a:spcBef>
              <a:spcAft>
                <a:spcPts val="0"/>
              </a:spcAft>
              <a:buClr>
                <a:schemeClr val="dk2"/>
              </a:buClr>
              <a:buSzPts val="2800"/>
              <a:buFont typeface="Maven Pro"/>
              <a:buNone/>
              <a:defRPr b="1" sz="2800">
                <a:solidFill>
                  <a:schemeClr val="dk2"/>
                </a:solidFill>
                <a:latin typeface="Maven Pro"/>
                <a:ea typeface="Maven Pro"/>
                <a:cs typeface="Maven Pro"/>
                <a:sym typeface="Maven Pro"/>
              </a:defRPr>
            </a:lvl5pPr>
            <a:lvl6pPr lvl="5">
              <a:spcBef>
                <a:spcPts val="0"/>
              </a:spcBef>
              <a:spcAft>
                <a:spcPts val="0"/>
              </a:spcAft>
              <a:buClr>
                <a:schemeClr val="dk2"/>
              </a:buClr>
              <a:buSzPts val="2800"/>
              <a:buFont typeface="Maven Pro"/>
              <a:buNone/>
              <a:defRPr b="1" sz="2800">
                <a:solidFill>
                  <a:schemeClr val="dk2"/>
                </a:solidFill>
                <a:latin typeface="Maven Pro"/>
                <a:ea typeface="Maven Pro"/>
                <a:cs typeface="Maven Pro"/>
                <a:sym typeface="Maven Pro"/>
              </a:defRPr>
            </a:lvl6pPr>
            <a:lvl7pPr lvl="6">
              <a:spcBef>
                <a:spcPts val="0"/>
              </a:spcBef>
              <a:spcAft>
                <a:spcPts val="0"/>
              </a:spcAft>
              <a:buClr>
                <a:schemeClr val="dk2"/>
              </a:buClr>
              <a:buSzPts val="2800"/>
              <a:buFont typeface="Maven Pro"/>
              <a:buNone/>
              <a:defRPr b="1" sz="2800">
                <a:solidFill>
                  <a:schemeClr val="dk2"/>
                </a:solidFill>
                <a:latin typeface="Maven Pro"/>
                <a:ea typeface="Maven Pro"/>
                <a:cs typeface="Maven Pro"/>
                <a:sym typeface="Maven Pro"/>
              </a:defRPr>
            </a:lvl7pPr>
            <a:lvl8pPr lvl="7">
              <a:spcBef>
                <a:spcPts val="0"/>
              </a:spcBef>
              <a:spcAft>
                <a:spcPts val="0"/>
              </a:spcAft>
              <a:buClr>
                <a:schemeClr val="dk2"/>
              </a:buClr>
              <a:buSzPts val="2800"/>
              <a:buFont typeface="Maven Pro"/>
              <a:buNone/>
              <a:defRPr b="1" sz="2800">
                <a:solidFill>
                  <a:schemeClr val="dk2"/>
                </a:solidFill>
                <a:latin typeface="Maven Pro"/>
                <a:ea typeface="Maven Pro"/>
                <a:cs typeface="Maven Pro"/>
                <a:sym typeface="Maven Pro"/>
              </a:defRPr>
            </a:lvl8pPr>
            <a:lvl9pPr lvl="8">
              <a:spcBef>
                <a:spcPts val="0"/>
              </a:spcBef>
              <a:spcAft>
                <a:spcPts val="0"/>
              </a:spcAft>
              <a:buClr>
                <a:schemeClr val="dk2"/>
              </a:buClr>
              <a:buSzPts val="2800"/>
              <a:buFont typeface="Maven Pro"/>
              <a:buNone/>
              <a:defRPr b="1" sz="2800">
                <a:solidFill>
                  <a:schemeClr val="dk2"/>
                </a:solidFill>
                <a:latin typeface="Maven Pro"/>
                <a:ea typeface="Maven Pro"/>
                <a:cs typeface="Maven Pro"/>
                <a:sym typeface="Maven Pro"/>
              </a:defRPr>
            </a:lvl9pPr>
          </a:lstStyle>
          <a:p/>
        </p:txBody>
      </p:sp>
      <p:sp>
        <p:nvSpPr>
          <p:cNvPr id="7" name="Google Shape;7;p1"/>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rmAutofit/>
          </a:bodyPr>
          <a:lstStyle>
            <a:lvl1pPr indent="-311150" lvl="0" marL="457200">
              <a:lnSpc>
                <a:spcPct val="115000"/>
              </a:lnSpc>
              <a:spcBef>
                <a:spcPts val="0"/>
              </a:spcBef>
              <a:spcAft>
                <a:spcPts val="0"/>
              </a:spcAft>
              <a:buClr>
                <a:schemeClr val="dk2"/>
              </a:buClr>
              <a:buSzPts val="1300"/>
              <a:buFont typeface="Nunito"/>
              <a:buChar char="●"/>
              <a:defRPr sz="1300">
                <a:solidFill>
                  <a:schemeClr val="dk2"/>
                </a:solidFill>
                <a:latin typeface="Nunito"/>
                <a:ea typeface="Nunito"/>
                <a:cs typeface="Nunito"/>
                <a:sym typeface="Nunito"/>
              </a:defRPr>
            </a:lvl1pPr>
            <a:lvl2pPr indent="-298450" lvl="1" marL="914400">
              <a:lnSpc>
                <a:spcPct val="115000"/>
              </a:lnSpc>
              <a:spcBef>
                <a:spcPts val="0"/>
              </a:spcBef>
              <a:spcAft>
                <a:spcPts val="0"/>
              </a:spcAft>
              <a:buClr>
                <a:schemeClr val="dk2"/>
              </a:buClr>
              <a:buSzPts val="1100"/>
              <a:buFont typeface="Nunito"/>
              <a:buChar char="○"/>
              <a:defRPr sz="1100">
                <a:solidFill>
                  <a:schemeClr val="dk2"/>
                </a:solidFill>
                <a:latin typeface="Nunito"/>
                <a:ea typeface="Nunito"/>
                <a:cs typeface="Nunito"/>
                <a:sym typeface="Nunito"/>
              </a:defRPr>
            </a:lvl2pPr>
            <a:lvl3pPr indent="-298450" lvl="2" marL="1371600">
              <a:lnSpc>
                <a:spcPct val="115000"/>
              </a:lnSpc>
              <a:spcBef>
                <a:spcPts val="0"/>
              </a:spcBef>
              <a:spcAft>
                <a:spcPts val="0"/>
              </a:spcAft>
              <a:buClr>
                <a:schemeClr val="dk2"/>
              </a:buClr>
              <a:buSzPts val="1100"/>
              <a:buFont typeface="Nunito"/>
              <a:buChar char="■"/>
              <a:defRPr sz="1100">
                <a:solidFill>
                  <a:schemeClr val="dk2"/>
                </a:solidFill>
                <a:latin typeface="Nunito"/>
                <a:ea typeface="Nunito"/>
                <a:cs typeface="Nunito"/>
                <a:sym typeface="Nunito"/>
              </a:defRPr>
            </a:lvl3pPr>
            <a:lvl4pPr indent="-298450" lvl="3" marL="1828800">
              <a:lnSpc>
                <a:spcPct val="115000"/>
              </a:lnSpc>
              <a:spcBef>
                <a:spcPts val="0"/>
              </a:spcBef>
              <a:spcAft>
                <a:spcPts val="0"/>
              </a:spcAft>
              <a:buClr>
                <a:schemeClr val="dk2"/>
              </a:buClr>
              <a:buSzPts val="1100"/>
              <a:buFont typeface="Nunito"/>
              <a:buChar char="●"/>
              <a:defRPr sz="1100">
                <a:solidFill>
                  <a:schemeClr val="dk2"/>
                </a:solidFill>
                <a:latin typeface="Nunito"/>
                <a:ea typeface="Nunito"/>
                <a:cs typeface="Nunito"/>
                <a:sym typeface="Nunito"/>
              </a:defRPr>
            </a:lvl4pPr>
            <a:lvl5pPr indent="-298450" lvl="4" marL="2286000">
              <a:lnSpc>
                <a:spcPct val="115000"/>
              </a:lnSpc>
              <a:spcBef>
                <a:spcPts val="0"/>
              </a:spcBef>
              <a:spcAft>
                <a:spcPts val="0"/>
              </a:spcAft>
              <a:buClr>
                <a:schemeClr val="dk2"/>
              </a:buClr>
              <a:buSzPts val="1100"/>
              <a:buFont typeface="Nunito"/>
              <a:buChar char="○"/>
              <a:defRPr sz="1100">
                <a:solidFill>
                  <a:schemeClr val="dk2"/>
                </a:solidFill>
                <a:latin typeface="Nunito"/>
                <a:ea typeface="Nunito"/>
                <a:cs typeface="Nunito"/>
                <a:sym typeface="Nunito"/>
              </a:defRPr>
            </a:lvl5pPr>
            <a:lvl6pPr indent="-298450" lvl="5" marL="2743200">
              <a:lnSpc>
                <a:spcPct val="115000"/>
              </a:lnSpc>
              <a:spcBef>
                <a:spcPts val="0"/>
              </a:spcBef>
              <a:spcAft>
                <a:spcPts val="0"/>
              </a:spcAft>
              <a:buClr>
                <a:schemeClr val="dk2"/>
              </a:buClr>
              <a:buSzPts val="1100"/>
              <a:buFont typeface="Nunito"/>
              <a:buChar char="■"/>
              <a:defRPr sz="1100">
                <a:solidFill>
                  <a:schemeClr val="dk2"/>
                </a:solidFill>
                <a:latin typeface="Nunito"/>
                <a:ea typeface="Nunito"/>
                <a:cs typeface="Nunito"/>
                <a:sym typeface="Nunito"/>
              </a:defRPr>
            </a:lvl6pPr>
            <a:lvl7pPr indent="-298450" lvl="6" marL="3200400">
              <a:lnSpc>
                <a:spcPct val="115000"/>
              </a:lnSpc>
              <a:spcBef>
                <a:spcPts val="0"/>
              </a:spcBef>
              <a:spcAft>
                <a:spcPts val="0"/>
              </a:spcAft>
              <a:buClr>
                <a:schemeClr val="dk2"/>
              </a:buClr>
              <a:buSzPts val="1100"/>
              <a:buFont typeface="Nunito"/>
              <a:buChar char="●"/>
              <a:defRPr sz="1100">
                <a:solidFill>
                  <a:schemeClr val="dk2"/>
                </a:solidFill>
                <a:latin typeface="Nunito"/>
                <a:ea typeface="Nunito"/>
                <a:cs typeface="Nunito"/>
                <a:sym typeface="Nunito"/>
              </a:defRPr>
            </a:lvl7pPr>
            <a:lvl8pPr indent="-298450" lvl="7" marL="3657600">
              <a:lnSpc>
                <a:spcPct val="115000"/>
              </a:lnSpc>
              <a:spcBef>
                <a:spcPts val="0"/>
              </a:spcBef>
              <a:spcAft>
                <a:spcPts val="0"/>
              </a:spcAft>
              <a:buClr>
                <a:schemeClr val="dk2"/>
              </a:buClr>
              <a:buSzPts val="1100"/>
              <a:buFont typeface="Nunito"/>
              <a:buChar char="○"/>
              <a:defRPr sz="1100">
                <a:solidFill>
                  <a:schemeClr val="dk2"/>
                </a:solidFill>
                <a:latin typeface="Nunito"/>
                <a:ea typeface="Nunito"/>
                <a:cs typeface="Nunito"/>
                <a:sym typeface="Nunito"/>
              </a:defRPr>
            </a:lvl8pPr>
            <a:lvl9pPr indent="-298450" lvl="8" marL="4114800">
              <a:lnSpc>
                <a:spcPct val="115000"/>
              </a:lnSpc>
              <a:spcBef>
                <a:spcPts val="0"/>
              </a:spcBef>
              <a:spcAft>
                <a:spcPts val="0"/>
              </a:spcAft>
              <a:buClr>
                <a:schemeClr val="dk2"/>
              </a:buClr>
              <a:buSzPts val="1100"/>
              <a:buFont typeface="Nunito"/>
              <a:buChar char="■"/>
              <a:defRPr sz="1100">
                <a:solidFill>
                  <a:schemeClr val="dk2"/>
                </a:solidFill>
                <a:latin typeface="Nunito"/>
                <a:ea typeface="Nunito"/>
                <a:cs typeface="Nunito"/>
                <a:sym typeface="Nunito"/>
              </a:defRPr>
            </a:lvl9pPr>
          </a:lstStyle>
          <a:p/>
        </p:txBody>
      </p:sp>
      <p:sp>
        <p:nvSpPr>
          <p:cNvPr id="8" name="Google Shape;8;p1"/>
          <p:cNvSpPr txBox="1"/>
          <p:nvPr>
            <p:ph idx="12" type="sldNum"/>
          </p:nvPr>
        </p:nvSpPr>
        <p:spPr>
          <a:xfrm>
            <a:off x="8451046" y="4736976"/>
            <a:ext cx="548700" cy="393600"/>
          </a:xfrm>
          <a:prstGeom prst="rect">
            <a:avLst/>
          </a:prstGeom>
          <a:noFill/>
          <a:ln>
            <a:noFill/>
          </a:ln>
        </p:spPr>
        <p:txBody>
          <a:bodyPr anchorCtr="0" anchor="ctr" bIns="91425" lIns="91425" spcFirstLastPara="1" rIns="91425" wrap="square" tIns="91425">
            <a:normAutofit/>
          </a:bodyPr>
          <a:lstStyle>
            <a:lvl1pPr lvl="0" algn="r">
              <a:buNone/>
              <a:defRPr sz="900">
                <a:solidFill>
                  <a:schemeClr val="dk2"/>
                </a:solidFill>
                <a:latin typeface="Nunito"/>
                <a:ea typeface="Nunito"/>
                <a:cs typeface="Nunito"/>
                <a:sym typeface="Nunito"/>
              </a:defRPr>
            </a:lvl1pPr>
            <a:lvl2pPr lvl="1" algn="r">
              <a:buNone/>
              <a:defRPr sz="900">
                <a:solidFill>
                  <a:schemeClr val="dk2"/>
                </a:solidFill>
                <a:latin typeface="Nunito"/>
                <a:ea typeface="Nunito"/>
                <a:cs typeface="Nunito"/>
                <a:sym typeface="Nunito"/>
              </a:defRPr>
            </a:lvl2pPr>
            <a:lvl3pPr lvl="2" algn="r">
              <a:buNone/>
              <a:defRPr sz="900">
                <a:solidFill>
                  <a:schemeClr val="dk2"/>
                </a:solidFill>
                <a:latin typeface="Nunito"/>
                <a:ea typeface="Nunito"/>
                <a:cs typeface="Nunito"/>
                <a:sym typeface="Nunito"/>
              </a:defRPr>
            </a:lvl3pPr>
            <a:lvl4pPr lvl="3" algn="r">
              <a:buNone/>
              <a:defRPr sz="900">
                <a:solidFill>
                  <a:schemeClr val="dk2"/>
                </a:solidFill>
                <a:latin typeface="Nunito"/>
                <a:ea typeface="Nunito"/>
                <a:cs typeface="Nunito"/>
                <a:sym typeface="Nunito"/>
              </a:defRPr>
            </a:lvl4pPr>
            <a:lvl5pPr lvl="4" algn="r">
              <a:buNone/>
              <a:defRPr sz="900">
                <a:solidFill>
                  <a:schemeClr val="dk2"/>
                </a:solidFill>
                <a:latin typeface="Nunito"/>
                <a:ea typeface="Nunito"/>
                <a:cs typeface="Nunito"/>
                <a:sym typeface="Nunito"/>
              </a:defRPr>
            </a:lvl5pPr>
            <a:lvl6pPr lvl="5" algn="r">
              <a:buNone/>
              <a:defRPr sz="900">
                <a:solidFill>
                  <a:schemeClr val="dk2"/>
                </a:solidFill>
                <a:latin typeface="Nunito"/>
                <a:ea typeface="Nunito"/>
                <a:cs typeface="Nunito"/>
                <a:sym typeface="Nunito"/>
              </a:defRPr>
            </a:lvl6pPr>
            <a:lvl7pPr lvl="6" algn="r">
              <a:buNone/>
              <a:defRPr sz="900">
                <a:solidFill>
                  <a:schemeClr val="dk2"/>
                </a:solidFill>
                <a:latin typeface="Nunito"/>
                <a:ea typeface="Nunito"/>
                <a:cs typeface="Nunito"/>
                <a:sym typeface="Nunito"/>
              </a:defRPr>
            </a:lvl7pPr>
            <a:lvl8pPr lvl="7" algn="r">
              <a:buNone/>
              <a:defRPr sz="900">
                <a:solidFill>
                  <a:schemeClr val="dk2"/>
                </a:solidFill>
                <a:latin typeface="Nunito"/>
                <a:ea typeface="Nunito"/>
                <a:cs typeface="Nunito"/>
                <a:sym typeface="Nunito"/>
              </a:defRPr>
            </a:lvl8pPr>
            <a:lvl9pPr lvl="8" algn="r">
              <a:buNone/>
              <a:defRPr sz="900">
                <a:solidFill>
                  <a:schemeClr val="dk2"/>
                </a:solidFill>
                <a:latin typeface="Nunito"/>
                <a:ea typeface="Nunito"/>
                <a:cs typeface="Nunito"/>
                <a:sym typeface="Nunito"/>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xml"/><Relationship Id="rId3" Type="http://schemas.openxmlformats.org/officeDocument/2006/relationships/image" Target="../media/image2.jpg"/><Relationship Id="rId4" Type="http://schemas.openxmlformats.org/officeDocument/2006/relationships/image" Target="../media/image1.jpg"/><Relationship Id="rId5" Type="http://schemas.openxmlformats.org/officeDocument/2006/relationships/image" Target="../media/image5.jp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3.xml"/><Relationship Id="rId3" Type="http://schemas.openxmlformats.org/officeDocument/2006/relationships/image" Target="../media/image4.jp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5.xml"/><Relationship Id="rId3" Type="http://schemas.openxmlformats.org/officeDocument/2006/relationships/hyperlink" Target="https://www.youtube.com/watch?v=9iMGFqMmUFs" TargetMode="External"/><Relationship Id="rId4" Type="http://schemas.openxmlformats.org/officeDocument/2006/relationships/image" Target="../media/image3.jp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6.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6" name="Shape 276"/>
        <p:cNvGrpSpPr/>
        <p:nvPr/>
      </p:nvGrpSpPr>
      <p:grpSpPr>
        <a:xfrm>
          <a:off x="0" y="0"/>
          <a:ext cx="0" cy="0"/>
          <a:chOff x="0" y="0"/>
          <a:chExt cx="0" cy="0"/>
        </a:xfrm>
      </p:grpSpPr>
      <p:sp>
        <p:nvSpPr>
          <p:cNvPr id="277" name="Google Shape;277;p13"/>
          <p:cNvSpPr txBox="1"/>
          <p:nvPr>
            <p:ph type="ctrTitle"/>
          </p:nvPr>
        </p:nvSpPr>
        <p:spPr>
          <a:xfrm>
            <a:off x="256326" y="1258334"/>
            <a:ext cx="4255500" cy="1872900"/>
          </a:xfrm>
          <a:prstGeom prst="rect">
            <a:avLst/>
          </a:prstGeom>
        </p:spPr>
        <p:txBody>
          <a:bodyPr anchorCtr="0" anchor="ctr" bIns="91425" lIns="91425" spcFirstLastPara="1" rIns="91425" wrap="square" tIns="91425">
            <a:normAutofit/>
          </a:bodyPr>
          <a:lstStyle/>
          <a:p>
            <a:pPr indent="0" lvl="0" marL="0" rtl="0" algn="l">
              <a:spcBef>
                <a:spcPts val="0"/>
              </a:spcBef>
              <a:spcAft>
                <a:spcPts val="0"/>
              </a:spcAft>
              <a:buNone/>
            </a:pPr>
            <a:r>
              <a:rPr lang="en"/>
              <a:t>Why is water important? </a:t>
            </a:r>
            <a:endParaRPr/>
          </a:p>
        </p:txBody>
      </p:sp>
      <p:sp>
        <p:nvSpPr>
          <p:cNvPr id="278" name="Google Shape;278;p13"/>
          <p:cNvSpPr txBox="1"/>
          <p:nvPr>
            <p:ph idx="1" type="subTitle"/>
          </p:nvPr>
        </p:nvSpPr>
        <p:spPr>
          <a:xfrm>
            <a:off x="256333" y="3314141"/>
            <a:ext cx="4255500" cy="990000"/>
          </a:xfrm>
          <a:prstGeom prst="rect">
            <a:avLst/>
          </a:prstGeom>
          <a:noFill/>
          <a:ln cap="flat" cmpd="sng" w="38100">
            <a:solidFill>
              <a:srgbClr val="000000"/>
            </a:solidFill>
            <a:prstDash val="dash"/>
            <a:round/>
            <a:headEnd len="sm" w="sm" type="none"/>
            <a:tailEnd len="sm" w="sm" type="none"/>
          </a:ln>
        </p:spPr>
        <p:txBody>
          <a:bodyPr anchorCtr="0" anchor="t" bIns="91425" lIns="91425" spcFirstLastPara="1" rIns="91425" wrap="square" tIns="91425">
            <a:normAutofit lnSpcReduction="10000"/>
          </a:bodyPr>
          <a:lstStyle/>
          <a:p>
            <a:pPr indent="0" lvl="0" marL="0" rtl="0" algn="l">
              <a:lnSpc>
                <a:spcPct val="115000"/>
              </a:lnSpc>
              <a:spcBef>
                <a:spcPts val="0"/>
              </a:spcBef>
              <a:spcAft>
                <a:spcPts val="0"/>
              </a:spcAft>
              <a:buNone/>
            </a:pPr>
            <a:r>
              <a:rPr lang="en">
                <a:highlight>
                  <a:srgbClr val="134F5C"/>
                </a:highlight>
              </a:rPr>
              <a:t>A presentation about the reasons it is important to stay hydrated, brought to you by the hydrate for health Gmsd contest. </a:t>
            </a:r>
            <a:endParaRPr>
              <a:highlight>
                <a:srgbClr val="134F5C"/>
              </a:highlight>
            </a:endParaRPr>
          </a:p>
        </p:txBody>
      </p:sp>
      <p:sp>
        <p:nvSpPr>
          <p:cNvPr id="279" name="Google Shape;279;p13"/>
          <p:cNvSpPr txBox="1"/>
          <p:nvPr/>
        </p:nvSpPr>
        <p:spPr>
          <a:xfrm>
            <a:off x="192509" y="218757"/>
            <a:ext cx="7315200" cy="3963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a:latin typeface="Nunito"/>
                <a:ea typeface="Nunito"/>
                <a:cs typeface="Nunito"/>
                <a:sym typeface="Nunito"/>
              </a:rPr>
              <a:t>By: isabella maday, 8th grade, houston middle.</a:t>
            </a:r>
            <a:endParaRPr>
              <a:latin typeface="Nunito"/>
              <a:ea typeface="Nunito"/>
              <a:cs typeface="Nunito"/>
              <a:sym typeface="Nunito"/>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83" name="Shape 283"/>
        <p:cNvGrpSpPr/>
        <p:nvPr/>
      </p:nvGrpSpPr>
      <p:grpSpPr>
        <a:xfrm>
          <a:off x="0" y="0"/>
          <a:ext cx="0" cy="0"/>
          <a:chOff x="0" y="0"/>
          <a:chExt cx="0" cy="0"/>
        </a:xfrm>
      </p:grpSpPr>
      <p:sp>
        <p:nvSpPr>
          <p:cNvPr id="284" name="Google Shape;284;p14"/>
          <p:cNvSpPr txBox="1"/>
          <p:nvPr>
            <p:ph type="title"/>
          </p:nvPr>
        </p:nvSpPr>
        <p:spPr>
          <a:xfrm>
            <a:off x="1119450" y="800924"/>
            <a:ext cx="6905100" cy="517200"/>
          </a:xfrm>
          <a:prstGeom prst="rect">
            <a:avLst/>
          </a:prstGeom>
          <a:gradFill>
            <a:gsLst>
              <a:gs pos="0">
                <a:srgbClr val="7DAFAF"/>
              </a:gs>
              <a:gs pos="100000">
                <a:srgbClr val="466363"/>
              </a:gs>
            </a:gsLst>
            <a:path path="circle">
              <a:fillToRect b="50%" l="50%" r="50%" t="50%"/>
            </a:path>
            <a:tileRect/>
          </a:gradFill>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solidFill>
                  <a:srgbClr val="EFEFEF"/>
                </a:solidFill>
              </a:rPr>
              <a:t>Let's</a:t>
            </a:r>
            <a:r>
              <a:rPr lang="en">
                <a:solidFill>
                  <a:srgbClr val="EFEFEF"/>
                </a:solidFill>
              </a:rPr>
              <a:t> go way back! </a:t>
            </a:r>
            <a:endParaRPr>
              <a:solidFill>
                <a:srgbClr val="EFEFEF"/>
              </a:solidFill>
            </a:endParaRPr>
          </a:p>
        </p:txBody>
      </p:sp>
      <p:sp>
        <p:nvSpPr>
          <p:cNvPr id="285" name="Google Shape;285;p14"/>
          <p:cNvSpPr txBox="1"/>
          <p:nvPr>
            <p:ph idx="1" type="body"/>
          </p:nvPr>
        </p:nvSpPr>
        <p:spPr>
          <a:xfrm>
            <a:off x="353850" y="1399395"/>
            <a:ext cx="8436300" cy="1717800"/>
          </a:xfrm>
          <a:prstGeom prst="rect">
            <a:avLst/>
          </a:prstGeom>
          <a:solidFill>
            <a:srgbClr val="000000"/>
          </a:solidFill>
          <a:ln cap="flat" cmpd="sng" w="47625">
            <a:solidFill>
              <a:schemeClr val="accent1"/>
            </a:solidFill>
            <a:prstDash val="solid"/>
            <a:round/>
            <a:headEnd len="sm" w="sm" type="none"/>
            <a:tailEnd len="sm" w="sm" type="none"/>
          </a:ln>
        </p:spPr>
        <p:txBody>
          <a:bodyPr anchorCtr="0" anchor="t" bIns="91425" lIns="91425" spcFirstLastPara="1" rIns="91425" wrap="square" tIns="91425">
            <a:noAutofit/>
          </a:bodyPr>
          <a:lstStyle/>
          <a:p>
            <a:pPr indent="0" lvl="0" marL="0" rtl="0" algn="l">
              <a:spcBef>
                <a:spcPts val="0"/>
              </a:spcBef>
              <a:spcAft>
                <a:spcPts val="1200"/>
              </a:spcAft>
              <a:buNone/>
            </a:pPr>
            <a:r>
              <a:rPr lang="en" sz="1400">
                <a:solidFill>
                  <a:schemeClr val="accent4"/>
                </a:solidFill>
              </a:rPr>
              <a:t>For as long as anything on earth has lived water has been as necessity For any living thing. there have been wars fought over water sources and animals migration path is sometimes </a:t>
            </a:r>
            <a:r>
              <a:rPr lang="en" sz="1400">
                <a:solidFill>
                  <a:schemeClr val="accent4"/>
                </a:solidFill>
              </a:rPr>
              <a:t>solely</a:t>
            </a:r>
            <a:r>
              <a:rPr lang="en" sz="1400">
                <a:solidFill>
                  <a:schemeClr val="accent4"/>
                </a:solidFill>
              </a:rPr>
              <a:t> based on following water sources. in the bible, the story of the 10 </a:t>
            </a:r>
            <a:r>
              <a:rPr lang="en" sz="1400">
                <a:solidFill>
                  <a:schemeClr val="accent4"/>
                </a:solidFill>
              </a:rPr>
              <a:t>plagues</a:t>
            </a:r>
            <a:r>
              <a:rPr lang="en" sz="1400">
                <a:solidFill>
                  <a:schemeClr val="accent4"/>
                </a:solidFill>
              </a:rPr>
              <a:t> of egypt describes one of the plagues being all the water turning to blood making it undrinkable. This is why in the present day pollution is such a huge problem. But </a:t>
            </a:r>
            <a:r>
              <a:rPr lang="en" sz="1400">
                <a:solidFill>
                  <a:schemeClr val="accent4"/>
                </a:solidFill>
              </a:rPr>
              <a:t>regardless water is and always will be one of the most important resources our planet offers.</a:t>
            </a:r>
            <a:endParaRPr sz="1400">
              <a:solidFill>
                <a:schemeClr val="accent4"/>
              </a:solidFill>
            </a:endParaRPr>
          </a:p>
        </p:txBody>
      </p:sp>
      <p:pic>
        <p:nvPicPr>
          <p:cNvPr id="286" name="Google Shape;286;p14"/>
          <p:cNvPicPr preferRelativeResize="0"/>
          <p:nvPr/>
        </p:nvPicPr>
        <p:blipFill>
          <a:blip r:embed="rId3">
            <a:alphaModFix/>
          </a:blip>
          <a:stretch>
            <a:fillRect/>
          </a:stretch>
        </p:blipFill>
        <p:spPr>
          <a:xfrm>
            <a:off x="611798" y="3258650"/>
            <a:ext cx="2089825" cy="1721525"/>
          </a:xfrm>
          <a:prstGeom prst="rect">
            <a:avLst/>
          </a:prstGeom>
          <a:noFill/>
          <a:ln>
            <a:noFill/>
          </a:ln>
        </p:spPr>
      </p:pic>
      <p:pic>
        <p:nvPicPr>
          <p:cNvPr id="287" name="Google Shape;287;p14"/>
          <p:cNvPicPr preferRelativeResize="0"/>
          <p:nvPr/>
        </p:nvPicPr>
        <p:blipFill>
          <a:blip r:embed="rId4">
            <a:alphaModFix/>
          </a:blip>
          <a:stretch>
            <a:fillRect/>
          </a:stretch>
        </p:blipFill>
        <p:spPr>
          <a:xfrm>
            <a:off x="2936048" y="3258658"/>
            <a:ext cx="2580997" cy="1721505"/>
          </a:xfrm>
          <a:prstGeom prst="rect">
            <a:avLst/>
          </a:prstGeom>
          <a:noFill/>
          <a:ln>
            <a:noFill/>
          </a:ln>
        </p:spPr>
      </p:pic>
      <p:pic>
        <p:nvPicPr>
          <p:cNvPr id="288" name="Google Shape;288;p14"/>
          <p:cNvPicPr preferRelativeResize="0"/>
          <p:nvPr/>
        </p:nvPicPr>
        <p:blipFill>
          <a:blip r:embed="rId5">
            <a:alphaModFix/>
          </a:blip>
          <a:stretch>
            <a:fillRect/>
          </a:stretch>
        </p:blipFill>
        <p:spPr>
          <a:xfrm>
            <a:off x="5751487" y="3269595"/>
            <a:ext cx="2582259" cy="1721506"/>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92" name="Shape 292"/>
        <p:cNvGrpSpPr/>
        <p:nvPr/>
      </p:nvGrpSpPr>
      <p:grpSpPr>
        <a:xfrm>
          <a:off x="0" y="0"/>
          <a:ext cx="0" cy="0"/>
          <a:chOff x="0" y="0"/>
          <a:chExt cx="0" cy="0"/>
        </a:xfrm>
      </p:grpSpPr>
      <p:sp>
        <p:nvSpPr>
          <p:cNvPr id="293" name="Google Shape;293;p15"/>
          <p:cNvSpPr txBox="1"/>
          <p:nvPr>
            <p:ph type="title"/>
          </p:nvPr>
        </p:nvSpPr>
        <p:spPr>
          <a:xfrm>
            <a:off x="1303800" y="598575"/>
            <a:ext cx="3312000" cy="1129500"/>
          </a:xfrm>
          <a:prstGeom prst="rect">
            <a:avLst/>
          </a:prstGeom>
          <a:ln cap="flat" cmpd="sng" w="66675">
            <a:solidFill>
              <a:schemeClr val="accent1"/>
            </a:solidFill>
            <a:prstDash val="solid"/>
            <a:round/>
            <a:headEnd len="sm" w="sm" type="none"/>
            <a:tailEnd len="sm" w="sm" type="none"/>
          </a:ln>
        </p:spPr>
        <p:txBody>
          <a:bodyPr anchorCtr="0" anchor="t" bIns="91425" lIns="91425" spcFirstLastPara="1" rIns="91425" wrap="square" tIns="91425">
            <a:normAutofit/>
          </a:bodyPr>
          <a:lstStyle/>
          <a:p>
            <a:pPr indent="0" lvl="0" marL="0" rtl="0" algn="l">
              <a:spcBef>
                <a:spcPts val="0"/>
              </a:spcBef>
              <a:spcAft>
                <a:spcPts val="0"/>
              </a:spcAft>
              <a:buNone/>
            </a:pPr>
            <a:r>
              <a:rPr lang="en"/>
              <a:t>Why does our body need water?</a:t>
            </a:r>
            <a:endParaRPr/>
          </a:p>
        </p:txBody>
      </p:sp>
      <p:sp>
        <p:nvSpPr>
          <p:cNvPr id="294" name="Google Shape;294;p15"/>
          <p:cNvSpPr txBox="1"/>
          <p:nvPr>
            <p:ph idx="1" type="body"/>
          </p:nvPr>
        </p:nvSpPr>
        <p:spPr>
          <a:xfrm>
            <a:off x="284400" y="1801075"/>
            <a:ext cx="5299500" cy="2574000"/>
          </a:xfrm>
          <a:prstGeom prst="rect">
            <a:avLst/>
          </a:prstGeom>
          <a:solidFill>
            <a:srgbClr val="76A5AF"/>
          </a:solidFill>
          <a:ln cap="flat" cmpd="sng" w="38100">
            <a:solidFill>
              <a:schemeClr val="dk2"/>
            </a:solidFill>
            <a:prstDash val="solid"/>
            <a:round/>
            <a:headEnd len="sm" w="sm" type="none"/>
            <a:tailEnd len="sm" w="sm" type="none"/>
          </a:ln>
        </p:spPr>
        <p:txBody>
          <a:bodyPr anchorCtr="0" anchor="ctr" bIns="91425" lIns="91425" spcFirstLastPara="1" rIns="91425" wrap="square" tIns="91425">
            <a:normAutofit lnSpcReduction="10000"/>
          </a:bodyPr>
          <a:lstStyle/>
          <a:p>
            <a:pPr indent="0" lvl="0" marL="0" rtl="0" algn="l">
              <a:spcBef>
                <a:spcPts val="0"/>
              </a:spcBef>
              <a:spcAft>
                <a:spcPts val="1200"/>
              </a:spcAft>
              <a:buNone/>
            </a:pPr>
            <a:r>
              <a:rPr lang="en">
                <a:solidFill>
                  <a:srgbClr val="D0E0E3"/>
                </a:solidFill>
              </a:rPr>
              <a:t>The human body cannot function without water. Part of the chemical compound of water is oxygen, if we don’t drink enough water our body is only getting oxygen from what we breathe in. Our organs also need water to function, when we are dehydrated our organs go into panic mode and the more dehydrated you are the more at risk your organs are of shutting down. When you are dehydrated you face an </a:t>
            </a:r>
            <a:r>
              <a:rPr lang="en">
                <a:solidFill>
                  <a:srgbClr val="D0E0E3"/>
                </a:solidFill>
              </a:rPr>
              <a:t>aptitude of unpleasant symptoms like, a pounding headache, your tongue is dry and you get very dizzy often times. This is why it is important to stay hydrated throughout the day, especially if you lead an active lifestyle. </a:t>
            </a:r>
            <a:endParaRPr>
              <a:solidFill>
                <a:srgbClr val="D0E0E3"/>
              </a:solidFill>
            </a:endParaRPr>
          </a:p>
        </p:txBody>
      </p:sp>
      <p:pic>
        <p:nvPicPr>
          <p:cNvPr id="295" name="Google Shape;295;p15"/>
          <p:cNvPicPr preferRelativeResize="0"/>
          <p:nvPr/>
        </p:nvPicPr>
        <p:blipFill>
          <a:blip r:embed="rId3">
            <a:alphaModFix/>
          </a:blip>
          <a:stretch>
            <a:fillRect/>
          </a:stretch>
        </p:blipFill>
        <p:spPr>
          <a:xfrm>
            <a:off x="5698018" y="1255415"/>
            <a:ext cx="3255300" cy="2168081"/>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99" name="Shape 299"/>
        <p:cNvGrpSpPr/>
        <p:nvPr/>
      </p:nvGrpSpPr>
      <p:grpSpPr>
        <a:xfrm>
          <a:off x="0" y="0"/>
          <a:ext cx="0" cy="0"/>
          <a:chOff x="0" y="0"/>
          <a:chExt cx="0" cy="0"/>
        </a:xfrm>
      </p:grpSpPr>
      <p:sp>
        <p:nvSpPr>
          <p:cNvPr id="300" name="Google Shape;300;p16"/>
          <p:cNvSpPr txBox="1"/>
          <p:nvPr>
            <p:ph type="title"/>
          </p:nvPr>
        </p:nvSpPr>
        <p:spPr>
          <a:xfrm>
            <a:off x="1145202" y="106374"/>
            <a:ext cx="7030500" cy="697500"/>
          </a:xfrm>
          <a:prstGeom prst="rect">
            <a:avLst/>
          </a:prstGeom>
          <a:solidFill>
            <a:srgbClr val="434343"/>
          </a:solidFill>
        </p:spPr>
        <p:txBody>
          <a:bodyPr anchorCtr="0" anchor="t" bIns="91425" lIns="91425" spcFirstLastPara="1" rIns="91425" wrap="square" tIns="91425">
            <a:normAutofit/>
          </a:bodyPr>
          <a:lstStyle/>
          <a:p>
            <a:pPr indent="0" lvl="0" marL="0" rtl="0" algn="l">
              <a:spcBef>
                <a:spcPts val="0"/>
              </a:spcBef>
              <a:spcAft>
                <a:spcPts val="0"/>
              </a:spcAft>
              <a:buNone/>
            </a:pPr>
            <a:r>
              <a:rPr lang="en">
                <a:solidFill>
                  <a:srgbClr val="FFFFFF"/>
                </a:solidFill>
              </a:rPr>
              <a:t>The pros of drinking water!</a:t>
            </a:r>
            <a:endParaRPr>
              <a:solidFill>
                <a:srgbClr val="FFFFFF"/>
              </a:solidFill>
            </a:endParaRPr>
          </a:p>
        </p:txBody>
      </p:sp>
      <p:sp>
        <p:nvSpPr>
          <p:cNvPr id="301" name="Google Shape;301;p16"/>
          <p:cNvSpPr txBox="1"/>
          <p:nvPr>
            <p:ph idx="1" type="body"/>
          </p:nvPr>
        </p:nvSpPr>
        <p:spPr>
          <a:xfrm>
            <a:off x="1145200" y="803875"/>
            <a:ext cx="7030500" cy="3078900"/>
          </a:xfrm>
          <a:prstGeom prst="rect">
            <a:avLst/>
          </a:prstGeom>
          <a:gradFill>
            <a:gsLst>
              <a:gs pos="0">
                <a:srgbClr val="3177EE"/>
              </a:gs>
              <a:gs pos="100000">
                <a:srgbClr val="113D8A"/>
              </a:gs>
            </a:gsLst>
            <a:path path="circle">
              <a:fillToRect b="50%" l="50%" r="50%" t="50%"/>
            </a:path>
            <a:tileRect/>
          </a:gradFill>
        </p:spPr>
        <p:txBody>
          <a:bodyPr anchorCtr="0" anchor="t" bIns="91425" lIns="91425" spcFirstLastPara="1" rIns="91425" wrap="square" tIns="91425">
            <a:normAutofit/>
          </a:bodyPr>
          <a:lstStyle/>
          <a:p>
            <a:pPr indent="-311150" lvl="0" marL="457200" rtl="0" algn="l">
              <a:spcBef>
                <a:spcPts val="0"/>
              </a:spcBef>
              <a:spcAft>
                <a:spcPts val="0"/>
              </a:spcAft>
              <a:buClr>
                <a:srgbClr val="FFFFFF"/>
              </a:buClr>
              <a:buSzPts val="1300"/>
              <a:buAutoNum type="arabicPeriod"/>
            </a:pPr>
            <a:r>
              <a:rPr lang="en">
                <a:solidFill>
                  <a:srgbClr val="FFFFFF"/>
                </a:solidFill>
              </a:rPr>
              <a:t>It helps with </a:t>
            </a:r>
            <a:r>
              <a:rPr lang="en">
                <a:solidFill>
                  <a:srgbClr val="FFFFFF"/>
                </a:solidFill>
              </a:rPr>
              <a:t>metabolism</a:t>
            </a:r>
            <a:r>
              <a:rPr lang="en">
                <a:solidFill>
                  <a:srgbClr val="FFFFFF"/>
                </a:solidFill>
              </a:rPr>
              <a:t> and digestion, also helps support gut health. </a:t>
            </a:r>
            <a:endParaRPr>
              <a:solidFill>
                <a:srgbClr val="FFFFFF"/>
              </a:solidFill>
            </a:endParaRPr>
          </a:p>
          <a:p>
            <a:pPr indent="-311150" lvl="0" marL="457200" rtl="0" algn="l">
              <a:spcBef>
                <a:spcPts val="0"/>
              </a:spcBef>
              <a:spcAft>
                <a:spcPts val="0"/>
              </a:spcAft>
              <a:buClr>
                <a:srgbClr val="FFFFFF"/>
              </a:buClr>
              <a:buSzPts val="1300"/>
              <a:buAutoNum type="arabicPeriod"/>
            </a:pPr>
            <a:r>
              <a:rPr lang="en">
                <a:solidFill>
                  <a:srgbClr val="FFFFFF"/>
                </a:solidFill>
              </a:rPr>
              <a:t>It makes you feel more energized throughout the day. </a:t>
            </a:r>
            <a:endParaRPr>
              <a:solidFill>
                <a:srgbClr val="FFFFFF"/>
              </a:solidFill>
            </a:endParaRPr>
          </a:p>
          <a:p>
            <a:pPr indent="-311150" lvl="0" marL="457200" rtl="0" algn="l">
              <a:spcBef>
                <a:spcPts val="0"/>
              </a:spcBef>
              <a:spcAft>
                <a:spcPts val="0"/>
              </a:spcAft>
              <a:buClr>
                <a:srgbClr val="FFFFFF"/>
              </a:buClr>
              <a:buSzPts val="1300"/>
              <a:buAutoNum type="arabicPeriod"/>
            </a:pPr>
            <a:r>
              <a:rPr lang="en">
                <a:solidFill>
                  <a:srgbClr val="FFFFFF"/>
                </a:solidFill>
              </a:rPr>
              <a:t>It </a:t>
            </a:r>
            <a:r>
              <a:rPr lang="en">
                <a:solidFill>
                  <a:srgbClr val="FFFFFF"/>
                </a:solidFill>
              </a:rPr>
              <a:t>cushions your joints making it easier to be active. </a:t>
            </a:r>
            <a:r>
              <a:rPr lang="en">
                <a:solidFill>
                  <a:srgbClr val="FFFFFF"/>
                </a:solidFill>
              </a:rPr>
              <a:t> </a:t>
            </a:r>
            <a:endParaRPr>
              <a:solidFill>
                <a:srgbClr val="FFFFFF"/>
              </a:solidFill>
            </a:endParaRPr>
          </a:p>
          <a:p>
            <a:pPr indent="-311150" lvl="0" marL="457200" rtl="0" algn="l">
              <a:spcBef>
                <a:spcPts val="0"/>
              </a:spcBef>
              <a:spcAft>
                <a:spcPts val="0"/>
              </a:spcAft>
              <a:buClr>
                <a:srgbClr val="FFFFFF"/>
              </a:buClr>
              <a:buSzPts val="1300"/>
              <a:buAutoNum type="arabicPeriod"/>
            </a:pPr>
            <a:r>
              <a:rPr lang="en">
                <a:solidFill>
                  <a:srgbClr val="FFFFFF"/>
                </a:solidFill>
              </a:rPr>
              <a:t>You feel fuller when you drink water regularly so you </a:t>
            </a:r>
            <a:r>
              <a:rPr lang="en">
                <a:solidFill>
                  <a:srgbClr val="FFFFFF"/>
                </a:solidFill>
              </a:rPr>
              <a:t>Don't</a:t>
            </a:r>
            <a:r>
              <a:rPr lang="en">
                <a:solidFill>
                  <a:srgbClr val="FFFFFF"/>
                </a:solidFill>
              </a:rPr>
              <a:t> eat as much.</a:t>
            </a:r>
            <a:endParaRPr>
              <a:solidFill>
                <a:srgbClr val="FFFFFF"/>
              </a:solidFill>
            </a:endParaRPr>
          </a:p>
          <a:p>
            <a:pPr indent="-311150" lvl="0" marL="457200" rtl="0" algn="l">
              <a:spcBef>
                <a:spcPts val="0"/>
              </a:spcBef>
              <a:spcAft>
                <a:spcPts val="0"/>
              </a:spcAft>
              <a:buClr>
                <a:srgbClr val="FFFFFF"/>
              </a:buClr>
              <a:buSzPts val="1300"/>
              <a:buAutoNum type="arabicPeriod"/>
            </a:pPr>
            <a:r>
              <a:rPr lang="en">
                <a:solidFill>
                  <a:srgbClr val="FFFFFF"/>
                </a:solidFill>
              </a:rPr>
              <a:t>It </a:t>
            </a:r>
            <a:r>
              <a:rPr lang="en">
                <a:solidFill>
                  <a:srgbClr val="FFFFFF"/>
                </a:solidFill>
              </a:rPr>
              <a:t>helps</a:t>
            </a:r>
            <a:r>
              <a:rPr lang="en">
                <a:solidFill>
                  <a:srgbClr val="FFFFFF"/>
                </a:solidFill>
              </a:rPr>
              <a:t> with period cramps, which we all support! </a:t>
            </a:r>
            <a:endParaRPr>
              <a:solidFill>
                <a:srgbClr val="FFFFFF"/>
              </a:solidFill>
            </a:endParaRPr>
          </a:p>
          <a:p>
            <a:pPr indent="-311150" lvl="0" marL="457200" rtl="0" algn="l">
              <a:spcBef>
                <a:spcPts val="0"/>
              </a:spcBef>
              <a:spcAft>
                <a:spcPts val="0"/>
              </a:spcAft>
              <a:buClr>
                <a:srgbClr val="FFFFFF"/>
              </a:buClr>
              <a:buSzPts val="1300"/>
              <a:buAutoNum type="arabicPeriod"/>
            </a:pPr>
            <a:r>
              <a:rPr lang="en">
                <a:solidFill>
                  <a:srgbClr val="FFFFFF"/>
                </a:solidFill>
              </a:rPr>
              <a:t>It will help clear your skin of acne and will make your skin look healthier. </a:t>
            </a:r>
            <a:endParaRPr>
              <a:solidFill>
                <a:srgbClr val="FFFFFF"/>
              </a:solidFill>
            </a:endParaRPr>
          </a:p>
          <a:p>
            <a:pPr indent="-311150" lvl="0" marL="457200" rtl="0" algn="l">
              <a:spcBef>
                <a:spcPts val="0"/>
              </a:spcBef>
              <a:spcAft>
                <a:spcPts val="0"/>
              </a:spcAft>
              <a:buClr>
                <a:srgbClr val="FFFFFF"/>
              </a:buClr>
              <a:buSzPts val="1300"/>
              <a:buAutoNum type="arabicPeriod"/>
            </a:pPr>
            <a:r>
              <a:rPr lang="en">
                <a:solidFill>
                  <a:srgbClr val="FFFFFF"/>
                </a:solidFill>
              </a:rPr>
              <a:t>It flushes </a:t>
            </a:r>
            <a:r>
              <a:rPr lang="en">
                <a:solidFill>
                  <a:srgbClr val="FFFFFF"/>
                </a:solidFill>
              </a:rPr>
              <a:t>bacteria</a:t>
            </a:r>
            <a:r>
              <a:rPr lang="en">
                <a:solidFill>
                  <a:srgbClr val="FFFFFF"/>
                </a:solidFill>
              </a:rPr>
              <a:t> out of your bladder, which helps prevent infection. </a:t>
            </a:r>
            <a:endParaRPr>
              <a:solidFill>
                <a:srgbClr val="FFFFFF"/>
              </a:solidFill>
            </a:endParaRPr>
          </a:p>
          <a:p>
            <a:pPr indent="-311150" lvl="0" marL="457200" rtl="0" algn="l">
              <a:spcBef>
                <a:spcPts val="0"/>
              </a:spcBef>
              <a:spcAft>
                <a:spcPts val="0"/>
              </a:spcAft>
              <a:buClr>
                <a:srgbClr val="FFFFFF"/>
              </a:buClr>
              <a:buSzPts val="1300"/>
              <a:buAutoNum type="arabicPeriod"/>
            </a:pPr>
            <a:r>
              <a:rPr lang="en">
                <a:solidFill>
                  <a:srgbClr val="FFFFFF"/>
                </a:solidFill>
              </a:rPr>
              <a:t>It helps </a:t>
            </a:r>
            <a:r>
              <a:rPr lang="en">
                <a:solidFill>
                  <a:srgbClr val="FFFFFF"/>
                </a:solidFill>
              </a:rPr>
              <a:t>Normalize</a:t>
            </a:r>
            <a:r>
              <a:rPr lang="en">
                <a:solidFill>
                  <a:srgbClr val="FFFFFF"/>
                </a:solidFill>
              </a:rPr>
              <a:t> blood pressure and </a:t>
            </a:r>
            <a:r>
              <a:rPr lang="en">
                <a:solidFill>
                  <a:srgbClr val="FFFFFF"/>
                </a:solidFill>
              </a:rPr>
              <a:t>stabilizes your heart beat. </a:t>
            </a:r>
            <a:endParaRPr>
              <a:solidFill>
                <a:srgbClr val="FFFFFF"/>
              </a:solidFill>
            </a:endParaRPr>
          </a:p>
          <a:p>
            <a:pPr indent="-311150" lvl="0" marL="457200" rtl="0" algn="l">
              <a:spcBef>
                <a:spcPts val="0"/>
              </a:spcBef>
              <a:spcAft>
                <a:spcPts val="0"/>
              </a:spcAft>
              <a:buClr>
                <a:srgbClr val="FFFFFF"/>
              </a:buClr>
              <a:buSzPts val="1300"/>
              <a:buAutoNum type="arabicPeriod"/>
            </a:pPr>
            <a:r>
              <a:rPr lang="en">
                <a:solidFill>
                  <a:srgbClr val="FFFFFF"/>
                </a:solidFill>
              </a:rPr>
              <a:t>Helps Regulates body temperature.  </a:t>
            </a:r>
            <a:r>
              <a:rPr lang="en">
                <a:solidFill>
                  <a:srgbClr val="FFFFFF"/>
                </a:solidFill>
              </a:rPr>
              <a:t> </a:t>
            </a:r>
            <a:endParaRPr>
              <a:solidFill>
                <a:srgbClr val="FFFFFF"/>
              </a:solidFill>
            </a:endParaRPr>
          </a:p>
          <a:p>
            <a:pPr indent="-311150" lvl="0" marL="457200" rtl="0" algn="l">
              <a:spcBef>
                <a:spcPts val="0"/>
              </a:spcBef>
              <a:spcAft>
                <a:spcPts val="0"/>
              </a:spcAft>
              <a:buClr>
                <a:srgbClr val="FFFFFF"/>
              </a:buClr>
              <a:buSzPts val="1300"/>
              <a:buAutoNum type="arabicPeriod"/>
            </a:pPr>
            <a:r>
              <a:rPr lang="en">
                <a:solidFill>
                  <a:srgbClr val="FFFFFF"/>
                </a:solidFill>
              </a:rPr>
              <a:t>Aids your body in </a:t>
            </a:r>
            <a:r>
              <a:rPr lang="en">
                <a:solidFill>
                  <a:srgbClr val="FFFFFF"/>
                </a:solidFill>
              </a:rPr>
              <a:t>maintaining</a:t>
            </a:r>
            <a:r>
              <a:rPr lang="en">
                <a:solidFill>
                  <a:srgbClr val="FFFFFF"/>
                </a:solidFill>
              </a:rPr>
              <a:t> a healthy electrolyte, or sodium, balance. </a:t>
            </a:r>
            <a:endParaRPr>
              <a:solidFill>
                <a:srgbClr val="FFFFFF"/>
              </a:solidFill>
            </a:endParaRPr>
          </a:p>
          <a:p>
            <a:pPr indent="-311150" lvl="0" marL="457200" rtl="0" algn="l">
              <a:spcBef>
                <a:spcPts val="0"/>
              </a:spcBef>
              <a:spcAft>
                <a:spcPts val="0"/>
              </a:spcAft>
              <a:buClr>
                <a:srgbClr val="FFFFFF"/>
              </a:buClr>
              <a:buSzPts val="1300"/>
              <a:buAutoNum type="arabicPeriod"/>
            </a:pPr>
            <a:r>
              <a:rPr lang="en">
                <a:solidFill>
                  <a:srgbClr val="FFFFFF"/>
                </a:solidFill>
              </a:rPr>
              <a:t>Carries nutrients to your cells throughout your body.</a:t>
            </a:r>
            <a:endParaRPr>
              <a:solidFill>
                <a:srgbClr val="FFFFFF"/>
              </a:solidFill>
            </a:endParaRPr>
          </a:p>
          <a:p>
            <a:pPr indent="-311150" lvl="0" marL="457200" rtl="0" algn="l">
              <a:spcBef>
                <a:spcPts val="0"/>
              </a:spcBef>
              <a:spcAft>
                <a:spcPts val="0"/>
              </a:spcAft>
              <a:buClr>
                <a:srgbClr val="FFFFFF"/>
              </a:buClr>
              <a:buSzPts val="1300"/>
              <a:buAutoNum type="arabicPeriod"/>
            </a:pPr>
            <a:r>
              <a:rPr lang="en">
                <a:solidFill>
                  <a:srgbClr val="FFFFFF"/>
                </a:solidFill>
              </a:rPr>
              <a:t>Helps prevent constipation. </a:t>
            </a:r>
            <a:endParaRPr>
              <a:solidFill>
                <a:srgbClr val="FFFFFF"/>
              </a:solidFill>
            </a:endParaRPr>
          </a:p>
        </p:txBody>
      </p:sp>
      <p:sp>
        <p:nvSpPr>
          <p:cNvPr id="302" name="Google Shape;302;p16"/>
          <p:cNvSpPr txBox="1"/>
          <p:nvPr/>
        </p:nvSpPr>
        <p:spPr>
          <a:xfrm>
            <a:off x="510100" y="4216374"/>
            <a:ext cx="8300700" cy="396300"/>
          </a:xfrm>
          <a:prstGeom prst="rect">
            <a:avLst/>
          </a:prstGeom>
          <a:noFill/>
          <a:ln cap="flat" cmpd="sng" w="57150">
            <a:solidFill>
              <a:srgbClr val="A4C2F4"/>
            </a:solidFill>
            <a:prstDash val="solid"/>
            <a:round/>
            <a:headEnd len="sm" w="sm" type="none"/>
            <a:tailEnd len="sm" w="sm" type="none"/>
          </a:ln>
        </p:spPr>
        <p:txBody>
          <a:bodyPr anchorCtr="0" anchor="t" bIns="91425" lIns="91425" spcFirstLastPara="1" rIns="91425" wrap="square" tIns="91425">
            <a:spAutoFit/>
          </a:bodyPr>
          <a:lstStyle/>
          <a:p>
            <a:pPr indent="0" lvl="0" marL="0" rtl="0" algn="l">
              <a:spcBef>
                <a:spcPts val="0"/>
              </a:spcBef>
              <a:spcAft>
                <a:spcPts val="0"/>
              </a:spcAft>
              <a:buNone/>
            </a:pPr>
            <a:r>
              <a:rPr lang="en">
                <a:latin typeface="Nunito"/>
                <a:ea typeface="Nunito"/>
                <a:cs typeface="Nunito"/>
                <a:sym typeface="Nunito"/>
              </a:rPr>
              <a:t>When your body is able to </a:t>
            </a:r>
            <a:r>
              <a:rPr lang="en">
                <a:latin typeface="Nunito"/>
                <a:ea typeface="Nunito"/>
                <a:cs typeface="Nunito"/>
                <a:sym typeface="Nunito"/>
              </a:rPr>
              <a:t>carry out</a:t>
            </a:r>
            <a:r>
              <a:rPr lang="en">
                <a:latin typeface="Nunito"/>
                <a:ea typeface="Nunito"/>
                <a:cs typeface="Nunito"/>
                <a:sym typeface="Nunito"/>
              </a:rPr>
              <a:t> these </a:t>
            </a:r>
            <a:r>
              <a:rPr lang="en">
                <a:latin typeface="Nunito"/>
                <a:ea typeface="Nunito"/>
                <a:cs typeface="Nunito"/>
                <a:sym typeface="Nunito"/>
              </a:rPr>
              <a:t>functions regularly</a:t>
            </a:r>
            <a:r>
              <a:rPr lang="en">
                <a:latin typeface="Nunito"/>
                <a:ea typeface="Nunito"/>
                <a:cs typeface="Nunito"/>
                <a:sym typeface="Nunito"/>
              </a:rPr>
              <a:t> that means you are properly hydrated!</a:t>
            </a:r>
            <a:endParaRPr>
              <a:latin typeface="Nunito"/>
              <a:ea typeface="Nunito"/>
              <a:cs typeface="Nunito"/>
              <a:sym typeface="Nunito"/>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06" name="Shape 306"/>
        <p:cNvGrpSpPr/>
        <p:nvPr/>
      </p:nvGrpSpPr>
      <p:grpSpPr>
        <a:xfrm>
          <a:off x="0" y="0"/>
          <a:ext cx="0" cy="0"/>
          <a:chOff x="0" y="0"/>
          <a:chExt cx="0" cy="0"/>
        </a:xfrm>
      </p:grpSpPr>
      <p:sp>
        <p:nvSpPr>
          <p:cNvPr id="307" name="Google Shape;307;p17"/>
          <p:cNvSpPr txBox="1"/>
          <p:nvPr/>
        </p:nvSpPr>
        <p:spPr>
          <a:xfrm>
            <a:off x="2296951" y="1360777"/>
            <a:ext cx="4550100" cy="3963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u="sng">
                <a:solidFill>
                  <a:schemeClr val="hlink"/>
                </a:solidFill>
                <a:hlinkClick r:id="rId3"/>
              </a:rPr>
              <a:t>https://www.youtube.com/watch?v=9iMGFqMmUFs</a:t>
            </a:r>
            <a:r>
              <a:rPr lang="en"/>
              <a:t> </a:t>
            </a:r>
            <a:endParaRPr/>
          </a:p>
        </p:txBody>
      </p:sp>
      <p:sp>
        <p:nvSpPr>
          <p:cNvPr id="308" name="Google Shape;308;p17"/>
          <p:cNvSpPr txBox="1"/>
          <p:nvPr/>
        </p:nvSpPr>
        <p:spPr>
          <a:xfrm>
            <a:off x="1116750" y="797075"/>
            <a:ext cx="6129600" cy="492600"/>
          </a:xfrm>
          <a:prstGeom prst="rect">
            <a:avLst/>
          </a:prstGeom>
          <a:solidFill>
            <a:srgbClr val="45818E"/>
          </a:solid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2000">
                <a:latin typeface="Nunito"/>
                <a:ea typeface="Nunito"/>
                <a:cs typeface="Nunito"/>
                <a:sym typeface="Nunito"/>
              </a:rPr>
              <a:t>WATCH THIS VIDEO FOR MORE INFORMATION!</a:t>
            </a:r>
            <a:endParaRPr sz="2000">
              <a:latin typeface="Nunito"/>
              <a:ea typeface="Nunito"/>
              <a:cs typeface="Nunito"/>
              <a:sym typeface="Nunito"/>
            </a:endParaRPr>
          </a:p>
        </p:txBody>
      </p:sp>
      <p:pic>
        <p:nvPicPr>
          <p:cNvPr id="309" name="Google Shape;309;p17"/>
          <p:cNvPicPr preferRelativeResize="0"/>
          <p:nvPr/>
        </p:nvPicPr>
        <p:blipFill>
          <a:blip r:embed="rId4">
            <a:alphaModFix/>
          </a:blip>
          <a:stretch>
            <a:fillRect/>
          </a:stretch>
        </p:blipFill>
        <p:spPr>
          <a:xfrm>
            <a:off x="1678223" y="1828177"/>
            <a:ext cx="5442081" cy="3081622"/>
          </a:xfrm>
          <a:prstGeom prst="rect">
            <a:avLst/>
          </a:prstGeom>
          <a:noFill/>
          <a:ln cap="flat" cmpd="sng" w="95250">
            <a:solidFill>
              <a:srgbClr val="A4C2F4"/>
            </a:solidFill>
            <a:prstDash val="solid"/>
            <a:round/>
            <a:headEnd len="sm" w="sm" type="none"/>
            <a:tailEnd len="sm" w="sm" type="none"/>
          </a:ln>
        </p:spPr>
      </p:pic>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13" name="Shape 313"/>
        <p:cNvGrpSpPr/>
        <p:nvPr/>
      </p:nvGrpSpPr>
      <p:grpSpPr>
        <a:xfrm>
          <a:off x="0" y="0"/>
          <a:ext cx="0" cy="0"/>
          <a:chOff x="0" y="0"/>
          <a:chExt cx="0" cy="0"/>
        </a:xfrm>
      </p:grpSpPr>
      <p:sp>
        <p:nvSpPr>
          <p:cNvPr id="314" name="Google Shape;314;p18"/>
          <p:cNvSpPr txBox="1"/>
          <p:nvPr>
            <p:ph type="ctrTitle"/>
          </p:nvPr>
        </p:nvSpPr>
        <p:spPr>
          <a:xfrm>
            <a:off x="825806" y="1635307"/>
            <a:ext cx="7645500" cy="1872900"/>
          </a:xfrm>
          <a:prstGeom prst="rect">
            <a:avLst/>
          </a:prstGeom>
          <a:solidFill>
            <a:srgbClr val="A2C4C9"/>
          </a:solidFill>
          <a:ln cap="flat" cmpd="sng" w="95250">
            <a:solidFill>
              <a:srgbClr val="0C343D"/>
            </a:solidFill>
            <a:prstDash val="solid"/>
            <a:round/>
            <a:headEnd len="sm" w="sm" type="none"/>
            <a:tailEnd len="sm" w="sm" type="none"/>
          </a:ln>
        </p:spPr>
        <p:txBody>
          <a:bodyPr anchorCtr="0" anchor="ctr" bIns="91425" lIns="91425" spcFirstLastPara="1" rIns="91425" wrap="square" tIns="91425">
            <a:normAutofit/>
          </a:bodyPr>
          <a:lstStyle/>
          <a:p>
            <a:pPr indent="0" lvl="0" marL="0" rtl="0" algn="ctr">
              <a:spcBef>
                <a:spcPts val="0"/>
              </a:spcBef>
              <a:spcAft>
                <a:spcPts val="0"/>
              </a:spcAft>
              <a:buNone/>
            </a:pPr>
            <a:r>
              <a:rPr lang="en"/>
              <a:t>THE END! I HOPE YOU LEARNED ABOUT THE IMPORTANCE OF WATER! :)</a:t>
            </a:r>
            <a:endParaRPr/>
          </a:p>
        </p:txBody>
      </p:sp>
    </p:spTree>
  </p:cSld>
  <p:clrMapOvr>
    <a:masterClrMapping/>
  </p:clrMapOvr>
</p:sld>
</file>

<file path=ppt/theme/theme1.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Momentum">
  <a:themeElements>
    <a:clrScheme name="Momentum">
      <a:dk1>
        <a:srgbClr val="C0791B"/>
      </a:dk1>
      <a:lt1>
        <a:srgbClr val="FFFFFF"/>
      </a:lt1>
      <a:dk2>
        <a:srgbClr val="424242"/>
      </a:dk2>
      <a:lt2>
        <a:srgbClr val="8DD8D3"/>
      </a:lt2>
      <a:accent1>
        <a:srgbClr val="0B6374"/>
      </a:accent1>
      <a:accent2>
        <a:srgbClr val="FD5B58"/>
      </a:accent2>
      <a:accent3>
        <a:srgbClr val="599191"/>
      </a:accent3>
      <a:accent4>
        <a:srgbClr val="D7E6A3"/>
      </a:accent4>
      <a:accent5>
        <a:srgbClr val="27278B"/>
      </a:accent5>
      <a:accent6>
        <a:srgbClr val="D558AB"/>
      </a:accent6>
      <a:hlink>
        <a:srgbClr val="27278B"/>
      </a:hlink>
      <a:folHlink>
        <a:srgbClr val="2727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