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5"/>
  </p:notesMasterIdLst>
  <p:handoutMasterIdLst>
    <p:handoutMasterId r:id="rId46"/>
  </p:handoutMasterIdLst>
  <p:sldIdLst>
    <p:sldId id="347" r:id="rId2"/>
    <p:sldId id="258" r:id="rId3"/>
    <p:sldId id="260" r:id="rId4"/>
    <p:sldId id="320" r:id="rId5"/>
    <p:sldId id="321" r:id="rId6"/>
    <p:sldId id="361" r:id="rId7"/>
    <p:sldId id="322" r:id="rId8"/>
    <p:sldId id="323" r:id="rId9"/>
    <p:sldId id="324" r:id="rId10"/>
    <p:sldId id="326" r:id="rId11"/>
    <p:sldId id="325" r:id="rId12"/>
    <p:sldId id="327" r:id="rId13"/>
    <p:sldId id="360" r:id="rId14"/>
    <p:sldId id="328" r:id="rId15"/>
    <p:sldId id="329" r:id="rId16"/>
    <p:sldId id="330" r:id="rId17"/>
    <p:sldId id="331" r:id="rId18"/>
    <p:sldId id="332" r:id="rId19"/>
    <p:sldId id="333" r:id="rId20"/>
    <p:sldId id="334" r:id="rId21"/>
    <p:sldId id="336" r:id="rId22"/>
    <p:sldId id="337" r:id="rId23"/>
    <p:sldId id="338" r:id="rId24"/>
    <p:sldId id="339" r:id="rId25"/>
    <p:sldId id="340" r:id="rId26"/>
    <p:sldId id="341" r:id="rId27"/>
    <p:sldId id="345" r:id="rId28"/>
    <p:sldId id="346" r:id="rId29"/>
    <p:sldId id="335" r:id="rId30"/>
    <p:sldId id="359" r:id="rId31"/>
    <p:sldId id="343" r:id="rId32"/>
    <p:sldId id="348" r:id="rId33"/>
    <p:sldId id="349" r:id="rId34"/>
    <p:sldId id="350" r:id="rId35"/>
    <p:sldId id="351" r:id="rId36"/>
    <p:sldId id="352" r:id="rId37"/>
    <p:sldId id="353" r:id="rId38"/>
    <p:sldId id="354" r:id="rId39"/>
    <p:sldId id="355" r:id="rId40"/>
    <p:sldId id="357" r:id="rId41"/>
    <p:sldId id="356" r:id="rId42"/>
    <p:sldId id="362" r:id="rId43"/>
    <p:sldId id="344" r:id="rId44"/>
  </p:sldIdLst>
  <p:sldSz cx="9144000" cy="6858000" type="screen4x3"/>
  <p:notesSz cx="68580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9" autoAdjust="0"/>
    <p:restoredTop sz="90044" autoAdjust="0"/>
  </p:normalViewPr>
  <p:slideViewPr>
    <p:cSldViewPr snapToGrid="0" snapToObjects="1">
      <p:cViewPr varScale="1">
        <p:scale>
          <a:sx n="106" d="100"/>
          <a:sy n="106" d="100"/>
        </p:scale>
        <p:origin x="159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6" d="100"/>
        <a:sy n="7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1"/>
            <c:bubble3D val="0"/>
            <c:spPr>
              <a:solidFill>
                <a:schemeClr val="accent6">
                  <a:lumMod val="75000"/>
                </a:schemeClr>
              </a:solidFill>
            </c:spPr>
          </c:dPt>
          <c:dPt>
            <c:idx val="3"/>
            <c:bubble3D val="0"/>
            <c:explosion val="10"/>
            <c:spPr>
              <a:solidFill>
                <a:srgbClr val="FF0000"/>
              </a:solidFill>
            </c:spPr>
          </c:dPt>
          <c:dPt>
            <c:idx val="4"/>
            <c:bubble3D val="0"/>
            <c:explosion val="7"/>
            <c:spPr>
              <a:solidFill>
                <a:srgbClr val="000090"/>
              </a:solidFill>
            </c:spPr>
          </c:dPt>
          <c:dLbls>
            <c:dLbl>
              <c:idx val="1"/>
              <c:layout>
                <c:manualLayout>
                  <c:x val="-8.4758329524145498E-2"/>
                  <c:y val="-0.18546629997974701"/>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3.3079147525747601E-2"/>
                  <c:y val="-0.177263545564048"/>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b="1">
                    <a:solidFill>
                      <a:schemeClr val="bg1"/>
                    </a:solidFill>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Observations</c:v>
                </c:pt>
                <c:pt idx="1">
                  <c:v>Stakeholder Perceptions</c:v>
                </c:pt>
                <c:pt idx="2">
                  <c:v>Professionalism</c:v>
                </c:pt>
                <c:pt idx="3">
                  <c:v>Student Growth</c:v>
                </c:pt>
                <c:pt idx="4">
                  <c:v>Student Achievement</c:v>
                </c:pt>
              </c:strCache>
            </c:strRef>
          </c:cat>
          <c:val>
            <c:numRef>
              <c:f>Sheet1!$B$2:$B$6</c:f>
              <c:numCache>
                <c:formatCode>0%</c:formatCode>
                <c:ptCount val="5"/>
                <c:pt idx="0">
                  <c:v>0.4</c:v>
                </c:pt>
                <c:pt idx="1">
                  <c:v>0.05</c:v>
                </c:pt>
                <c:pt idx="2">
                  <c:v>0.05</c:v>
                </c:pt>
                <c:pt idx="3">
                  <c:v>0.35</c:v>
                </c:pt>
                <c:pt idx="4">
                  <c:v>0.15</c:v>
                </c:pt>
              </c:numCache>
            </c:numRef>
          </c:val>
        </c:ser>
        <c:dLbls>
          <c:showLegendKey val="0"/>
          <c:showVal val="1"/>
          <c:showCatName val="0"/>
          <c:showSerName val="0"/>
          <c:showPercent val="0"/>
          <c:showBubbleSize val="0"/>
          <c:showLeaderLines val="1"/>
        </c:dLbls>
        <c:firstSliceAng val="0"/>
      </c:pieChart>
    </c:plotArea>
    <c:legend>
      <c:legendPos val="r"/>
      <c:layout>
        <c:manualLayout>
          <c:xMode val="edge"/>
          <c:yMode val="edge"/>
          <c:x val="0.68614638075357204"/>
          <c:y val="0.10844747136493001"/>
          <c:w val="0.30012315969948"/>
          <c:h val="0.79906929737231103"/>
        </c:manualLayout>
      </c:layout>
      <c:overlay val="0"/>
      <c:txPr>
        <a:bodyPr/>
        <a:lstStyle/>
        <a:p>
          <a:pPr>
            <a:defRPr sz="1500"/>
          </a:pPr>
          <a:endParaRPr lang="en-US"/>
        </a:p>
      </c:txPr>
    </c:legend>
    <c:plotVisOnly val="1"/>
    <c:dispBlanksAs val="zero"/>
    <c:showDLblsOverMax val="0"/>
  </c:chart>
  <c:externalData r:id="rId2">
    <c:autoUpdate val="0"/>
  </c:externalData>
</c:chartSpace>
</file>

<file path=ppt/diagrams/_rels/data3.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ABF85E-25CE-408B-ABB7-0CDD96AA4A4B}"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F9B09F45-B3D6-4F83-ABEF-C006B4C8AB01}">
      <dgm:prSet custT="1"/>
      <dgm:spPr/>
      <dgm:t>
        <a:bodyPr/>
        <a:lstStyle/>
        <a:p>
          <a:pPr rtl="0"/>
          <a:r>
            <a:rPr lang="en-US" sz="2400" dirty="0" smtClean="0"/>
            <a:t>Objective </a:t>
          </a:r>
        </a:p>
        <a:p>
          <a:pPr rtl="0"/>
          <a:r>
            <a:rPr lang="en-US" sz="2400" dirty="0" smtClean="0"/>
            <a:t>The Participant Will: </a:t>
          </a:r>
          <a:endParaRPr lang="en-US" sz="2400" dirty="0"/>
        </a:p>
      </dgm:t>
    </dgm:pt>
    <dgm:pt modelId="{D5531559-448D-49CB-86FE-75E8C02138C6}" type="parTrans" cxnId="{721FBBEA-F961-4001-B157-CDC7DE312D6C}">
      <dgm:prSet/>
      <dgm:spPr/>
      <dgm:t>
        <a:bodyPr/>
        <a:lstStyle/>
        <a:p>
          <a:endParaRPr lang="en-US"/>
        </a:p>
      </dgm:t>
    </dgm:pt>
    <dgm:pt modelId="{F26D5461-3FF2-4F7A-8C8B-E9EB5097903B}" type="sibTrans" cxnId="{721FBBEA-F961-4001-B157-CDC7DE312D6C}">
      <dgm:prSet/>
      <dgm:spPr/>
      <dgm:t>
        <a:bodyPr/>
        <a:lstStyle/>
        <a:p>
          <a:endParaRPr lang="en-US"/>
        </a:p>
      </dgm:t>
    </dgm:pt>
    <dgm:pt modelId="{45773C10-1DA2-4C45-A775-6F09504D2899}">
      <dgm:prSet/>
      <dgm:spPr/>
      <dgm:t>
        <a:bodyPr/>
        <a:lstStyle/>
        <a:p>
          <a:pPr rtl="0"/>
          <a:r>
            <a:rPr lang="en-US" b="1" dirty="0" smtClean="0"/>
            <a:t>Know</a:t>
          </a:r>
          <a:endParaRPr lang="en-US" b="1" dirty="0"/>
        </a:p>
      </dgm:t>
    </dgm:pt>
    <dgm:pt modelId="{9DF67995-DF1D-47EC-A3D7-8D7A786A000A}" type="parTrans" cxnId="{E863078E-1C0F-4A1A-AC97-B7E236CA10B1}">
      <dgm:prSet/>
      <dgm:spPr/>
      <dgm:t>
        <a:bodyPr/>
        <a:lstStyle/>
        <a:p>
          <a:endParaRPr lang="en-US"/>
        </a:p>
      </dgm:t>
    </dgm:pt>
    <dgm:pt modelId="{325F4A92-6341-4218-A3A7-F7A0C2342ACF}" type="sibTrans" cxnId="{E863078E-1C0F-4A1A-AC97-B7E236CA10B1}">
      <dgm:prSet/>
      <dgm:spPr/>
      <dgm:t>
        <a:bodyPr/>
        <a:lstStyle/>
        <a:p>
          <a:endParaRPr lang="en-US"/>
        </a:p>
      </dgm:t>
    </dgm:pt>
    <dgm:pt modelId="{4F3541E7-C89C-4A39-AA4E-7D914EC6A7FA}">
      <dgm:prSet/>
      <dgm:spPr/>
      <dgm:t>
        <a:bodyPr/>
        <a:lstStyle/>
        <a:p>
          <a:pPr rtl="0"/>
          <a:r>
            <a:rPr lang="en-US" dirty="0" smtClean="0"/>
            <a:t>Criteria needed for Purposeful Sampling regarding the Portfolio development process</a:t>
          </a:r>
          <a:endParaRPr lang="en-US" dirty="0"/>
        </a:p>
      </dgm:t>
    </dgm:pt>
    <dgm:pt modelId="{6922DE6B-F7F4-4D08-A275-532CEDE01817}" type="parTrans" cxnId="{013F2946-1B95-4CA5-B0BD-D0A62FFCEF69}">
      <dgm:prSet/>
      <dgm:spPr/>
      <dgm:t>
        <a:bodyPr/>
        <a:lstStyle/>
        <a:p>
          <a:endParaRPr lang="en-US"/>
        </a:p>
      </dgm:t>
    </dgm:pt>
    <dgm:pt modelId="{EB35C30B-9EBE-4BA1-8FAD-FBAFED868A94}" type="sibTrans" cxnId="{013F2946-1B95-4CA5-B0BD-D0A62FFCEF69}">
      <dgm:prSet/>
      <dgm:spPr/>
      <dgm:t>
        <a:bodyPr/>
        <a:lstStyle/>
        <a:p>
          <a:endParaRPr lang="en-US"/>
        </a:p>
      </dgm:t>
    </dgm:pt>
    <dgm:pt modelId="{6815330C-9994-419E-BD03-78451657B835}">
      <dgm:prSet/>
      <dgm:spPr/>
      <dgm:t>
        <a:bodyPr/>
        <a:lstStyle/>
        <a:p>
          <a:pPr rtl="0"/>
          <a:r>
            <a:rPr lang="en-US" dirty="0" smtClean="0"/>
            <a:t>How  to identify correct and efficient techniques used for filming and uploading student growth</a:t>
          </a:r>
          <a:endParaRPr lang="en-US" dirty="0"/>
        </a:p>
      </dgm:t>
    </dgm:pt>
    <dgm:pt modelId="{C566F59C-8C7B-43F4-BC1B-D05AAF3CF671}" type="parTrans" cxnId="{525BD8BA-46A0-40B5-86A3-942AFA88E4DF}">
      <dgm:prSet/>
      <dgm:spPr/>
      <dgm:t>
        <a:bodyPr/>
        <a:lstStyle/>
        <a:p>
          <a:endParaRPr lang="en-US"/>
        </a:p>
      </dgm:t>
    </dgm:pt>
    <dgm:pt modelId="{22FD4A82-4349-40BC-9425-BE24C059AAA2}" type="sibTrans" cxnId="{525BD8BA-46A0-40B5-86A3-942AFA88E4DF}">
      <dgm:prSet/>
      <dgm:spPr/>
      <dgm:t>
        <a:bodyPr/>
        <a:lstStyle/>
        <a:p>
          <a:endParaRPr lang="en-US"/>
        </a:p>
      </dgm:t>
    </dgm:pt>
    <dgm:pt modelId="{0885D5E0-1FB1-44BA-9890-5858E1D78C91}">
      <dgm:prSet/>
      <dgm:spPr/>
      <dgm:t>
        <a:bodyPr/>
        <a:lstStyle/>
        <a:p>
          <a:pPr rtl="0"/>
          <a:r>
            <a:rPr lang="en-US" b="1" dirty="0" smtClean="0"/>
            <a:t>Understand</a:t>
          </a:r>
          <a:endParaRPr lang="en-US" b="1" dirty="0"/>
        </a:p>
      </dgm:t>
    </dgm:pt>
    <dgm:pt modelId="{54CA6BBF-CA1A-4E2E-8FCB-D64511CCECA0}" type="parTrans" cxnId="{F4354619-9B24-4E99-BBF0-C8CF8D70C7D8}">
      <dgm:prSet/>
      <dgm:spPr/>
      <dgm:t>
        <a:bodyPr/>
        <a:lstStyle/>
        <a:p>
          <a:endParaRPr lang="en-US"/>
        </a:p>
      </dgm:t>
    </dgm:pt>
    <dgm:pt modelId="{81EB8FAF-5F0A-4A18-A8F7-776172FB1539}" type="sibTrans" cxnId="{F4354619-9B24-4E99-BBF0-C8CF8D70C7D8}">
      <dgm:prSet/>
      <dgm:spPr/>
      <dgm:t>
        <a:bodyPr/>
        <a:lstStyle/>
        <a:p>
          <a:endParaRPr lang="en-US"/>
        </a:p>
      </dgm:t>
    </dgm:pt>
    <dgm:pt modelId="{0EE2EA0E-E480-4F78-A95D-23EDEDB4052E}">
      <dgm:prSet/>
      <dgm:spPr/>
      <dgm:t>
        <a:bodyPr/>
        <a:lstStyle/>
        <a:p>
          <a:pPr rtl="0"/>
          <a:r>
            <a:rPr lang="en-US" dirty="0" smtClean="0"/>
            <a:t>The key portfolio components regarding purposeful sampling (i.e. Perform, respond, create, connect)</a:t>
          </a:r>
          <a:endParaRPr lang="en-US" dirty="0"/>
        </a:p>
      </dgm:t>
    </dgm:pt>
    <dgm:pt modelId="{CD23E632-6623-41B7-9D0C-B896CC4C95BF}" type="parTrans" cxnId="{6418DA60-C0D0-44BB-82D8-6FD730A71B0B}">
      <dgm:prSet/>
      <dgm:spPr/>
      <dgm:t>
        <a:bodyPr/>
        <a:lstStyle/>
        <a:p>
          <a:endParaRPr lang="en-US"/>
        </a:p>
      </dgm:t>
    </dgm:pt>
    <dgm:pt modelId="{53FDF7AA-9797-4DF8-9E53-2AEACE8D3639}" type="sibTrans" cxnId="{6418DA60-C0D0-44BB-82D8-6FD730A71B0B}">
      <dgm:prSet/>
      <dgm:spPr/>
      <dgm:t>
        <a:bodyPr/>
        <a:lstStyle/>
        <a:p>
          <a:endParaRPr lang="en-US"/>
        </a:p>
      </dgm:t>
    </dgm:pt>
    <dgm:pt modelId="{1AD31B95-0AAD-42CC-8BF7-BE49E73A2B51}">
      <dgm:prSet/>
      <dgm:spPr/>
      <dgm:t>
        <a:bodyPr/>
        <a:lstStyle/>
        <a:p>
          <a:pPr rtl="0"/>
          <a:r>
            <a:rPr lang="en-US" dirty="0" smtClean="0"/>
            <a:t>How to embed components into daily instruction to facilitate student mastery</a:t>
          </a:r>
          <a:endParaRPr lang="en-US" dirty="0"/>
        </a:p>
      </dgm:t>
    </dgm:pt>
    <dgm:pt modelId="{F6972532-4711-4615-9985-5C35BEF68320}" type="parTrans" cxnId="{63806E79-B3E7-4E56-B1D3-7B035E0F34CA}">
      <dgm:prSet/>
      <dgm:spPr/>
      <dgm:t>
        <a:bodyPr/>
        <a:lstStyle/>
        <a:p>
          <a:endParaRPr lang="en-US"/>
        </a:p>
      </dgm:t>
    </dgm:pt>
    <dgm:pt modelId="{BEB28DFC-EC9E-40B4-847B-04B00F09E905}" type="sibTrans" cxnId="{63806E79-B3E7-4E56-B1D3-7B035E0F34CA}">
      <dgm:prSet/>
      <dgm:spPr/>
      <dgm:t>
        <a:bodyPr/>
        <a:lstStyle/>
        <a:p>
          <a:endParaRPr lang="en-US"/>
        </a:p>
      </dgm:t>
    </dgm:pt>
    <dgm:pt modelId="{28E574A3-4B89-4C37-9AA3-4D5591A3249B}">
      <dgm:prSet/>
      <dgm:spPr/>
      <dgm:t>
        <a:bodyPr/>
        <a:lstStyle/>
        <a:p>
          <a:pPr rtl="0"/>
          <a:r>
            <a:rPr lang="en-US" b="1" dirty="0" smtClean="0"/>
            <a:t>Do</a:t>
          </a:r>
          <a:endParaRPr lang="en-US" b="1" dirty="0"/>
        </a:p>
      </dgm:t>
    </dgm:pt>
    <dgm:pt modelId="{4B4B2857-4084-4498-BFF9-639383744EC3}" type="parTrans" cxnId="{240147D5-294F-40E9-B77B-D79224C21F37}">
      <dgm:prSet/>
      <dgm:spPr/>
      <dgm:t>
        <a:bodyPr/>
        <a:lstStyle/>
        <a:p>
          <a:endParaRPr lang="en-US"/>
        </a:p>
      </dgm:t>
    </dgm:pt>
    <dgm:pt modelId="{EFDCB7BF-8FB6-4781-9CFE-7BF4540033BB}" type="sibTrans" cxnId="{240147D5-294F-40E9-B77B-D79224C21F37}">
      <dgm:prSet/>
      <dgm:spPr/>
      <dgm:t>
        <a:bodyPr/>
        <a:lstStyle/>
        <a:p>
          <a:endParaRPr lang="en-US"/>
        </a:p>
      </dgm:t>
    </dgm:pt>
    <dgm:pt modelId="{50169A7C-C43F-482F-AB9C-F23C2E011C7F}">
      <dgm:prSet/>
      <dgm:spPr/>
      <dgm:t>
        <a:bodyPr/>
        <a:lstStyle/>
        <a:p>
          <a:pPr rtl="0"/>
          <a:r>
            <a:rPr lang="en-US" dirty="0" smtClean="0"/>
            <a:t>Deconstruct an upcoming grade/subject TN State Standard</a:t>
          </a:r>
          <a:endParaRPr lang="en-US" dirty="0"/>
        </a:p>
      </dgm:t>
    </dgm:pt>
    <dgm:pt modelId="{2091D46F-D815-408D-A8F0-EE8178497F8C}" type="parTrans" cxnId="{4E3477CD-55B8-4277-8F7B-A378C1E2AA3B}">
      <dgm:prSet/>
      <dgm:spPr/>
      <dgm:t>
        <a:bodyPr/>
        <a:lstStyle/>
        <a:p>
          <a:endParaRPr lang="en-US"/>
        </a:p>
      </dgm:t>
    </dgm:pt>
    <dgm:pt modelId="{0DFB12AD-C95B-4069-B658-E03937C1861B}" type="sibTrans" cxnId="{4E3477CD-55B8-4277-8F7B-A378C1E2AA3B}">
      <dgm:prSet/>
      <dgm:spPr/>
      <dgm:t>
        <a:bodyPr/>
        <a:lstStyle/>
        <a:p>
          <a:endParaRPr lang="en-US"/>
        </a:p>
      </dgm:t>
    </dgm:pt>
    <dgm:pt modelId="{C101CE17-D809-4166-8703-7D4B8EF54D6A}">
      <dgm:prSet/>
      <dgm:spPr/>
      <dgm:t>
        <a:bodyPr/>
        <a:lstStyle/>
        <a:p>
          <a:pPr rtl="0"/>
          <a:r>
            <a:rPr lang="en-US" dirty="0" smtClean="0"/>
            <a:t>Collaborate with peers and use district instructional resources to guide planning and instruction</a:t>
          </a:r>
          <a:endParaRPr lang="en-US" dirty="0"/>
        </a:p>
      </dgm:t>
    </dgm:pt>
    <dgm:pt modelId="{2FF87BE3-CB62-435A-8F64-71D08CAFD6DD}" type="parTrans" cxnId="{AB0B6812-A2C8-44BC-B4DD-59CD0A645FBB}">
      <dgm:prSet/>
      <dgm:spPr/>
      <dgm:t>
        <a:bodyPr/>
        <a:lstStyle/>
        <a:p>
          <a:endParaRPr lang="en-US"/>
        </a:p>
      </dgm:t>
    </dgm:pt>
    <dgm:pt modelId="{0E7EA027-5EDD-4A5E-BDF4-C87028E5E17E}" type="sibTrans" cxnId="{AB0B6812-A2C8-44BC-B4DD-59CD0A645FBB}">
      <dgm:prSet/>
      <dgm:spPr/>
      <dgm:t>
        <a:bodyPr/>
        <a:lstStyle/>
        <a:p>
          <a:endParaRPr lang="en-US"/>
        </a:p>
      </dgm:t>
    </dgm:pt>
    <dgm:pt modelId="{67434928-2373-4945-BE43-A681A40D76E9}" type="pres">
      <dgm:prSet presAssocID="{1FABF85E-25CE-408B-ABB7-0CDD96AA4A4B}" presName="diagram" presStyleCnt="0">
        <dgm:presLayoutVars>
          <dgm:dir/>
          <dgm:resizeHandles val="exact"/>
        </dgm:presLayoutVars>
      </dgm:prSet>
      <dgm:spPr/>
      <dgm:t>
        <a:bodyPr/>
        <a:lstStyle/>
        <a:p>
          <a:endParaRPr lang="en-US"/>
        </a:p>
      </dgm:t>
    </dgm:pt>
    <dgm:pt modelId="{760B8635-9099-40FC-AF98-3163FE0BBF85}" type="pres">
      <dgm:prSet presAssocID="{F9B09F45-B3D6-4F83-ABEF-C006B4C8AB01}" presName="node" presStyleLbl="node1" presStyleIdx="0" presStyleCnt="4" custLinFactNeighborX="-47" custLinFactNeighborY="-4676">
        <dgm:presLayoutVars>
          <dgm:bulletEnabled val="1"/>
        </dgm:presLayoutVars>
      </dgm:prSet>
      <dgm:spPr/>
      <dgm:t>
        <a:bodyPr/>
        <a:lstStyle/>
        <a:p>
          <a:endParaRPr lang="en-US"/>
        </a:p>
      </dgm:t>
    </dgm:pt>
    <dgm:pt modelId="{A855F6E4-C280-4209-8BA7-CFBBFAF3086D}" type="pres">
      <dgm:prSet presAssocID="{F26D5461-3FF2-4F7A-8C8B-E9EB5097903B}" presName="sibTrans" presStyleLbl="sibTrans2D1" presStyleIdx="0" presStyleCnt="3"/>
      <dgm:spPr/>
      <dgm:t>
        <a:bodyPr/>
        <a:lstStyle/>
        <a:p>
          <a:endParaRPr lang="en-US"/>
        </a:p>
      </dgm:t>
    </dgm:pt>
    <dgm:pt modelId="{3C80767C-CD8D-4ED7-B2FA-1A5C386262BA}" type="pres">
      <dgm:prSet presAssocID="{F26D5461-3FF2-4F7A-8C8B-E9EB5097903B}" presName="connectorText" presStyleLbl="sibTrans2D1" presStyleIdx="0" presStyleCnt="3"/>
      <dgm:spPr/>
      <dgm:t>
        <a:bodyPr/>
        <a:lstStyle/>
        <a:p>
          <a:endParaRPr lang="en-US"/>
        </a:p>
      </dgm:t>
    </dgm:pt>
    <dgm:pt modelId="{4862E9C0-4337-44A6-89A4-B6926531408E}" type="pres">
      <dgm:prSet presAssocID="{45773C10-1DA2-4C45-A775-6F09504D2899}" presName="node" presStyleLbl="node1" presStyleIdx="1" presStyleCnt="4">
        <dgm:presLayoutVars>
          <dgm:bulletEnabled val="1"/>
        </dgm:presLayoutVars>
      </dgm:prSet>
      <dgm:spPr/>
      <dgm:t>
        <a:bodyPr/>
        <a:lstStyle/>
        <a:p>
          <a:endParaRPr lang="en-US"/>
        </a:p>
      </dgm:t>
    </dgm:pt>
    <dgm:pt modelId="{0C3132BD-BDF9-45C0-9D27-AF26DA3DBC23}" type="pres">
      <dgm:prSet presAssocID="{325F4A92-6341-4218-A3A7-F7A0C2342ACF}" presName="sibTrans" presStyleLbl="sibTrans2D1" presStyleIdx="1" presStyleCnt="3"/>
      <dgm:spPr/>
      <dgm:t>
        <a:bodyPr/>
        <a:lstStyle/>
        <a:p>
          <a:endParaRPr lang="en-US"/>
        </a:p>
      </dgm:t>
    </dgm:pt>
    <dgm:pt modelId="{DC718476-E52D-43A6-8DE5-D3B2E18E2620}" type="pres">
      <dgm:prSet presAssocID="{325F4A92-6341-4218-A3A7-F7A0C2342ACF}" presName="connectorText" presStyleLbl="sibTrans2D1" presStyleIdx="1" presStyleCnt="3"/>
      <dgm:spPr/>
      <dgm:t>
        <a:bodyPr/>
        <a:lstStyle/>
        <a:p>
          <a:endParaRPr lang="en-US"/>
        </a:p>
      </dgm:t>
    </dgm:pt>
    <dgm:pt modelId="{DB208966-095A-4AB9-A549-D7D9DEBAF03D}" type="pres">
      <dgm:prSet presAssocID="{0885D5E0-1FB1-44BA-9890-5858E1D78C91}" presName="node" presStyleLbl="node1" presStyleIdx="2" presStyleCnt="4">
        <dgm:presLayoutVars>
          <dgm:bulletEnabled val="1"/>
        </dgm:presLayoutVars>
      </dgm:prSet>
      <dgm:spPr/>
      <dgm:t>
        <a:bodyPr/>
        <a:lstStyle/>
        <a:p>
          <a:endParaRPr lang="en-US"/>
        </a:p>
      </dgm:t>
    </dgm:pt>
    <dgm:pt modelId="{985B7204-C414-4344-8FAE-6CE5971C5522}" type="pres">
      <dgm:prSet presAssocID="{81EB8FAF-5F0A-4A18-A8F7-776172FB1539}" presName="sibTrans" presStyleLbl="sibTrans2D1" presStyleIdx="2" presStyleCnt="3"/>
      <dgm:spPr/>
      <dgm:t>
        <a:bodyPr/>
        <a:lstStyle/>
        <a:p>
          <a:endParaRPr lang="en-US"/>
        </a:p>
      </dgm:t>
    </dgm:pt>
    <dgm:pt modelId="{0A966FE5-B6BE-4EE6-A989-B4C40E09671B}" type="pres">
      <dgm:prSet presAssocID="{81EB8FAF-5F0A-4A18-A8F7-776172FB1539}" presName="connectorText" presStyleLbl="sibTrans2D1" presStyleIdx="2" presStyleCnt="3"/>
      <dgm:spPr/>
      <dgm:t>
        <a:bodyPr/>
        <a:lstStyle/>
        <a:p>
          <a:endParaRPr lang="en-US"/>
        </a:p>
      </dgm:t>
    </dgm:pt>
    <dgm:pt modelId="{AB25B78A-2059-49F0-BE3A-EAED5AE4D81F}" type="pres">
      <dgm:prSet presAssocID="{28E574A3-4B89-4C37-9AA3-4D5591A3249B}" presName="node" presStyleLbl="node1" presStyleIdx="3" presStyleCnt="4">
        <dgm:presLayoutVars>
          <dgm:bulletEnabled val="1"/>
        </dgm:presLayoutVars>
      </dgm:prSet>
      <dgm:spPr/>
      <dgm:t>
        <a:bodyPr/>
        <a:lstStyle/>
        <a:p>
          <a:endParaRPr lang="en-US"/>
        </a:p>
      </dgm:t>
    </dgm:pt>
  </dgm:ptLst>
  <dgm:cxnLst>
    <dgm:cxn modelId="{E863078E-1C0F-4A1A-AC97-B7E236CA10B1}" srcId="{1FABF85E-25CE-408B-ABB7-0CDD96AA4A4B}" destId="{45773C10-1DA2-4C45-A775-6F09504D2899}" srcOrd="1" destOrd="0" parTransId="{9DF67995-DF1D-47EC-A3D7-8D7A786A000A}" sibTransId="{325F4A92-6341-4218-A3A7-F7A0C2342ACF}"/>
    <dgm:cxn modelId="{AF658669-F86A-4F2C-8DB3-39DDB1C073C0}" type="presOf" srcId="{45773C10-1DA2-4C45-A775-6F09504D2899}" destId="{4862E9C0-4337-44A6-89A4-B6926531408E}" srcOrd="0" destOrd="0" presId="urn:microsoft.com/office/officeart/2005/8/layout/process5"/>
    <dgm:cxn modelId="{240147D5-294F-40E9-B77B-D79224C21F37}" srcId="{1FABF85E-25CE-408B-ABB7-0CDD96AA4A4B}" destId="{28E574A3-4B89-4C37-9AA3-4D5591A3249B}" srcOrd="3" destOrd="0" parTransId="{4B4B2857-4084-4498-BFF9-639383744EC3}" sibTransId="{EFDCB7BF-8FB6-4781-9CFE-7BF4540033BB}"/>
    <dgm:cxn modelId="{F77D196D-C5DD-4226-A1A4-E560F38E593A}" type="presOf" srcId="{6815330C-9994-419E-BD03-78451657B835}" destId="{4862E9C0-4337-44A6-89A4-B6926531408E}" srcOrd="0" destOrd="2" presId="urn:microsoft.com/office/officeart/2005/8/layout/process5"/>
    <dgm:cxn modelId="{30543AFD-A196-44F4-A47D-E5B0782F6753}" type="presOf" srcId="{325F4A92-6341-4218-A3A7-F7A0C2342ACF}" destId="{DC718476-E52D-43A6-8DE5-D3B2E18E2620}" srcOrd="1" destOrd="0" presId="urn:microsoft.com/office/officeart/2005/8/layout/process5"/>
    <dgm:cxn modelId="{5EB43914-FAE3-47E8-BDE5-E292F022EC08}" type="presOf" srcId="{81EB8FAF-5F0A-4A18-A8F7-776172FB1539}" destId="{985B7204-C414-4344-8FAE-6CE5971C5522}" srcOrd="0" destOrd="0" presId="urn:microsoft.com/office/officeart/2005/8/layout/process5"/>
    <dgm:cxn modelId="{4CCA3C09-EDBF-46AC-AC15-48E0052AAC72}" type="presOf" srcId="{F26D5461-3FF2-4F7A-8C8B-E9EB5097903B}" destId="{A855F6E4-C280-4209-8BA7-CFBBFAF3086D}" srcOrd="0" destOrd="0" presId="urn:microsoft.com/office/officeart/2005/8/layout/process5"/>
    <dgm:cxn modelId="{8FA174B4-D21B-43E0-985D-77B6E8F8A856}" type="presOf" srcId="{325F4A92-6341-4218-A3A7-F7A0C2342ACF}" destId="{0C3132BD-BDF9-45C0-9D27-AF26DA3DBC23}" srcOrd="0" destOrd="0" presId="urn:microsoft.com/office/officeart/2005/8/layout/process5"/>
    <dgm:cxn modelId="{63806E79-B3E7-4E56-B1D3-7B035E0F34CA}" srcId="{0885D5E0-1FB1-44BA-9890-5858E1D78C91}" destId="{1AD31B95-0AAD-42CC-8BF7-BE49E73A2B51}" srcOrd="1" destOrd="0" parTransId="{F6972532-4711-4615-9985-5C35BEF68320}" sibTransId="{BEB28DFC-EC9E-40B4-847B-04B00F09E905}"/>
    <dgm:cxn modelId="{12EEF652-1FDA-4F56-B158-37AF35E8FE59}" type="presOf" srcId="{0EE2EA0E-E480-4F78-A95D-23EDEDB4052E}" destId="{DB208966-095A-4AB9-A549-D7D9DEBAF03D}" srcOrd="0" destOrd="1" presId="urn:microsoft.com/office/officeart/2005/8/layout/process5"/>
    <dgm:cxn modelId="{F280E358-C549-4CAF-BDBE-D3F8917A9BBD}" type="presOf" srcId="{81EB8FAF-5F0A-4A18-A8F7-776172FB1539}" destId="{0A966FE5-B6BE-4EE6-A989-B4C40E09671B}" srcOrd="1" destOrd="0" presId="urn:microsoft.com/office/officeart/2005/8/layout/process5"/>
    <dgm:cxn modelId="{013F2946-1B95-4CA5-B0BD-D0A62FFCEF69}" srcId="{45773C10-1DA2-4C45-A775-6F09504D2899}" destId="{4F3541E7-C89C-4A39-AA4E-7D914EC6A7FA}" srcOrd="0" destOrd="0" parTransId="{6922DE6B-F7F4-4D08-A275-532CEDE01817}" sibTransId="{EB35C30B-9EBE-4BA1-8FAD-FBAFED868A94}"/>
    <dgm:cxn modelId="{721FBBEA-F961-4001-B157-CDC7DE312D6C}" srcId="{1FABF85E-25CE-408B-ABB7-0CDD96AA4A4B}" destId="{F9B09F45-B3D6-4F83-ABEF-C006B4C8AB01}" srcOrd="0" destOrd="0" parTransId="{D5531559-448D-49CB-86FE-75E8C02138C6}" sibTransId="{F26D5461-3FF2-4F7A-8C8B-E9EB5097903B}"/>
    <dgm:cxn modelId="{525BD8BA-46A0-40B5-86A3-942AFA88E4DF}" srcId="{45773C10-1DA2-4C45-A775-6F09504D2899}" destId="{6815330C-9994-419E-BD03-78451657B835}" srcOrd="1" destOrd="0" parTransId="{C566F59C-8C7B-43F4-BC1B-D05AAF3CF671}" sibTransId="{22FD4A82-4349-40BC-9425-BE24C059AAA2}"/>
    <dgm:cxn modelId="{4E3477CD-55B8-4277-8F7B-A378C1E2AA3B}" srcId="{28E574A3-4B89-4C37-9AA3-4D5591A3249B}" destId="{50169A7C-C43F-482F-AB9C-F23C2E011C7F}" srcOrd="0" destOrd="0" parTransId="{2091D46F-D815-408D-A8F0-EE8178497F8C}" sibTransId="{0DFB12AD-C95B-4069-B658-E03937C1861B}"/>
    <dgm:cxn modelId="{84524C86-E5A6-4207-9F41-C60B119C3CCE}" type="presOf" srcId="{1FABF85E-25CE-408B-ABB7-0CDD96AA4A4B}" destId="{67434928-2373-4945-BE43-A681A40D76E9}" srcOrd="0" destOrd="0" presId="urn:microsoft.com/office/officeart/2005/8/layout/process5"/>
    <dgm:cxn modelId="{5896BDA6-3B70-41A4-9383-4F4898A621C1}" type="presOf" srcId="{0885D5E0-1FB1-44BA-9890-5858E1D78C91}" destId="{DB208966-095A-4AB9-A549-D7D9DEBAF03D}" srcOrd="0" destOrd="0" presId="urn:microsoft.com/office/officeart/2005/8/layout/process5"/>
    <dgm:cxn modelId="{46696FDB-F749-4B6E-BE2E-26738D9B0D50}" type="presOf" srcId="{F26D5461-3FF2-4F7A-8C8B-E9EB5097903B}" destId="{3C80767C-CD8D-4ED7-B2FA-1A5C386262BA}" srcOrd="1" destOrd="0" presId="urn:microsoft.com/office/officeart/2005/8/layout/process5"/>
    <dgm:cxn modelId="{6DE9CACA-18E3-4916-B2D9-9F80EF5708A4}" type="presOf" srcId="{4F3541E7-C89C-4A39-AA4E-7D914EC6A7FA}" destId="{4862E9C0-4337-44A6-89A4-B6926531408E}" srcOrd="0" destOrd="1" presId="urn:microsoft.com/office/officeart/2005/8/layout/process5"/>
    <dgm:cxn modelId="{6418DA60-C0D0-44BB-82D8-6FD730A71B0B}" srcId="{0885D5E0-1FB1-44BA-9890-5858E1D78C91}" destId="{0EE2EA0E-E480-4F78-A95D-23EDEDB4052E}" srcOrd="0" destOrd="0" parTransId="{CD23E632-6623-41B7-9D0C-B896CC4C95BF}" sibTransId="{53FDF7AA-9797-4DF8-9E53-2AEACE8D3639}"/>
    <dgm:cxn modelId="{27ACE49B-8FDE-42F0-AA11-BA909931FD0D}" type="presOf" srcId="{50169A7C-C43F-482F-AB9C-F23C2E011C7F}" destId="{AB25B78A-2059-49F0-BE3A-EAED5AE4D81F}" srcOrd="0" destOrd="1" presId="urn:microsoft.com/office/officeart/2005/8/layout/process5"/>
    <dgm:cxn modelId="{AB0B6812-A2C8-44BC-B4DD-59CD0A645FBB}" srcId="{28E574A3-4B89-4C37-9AA3-4D5591A3249B}" destId="{C101CE17-D809-4166-8703-7D4B8EF54D6A}" srcOrd="1" destOrd="0" parTransId="{2FF87BE3-CB62-435A-8F64-71D08CAFD6DD}" sibTransId="{0E7EA027-5EDD-4A5E-BDF4-C87028E5E17E}"/>
    <dgm:cxn modelId="{ADE39D5D-F811-4F1A-86A7-60BB8C8BFBA2}" type="presOf" srcId="{F9B09F45-B3D6-4F83-ABEF-C006B4C8AB01}" destId="{760B8635-9099-40FC-AF98-3163FE0BBF85}" srcOrd="0" destOrd="0" presId="urn:microsoft.com/office/officeart/2005/8/layout/process5"/>
    <dgm:cxn modelId="{E529806D-7240-4019-AA10-F1949FAF8A9F}" type="presOf" srcId="{28E574A3-4B89-4C37-9AA3-4D5591A3249B}" destId="{AB25B78A-2059-49F0-BE3A-EAED5AE4D81F}" srcOrd="0" destOrd="0" presId="urn:microsoft.com/office/officeart/2005/8/layout/process5"/>
    <dgm:cxn modelId="{F4354619-9B24-4E99-BBF0-C8CF8D70C7D8}" srcId="{1FABF85E-25CE-408B-ABB7-0CDD96AA4A4B}" destId="{0885D5E0-1FB1-44BA-9890-5858E1D78C91}" srcOrd="2" destOrd="0" parTransId="{54CA6BBF-CA1A-4E2E-8FCB-D64511CCECA0}" sibTransId="{81EB8FAF-5F0A-4A18-A8F7-776172FB1539}"/>
    <dgm:cxn modelId="{9E35BD08-AA85-4C8F-A317-4213B206124F}" type="presOf" srcId="{1AD31B95-0AAD-42CC-8BF7-BE49E73A2B51}" destId="{DB208966-095A-4AB9-A549-D7D9DEBAF03D}" srcOrd="0" destOrd="2" presId="urn:microsoft.com/office/officeart/2005/8/layout/process5"/>
    <dgm:cxn modelId="{C7254118-0666-48DA-A585-EBBE61466966}" type="presOf" srcId="{C101CE17-D809-4166-8703-7D4B8EF54D6A}" destId="{AB25B78A-2059-49F0-BE3A-EAED5AE4D81F}" srcOrd="0" destOrd="2" presId="urn:microsoft.com/office/officeart/2005/8/layout/process5"/>
    <dgm:cxn modelId="{2FEEDBED-8A9F-435E-A53E-0DFA12FC1714}" type="presParOf" srcId="{67434928-2373-4945-BE43-A681A40D76E9}" destId="{760B8635-9099-40FC-AF98-3163FE0BBF85}" srcOrd="0" destOrd="0" presId="urn:microsoft.com/office/officeart/2005/8/layout/process5"/>
    <dgm:cxn modelId="{3376B1A0-B79A-484A-AA19-BA6E1EAD8B52}" type="presParOf" srcId="{67434928-2373-4945-BE43-A681A40D76E9}" destId="{A855F6E4-C280-4209-8BA7-CFBBFAF3086D}" srcOrd="1" destOrd="0" presId="urn:microsoft.com/office/officeart/2005/8/layout/process5"/>
    <dgm:cxn modelId="{CC676133-B5F3-479F-95BD-7DF4C5863E88}" type="presParOf" srcId="{A855F6E4-C280-4209-8BA7-CFBBFAF3086D}" destId="{3C80767C-CD8D-4ED7-B2FA-1A5C386262BA}" srcOrd="0" destOrd="0" presId="urn:microsoft.com/office/officeart/2005/8/layout/process5"/>
    <dgm:cxn modelId="{CCBFF000-9782-4D36-8CA8-72F793278D34}" type="presParOf" srcId="{67434928-2373-4945-BE43-A681A40D76E9}" destId="{4862E9C0-4337-44A6-89A4-B6926531408E}" srcOrd="2" destOrd="0" presId="urn:microsoft.com/office/officeart/2005/8/layout/process5"/>
    <dgm:cxn modelId="{3CFB24AB-0A98-4850-AA5F-FA0B87CA0E27}" type="presParOf" srcId="{67434928-2373-4945-BE43-A681A40D76E9}" destId="{0C3132BD-BDF9-45C0-9D27-AF26DA3DBC23}" srcOrd="3" destOrd="0" presId="urn:microsoft.com/office/officeart/2005/8/layout/process5"/>
    <dgm:cxn modelId="{7B81DB83-EF6B-40FF-A569-DB69AA0C62AA}" type="presParOf" srcId="{0C3132BD-BDF9-45C0-9D27-AF26DA3DBC23}" destId="{DC718476-E52D-43A6-8DE5-D3B2E18E2620}" srcOrd="0" destOrd="0" presId="urn:microsoft.com/office/officeart/2005/8/layout/process5"/>
    <dgm:cxn modelId="{D3405B7F-16CA-4B31-A374-C87BE06514A5}" type="presParOf" srcId="{67434928-2373-4945-BE43-A681A40D76E9}" destId="{DB208966-095A-4AB9-A549-D7D9DEBAF03D}" srcOrd="4" destOrd="0" presId="urn:microsoft.com/office/officeart/2005/8/layout/process5"/>
    <dgm:cxn modelId="{C84ADB82-B4D5-4C57-8C82-E65E9436BC05}" type="presParOf" srcId="{67434928-2373-4945-BE43-A681A40D76E9}" destId="{985B7204-C414-4344-8FAE-6CE5971C5522}" srcOrd="5" destOrd="0" presId="urn:microsoft.com/office/officeart/2005/8/layout/process5"/>
    <dgm:cxn modelId="{63B977C0-C1F4-4D7D-A390-E8550E30C1A1}" type="presParOf" srcId="{985B7204-C414-4344-8FAE-6CE5971C5522}" destId="{0A966FE5-B6BE-4EE6-A989-B4C40E09671B}" srcOrd="0" destOrd="0" presId="urn:microsoft.com/office/officeart/2005/8/layout/process5"/>
    <dgm:cxn modelId="{CF249CCE-621D-4E44-A664-663A671C2E0A}" type="presParOf" srcId="{67434928-2373-4945-BE43-A681A40D76E9}" destId="{AB25B78A-2059-49F0-BE3A-EAED5AE4D81F}"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CE9FFA4-BA3A-4C31-8B17-3F6AD772B52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EAC16E0-8E98-4188-ABC8-1489D89CB3AB}">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dirty="0" smtClean="0"/>
            <a:t>Develop a Universal Practice</a:t>
          </a:r>
        </a:p>
      </dgm:t>
    </dgm:pt>
    <dgm:pt modelId="{308D6572-DC9D-4BA9-942D-43C7EB036D19}" type="parTrans" cxnId="{7341A8E1-591E-4738-9B1E-F2450D35A640}">
      <dgm:prSet/>
      <dgm:spPr/>
      <dgm:t>
        <a:bodyPr/>
        <a:lstStyle/>
        <a:p>
          <a:endParaRPr lang="en-US"/>
        </a:p>
      </dgm:t>
    </dgm:pt>
    <dgm:pt modelId="{9352D5FC-4E51-4D5E-B2F4-CAB38C51133B}" type="sibTrans" cxnId="{7341A8E1-591E-4738-9B1E-F2450D35A640}">
      <dgm:prSet/>
      <dgm:spPr/>
      <dgm:t>
        <a:bodyPr/>
        <a:lstStyle/>
        <a:p>
          <a:endParaRPr lang="en-US"/>
        </a:p>
      </dgm:t>
    </dgm:pt>
    <dgm:pt modelId="{498E0939-6E7C-49AB-B6F5-D3A3FC351416}">
      <dgm:prSet/>
      <dgm:spPr/>
      <dgm:t>
        <a:bodyPr/>
        <a:lstStyle/>
        <a:p>
          <a:pPr rtl="0"/>
          <a:r>
            <a:rPr lang="en-US" dirty="0" smtClean="0"/>
            <a:t>Pre-test ALL Students/Upload ALL pre-tested students</a:t>
          </a:r>
          <a:endParaRPr lang="en-US" dirty="0"/>
        </a:p>
      </dgm:t>
    </dgm:pt>
    <dgm:pt modelId="{E0FDA6BF-F155-4387-AE30-D50A416F20B1}" type="parTrans" cxnId="{A13E2843-E885-4DF6-B561-E94F77B66B0A}">
      <dgm:prSet/>
      <dgm:spPr/>
      <dgm:t>
        <a:bodyPr/>
        <a:lstStyle/>
        <a:p>
          <a:endParaRPr lang="en-US"/>
        </a:p>
      </dgm:t>
    </dgm:pt>
    <dgm:pt modelId="{99A856E9-7733-417E-9608-8A413AEAAF63}" type="sibTrans" cxnId="{A13E2843-E885-4DF6-B561-E94F77B66B0A}">
      <dgm:prSet/>
      <dgm:spPr/>
      <dgm:t>
        <a:bodyPr/>
        <a:lstStyle/>
        <a:p>
          <a:endParaRPr lang="en-US"/>
        </a:p>
      </dgm:t>
    </dgm:pt>
    <dgm:pt modelId="{EAA7C456-3995-4E34-BB55-20E61D0F63AB}">
      <dgm:prSet/>
      <dgm:spPr/>
      <dgm:t>
        <a:bodyPr/>
        <a:lstStyle/>
        <a:p>
          <a:pPr rtl="0"/>
          <a:r>
            <a:rPr lang="en-US" dirty="0" smtClean="0"/>
            <a:t>Differentiate your instruction</a:t>
          </a:r>
          <a:endParaRPr lang="en-US" dirty="0"/>
        </a:p>
      </dgm:t>
    </dgm:pt>
    <dgm:pt modelId="{3AEEBC27-16B4-4C9E-A33E-19250C1EA4A3}" type="parTrans" cxnId="{A3E96DBB-F05B-49CA-852C-F92221A5FD9A}">
      <dgm:prSet/>
      <dgm:spPr/>
      <dgm:t>
        <a:bodyPr/>
        <a:lstStyle/>
        <a:p>
          <a:endParaRPr lang="en-US"/>
        </a:p>
      </dgm:t>
    </dgm:pt>
    <dgm:pt modelId="{AE7DD648-D36D-4197-A846-76F5EEB75BC4}" type="sibTrans" cxnId="{A3E96DBB-F05B-49CA-852C-F92221A5FD9A}">
      <dgm:prSet/>
      <dgm:spPr/>
      <dgm:t>
        <a:bodyPr/>
        <a:lstStyle/>
        <a:p>
          <a:endParaRPr lang="en-US"/>
        </a:p>
      </dgm:t>
    </dgm:pt>
    <dgm:pt modelId="{8237E3F3-F964-4355-94BB-3BB0FBAFEBFC}">
      <dgm:prSet/>
      <dgm:spPr/>
      <dgm:t>
        <a:bodyPr/>
        <a:lstStyle/>
        <a:p>
          <a:pPr rtl="0"/>
          <a:r>
            <a:rPr lang="en-US" dirty="0" smtClean="0"/>
            <a:t>Give your teaching context</a:t>
          </a:r>
          <a:endParaRPr lang="en-US" dirty="0"/>
        </a:p>
      </dgm:t>
    </dgm:pt>
    <dgm:pt modelId="{7A7CEF07-64FE-460F-8F83-45C3AA922B34}" type="parTrans" cxnId="{B18E09DB-A041-469D-92D3-07AB6B51900A}">
      <dgm:prSet/>
      <dgm:spPr/>
      <dgm:t>
        <a:bodyPr/>
        <a:lstStyle/>
        <a:p>
          <a:endParaRPr lang="en-US"/>
        </a:p>
      </dgm:t>
    </dgm:pt>
    <dgm:pt modelId="{C1DBE44B-F92C-4CA7-9EEC-54498C5199F0}" type="sibTrans" cxnId="{B18E09DB-A041-469D-92D3-07AB6B51900A}">
      <dgm:prSet/>
      <dgm:spPr/>
      <dgm:t>
        <a:bodyPr/>
        <a:lstStyle/>
        <a:p>
          <a:endParaRPr lang="en-US"/>
        </a:p>
      </dgm:t>
    </dgm:pt>
    <dgm:pt modelId="{FA9120A0-42DA-4605-B0DA-C6C73F06ADC5}">
      <dgm:prSet/>
      <dgm:spPr/>
      <dgm:t>
        <a:bodyPr/>
        <a:lstStyle/>
        <a:p>
          <a:pPr rtl="0"/>
          <a:r>
            <a:rPr lang="en-US" dirty="0" smtClean="0"/>
            <a:t>Know practice protocols (handbook) prior to pre-testing students </a:t>
          </a:r>
          <a:endParaRPr lang="en-US" dirty="0"/>
        </a:p>
      </dgm:t>
    </dgm:pt>
    <dgm:pt modelId="{34A51983-F836-4148-B317-BC7C80540B9D}" type="parTrans" cxnId="{95BF24A0-BE08-44D2-B973-0C627B6916F4}">
      <dgm:prSet/>
      <dgm:spPr/>
    </dgm:pt>
    <dgm:pt modelId="{5F13B875-E3BC-48A7-998B-01BD87DE50D7}" type="sibTrans" cxnId="{95BF24A0-BE08-44D2-B973-0C627B6916F4}">
      <dgm:prSet/>
      <dgm:spPr/>
    </dgm:pt>
    <dgm:pt modelId="{865CB300-1509-4455-8A3B-5DFB5698EA06}">
      <dgm:prSet/>
      <dgm:spPr/>
      <dgm:t>
        <a:bodyPr/>
        <a:lstStyle/>
        <a:p>
          <a:pPr rtl="0"/>
          <a:r>
            <a:rPr lang="en-US" dirty="0" smtClean="0"/>
            <a:t>Structure your groups (A,B, C, D, etc.)</a:t>
          </a:r>
          <a:endParaRPr lang="en-US" dirty="0"/>
        </a:p>
      </dgm:t>
    </dgm:pt>
    <dgm:pt modelId="{2164F7F1-38D5-4711-ABFA-D90DD1D649BF}" type="parTrans" cxnId="{3990CC7B-E0BB-4BA7-8E79-037031FA5E67}">
      <dgm:prSet/>
      <dgm:spPr/>
    </dgm:pt>
    <dgm:pt modelId="{119949E9-F27A-4310-AC9D-DB625E14ED84}" type="sibTrans" cxnId="{3990CC7B-E0BB-4BA7-8E79-037031FA5E67}">
      <dgm:prSet/>
      <dgm:spPr/>
    </dgm:pt>
    <dgm:pt modelId="{31E009BF-751F-4A2C-A4D7-7936F41EE765}">
      <dgm:prSet/>
      <dgm:spPr/>
      <dgm:t>
        <a:bodyPr/>
        <a:lstStyle/>
        <a:p>
          <a:pPr rtl="0"/>
          <a:r>
            <a:rPr lang="en-US" dirty="0" smtClean="0"/>
            <a:t>Scoring Guide</a:t>
          </a:r>
          <a:endParaRPr lang="en-US" dirty="0"/>
        </a:p>
      </dgm:t>
    </dgm:pt>
    <dgm:pt modelId="{58247648-CA83-45B0-BB53-737CE9775A62}" type="parTrans" cxnId="{046CB82F-BED7-46D8-9DDC-438DAED2C9F0}">
      <dgm:prSet/>
      <dgm:spPr/>
    </dgm:pt>
    <dgm:pt modelId="{659ABA1D-5C31-4428-B7A8-9C7D19EA0ABF}" type="sibTrans" cxnId="{046CB82F-BED7-46D8-9DDC-438DAED2C9F0}">
      <dgm:prSet/>
      <dgm:spPr/>
    </dgm:pt>
    <dgm:pt modelId="{201BB409-9ABE-4361-9AB4-FA4CF0304057}">
      <dgm:prSet/>
      <dgm:spPr/>
      <dgm:t>
        <a:bodyPr/>
        <a:lstStyle/>
        <a:p>
          <a:pPr rtl="0"/>
          <a:r>
            <a:rPr lang="en-US" dirty="0" smtClean="0"/>
            <a:t>Emerging (Basic) -Level 1 or 2</a:t>
          </a:r>
          <a:endParaRPr lang="en-US" dirty="0"/>
        </a:p>
      </dgm:t>
    </dgm:pt>
    <dgm:pt modelId="{03A53BDD-29C9-4587-A206-35D9DC69011F}" type="parTrans" cxnId="{01C08F31-E321-4374-A7AF-E5115368CC64}">
      <dgm:prSet/>
      <dgm:spPr/>
      <dgm:t>
        <a:bodyPr/>
        <a:lstStyle/>
        <a:p>
          <a:endParaRPr lang="en-US"/>
        </a:p>
      </dgm:t>
    </dgm:pt>
    <dgm:pt modelId="{78A83AF4-12DD-4F8B-9908-861CED1F8FA9}" type="sibTrans" cxnId="{01C08F31-E321-4374-A7AF-E5115368CC64}">
      <dgm:prSet/>
      <dgm:spPr/>
      <dgm:t>
        <a:bodyPr/>
        <a:lstStyle/>
        <a:p>
          <a:endParaRPr lang="en-US"/>
        </a:p>
      </dgm:t>
    </dgm:pt>
    <dgm:pt modelId="{FF1D3BDB-C8CE-4E47-BD79-70A762FAABC0}">
      <dgm:prSet/>
      <dgm:spPr/>
      <dgm:t>
        <a:bodyPr/>
        <a:lstStyle/>
        <a:p>
          <a:pPr rtl="0"/>
          <a:r>
            <a:rPr lang="en-US" dirty="0" smtClean="0"/>
            <a:t>Proficient-Level 3</a:t>
          </a:r>
          <a:endParaRPr lang="en-US" dirty="0"/>
        </a:p>
      </dgm:t>
    </dgm:pt>
    <dgm:pt modelId="{3A9688EC-9C9F-4EB0-AB5A-439376D6CA9C}" type="parTrans" cxnId="{658C8401-FE21-4A77-8382-2FDD151B91EE}">
      <dgm:prSet/>
      <dgm:spPr/>
      <dgm:t>
        <a:bodyPr/>
        <a:lstStyle/>
        <a:p>
          <a:endParaRPr lang="en-US"/>
        </a:p>
      </dgm:t>
    </dgm:pt>
    <dgm:pt modelId="{8421D80C-A170-4258-AD57-2DDA5609DB65}" type="sibTrans" cxnId="{658C8401-FE21-4A77-8382-2FDD151B91EE}">
      <dgm:prSet/>
      <dgm:spPr/>
      <dgm:t>
        <a:bodyPr/>
        <a:lstStyle/>
        <a:p>
          <a:endParaRPr lang="en-US"/>
        </a:p>
      </dgm:t>
    </dgm:pt>
    <dgm:pt modelId="{7C5254E9-B10C-4AA5-8749-B5F1BC650CAB}">
      <dgm:prSet/>
      <dgm:spPr/>
      <dgm:t>
        <a:bodyPr/>
        <a:lstStyle/>
        <a:p>
          <a:pPr rtl="0"/>
          <a:r>
            <a:rPr lang="en-US" dirty="0" smtClean="0"/>
            <a:t>Advanced-Level 4 or 5</a:t>
          </a:r>
          <a:endParaRPr lang="en-US" dirty="0"/>
        </a:p>
      </dgm:t>
    </dgm:pt>
    <dgm:pt modelId="{4BFE1A8A-B3B6-4FAD-A694-03570B4859E9}" type="parTrans" cxnId="{CEFB7491-0118-439D-8EA0-4CEB57472C24}">
      <dgm:prSet/>
      <dgm:spPr/>
      <dgm:t>
        <a:bodyPr/>
        <a:lstStyle/>
        <a:p>
          <a:endParaRPr lang="en-US"/>
        </a:p>
      </dgm:t>
    </dgm:pt>
    <dgm:pt modelId="{0B1F2E88-D35C-4CC0-B616-D135EF516467}" type="sibTrans" cxnId="{CEFB7491-0118-439D-8EA0-4CEB57472C24}">
      <dgm:prSet/>
      <dgm:spPr/>
      <dgm:t>
        <a:bodyPr/>
        <a:lstStyle/>
        <a:p>
          <a:endParaRPr lang="en-US"/>
        </a:p>
      </dgm:t>
    </dgm:pt>
    <dgm:pt modelId="{73268361-9A73-45A8-87BC-FD15D0F769B1}" type="pres">
      <dgm:prSet presAssocID="{BCE9FFA4-BA3A-4C31-8B17-3F6AD772B52A}" presName="linear" presStyleCnt="0">
        <dgm:presLayoutVars>
          <dgm:dir/>
          <dgm:animLvl val="lvl"/>
          <dgm:resizeHandles val="exact"/>
        </dgm:presLayoutVars>
      </dgm:prSet>
      <dgm:spPr/>
      <dgm:t>
        <a:bodyPr/>
        <a:lstStyle/>
        <a:p>
          <a:endParaRPr lang="en-US"/>
        </a:p>
      </dgm:t>
    </dgm:pt>
    <dgm:pt modelId="{ADA35FFB-9052-484A-BB38-B27A0F6A32F3}" type="pres">
      <dgm:prSet presAssocID="{8EAC16E0-8E98-4188-ABC8-1489D89CB3AB}" presName="parentLin" presStyleCnt="0"/>
      <dgm:spPr/>
    </dgm:pt>
    <dgm:pt modelId="{0E846A68-DC06-443E-A5D8-5236218734A5}" type="pres">
      <dgm:prSet presAssocID="{8EAC16E0-8E98-4188-ABC8-1489D89CB3AB}" presName="parentLeftMargin" presStyleLbl="node1" presStyleIdx="0" presStyleCnt="1"/>
      <dgm:spPr/>
      <dgm:t>
        <a:bodyPr/>
        <a:lstStyle/>
        <a:p>
          <a:endParaRPr lang="en-US"/>
        </a:p>
      </dgm:t>
    </dgm:pt>
    <dgm:pt modelId="{76850788-4AAD-4DF4-A529-F0A8A21772EF}" type="pres">
      <dgm:prSet presAssocID="{8EAC16E0-8E98-4188-ABC8-1489D89CB3AB}" presName="parentText" presStyleLbl="node1" presStyleIdx="0" presStyleCnt="1" custLinFactNeighborX="-3086" custLinFactNeighborY="-11081">
        <dgm:presLayoutVars>
          <dgm:chMax val="0"/>
          <dgm:bulletEnabled val="1"/>
        </dgm:presLayoutVars>
      </dgm:prSet>
      <dgm:spPr/>
      <dgm:t>
        <a:bodyPr/>
        <a:lstStyle/>
        <a:p>
          <a:endParaRPr lang="en-US"/>
        </a:p>
      </dgm:t>
    </dgm:pt>
    <dgm:pt modelId="{76B8D362-2904-449D-97F9-16394F79462D}" type="pres">
      <dgm:prSet presAssocID="{8EAC16E0-8E98-4188-ABC8-1489D89CB3AB}" presName="negativeSpace" presStyleCnt="0"/>
      <dgm:spPr/>
    </dgm:pt>
    <dgm:pt modelId="{8A75A5E9-B93B-43A6-BB22-312C6ED650EF}" type="pres">
      <dgm:prSet presAssocID="{8EAC16E0-8E98-4188-ABC8-1489D89CB3AB}" presName="childText" presStyleLbl="conFgAcc1" presStyleIdx="0" presStyleCnt="1" custScaleY="108336">
        <dgm:presLayoutVars>
          <dgm:bulletEnabled val="1"/>
        </dgm:presLayoutVars>
      </dgm:prSet>
      <dgm:spPr/>
      <dgm:t>
        <a:bodyPr/>
        <a:lstStyle/>
        <a:p>
          <a:endParaRPr lang="en-US"/>
        </a:p>
      </dgm:t>
    </dgm:pt>
  </dgm:ptLst>
  <dgm:cxnLst>
    <dgm:cxn modelId="{CEFB7491-0118-439D-8EA0-4CEB57472C24}" srcId="{31E009BF-751F-4A2C-A4D7-7936F41EE765}" destId="{7C5254E9-B10C-4AA5-8749-B5F1BC650CAB}" srcOrd="2" destOrd="0" parTransId="{4BFE1A8A-B3B6-4FAD-A694-03570B4859E9}" sibTransId="{0B1F2E88-D35C-4CC0-B616-D135EF516467}"/>
    <dgm:cxn modelId="{7341A8E1-591E-4738-9B1E-F2450D35A640}" srcId="{BCE9FFA4-BA3A-4C31-8B17-3F6AD772B52A}" destId="{8EAC16E0-8E98-4188-ABC8-1489D89CB3AB}" srcOrd="0" destOrd="0" parTransId="{308D6572-DC9D-4BA9-942D-43C7EB036D19}" sibTransId="{9352D5FC-4E51-4D5E-B2F4-CAB38C51133B}"/>
    <dgm:cxn modelId="{25C175BF-176A-4458-B3DC-D9B034694F7B}" type="presOf" srcId="{7C5254E9-B10C-4AA5-8749-B5F1BC650CAB}" destId="{8A75A5E9-B93B-43A6-BB22-312C6ED650EF}" srcOrd="0" destOrd="6" presId="urn:microsoft.com/office/officeart/2005/8/layout/list1"/>
    <dgm:cxn modelId="{95BF24A0-BE08-44D2-B973-0C627B6916F4}" srcId="{8EAC16E0-8E98-4188-ABC8-1489D89CB3AB}" destId="{FA9120A0-42DA-4605-B0DA-C6C73F06ADC5}" srcOrd="0" destOrd="0" parTransId="{34A51983-F836-4148-B317-BC7C80540B9D}" sibTransId="{5F13B875-E3BC-48A7-998B-01BD87DE50D7}"/>
    <dgm:cxn modelId="{658C8401-FE21-4A77-8382-2FDD151B91EE}" srcId="{31E009BF-751F-4A2C-A4D7-7936F41EE765}" destId="{FF1D3BDB-C8CE-4E47-BD79-70A762FAABC0}" srcOrd="1" destOrd="0" parTransId="{3A9688EC-9C9F-4EB0-AB5A-439376D6CA9C}" sibTransId="{8421D80C-A170-4258-AD57-2DDA5609DB65}"/>
    <dgm:cxn modelId="{01C08F31-E321-4374-A7AF-E5115368CC64}" srcId="{31E009BF-751F-4A2C-A4D7-7936F41EE765}" destId="{201BB409-9ABE-4361-9AB4-FA4CF0304057}" srcOrd="0" destOrd="0" parTransId="{03A53BDD-29C9-4587-A206-35D9DC69011F}" sibTransId="{78A83AF4-12DD-4F8B-9908-861CED1F8FA9}"/>
    <dgm:cxn modelId="{3990CC7B-E0BB-4BA7-8E79-037031FA5E67}" srcId="{8EAC16E0-8E98-4188-ABC8-1489D89CB3AB}" destId="{865CB300-1509-4455-8A3B-5DFB5698EA06}" srcOrd="1" destOrd="0" parTransId="{2164F7F1-38D5-4711-ABFA-D90DD1D649BF}" sibTransId="{119949E9-F27A-4310-AC9D-DB625E14ED84}"/>
    <dgm:cxn modelId="{6D5E4D0E-5149-419D-B432-3513FCAB133A}" type="presOf" srcId="{8EAC16E0-8E98-4188-ABC8-1489D89CB3AB}" destId="{76850788-4AAD-4DF4-A529-F0A8A21772EF}" srcOrd="1" destOrd="0" presId="urn:microsoft.com/office/officeart/2005/8/layout/list1"/>
    <dgm:cxn modelId="{C447CEC8-FBE5-4D7A-AE68-F689F33017F2}" type="presOf" srcId="{498E0939-6E7C-49AB-B6F5-D3A3FC351416}" destId="{8A75A5E9-B93B-43A6-BB22-312C6ED650EF}" srcOrd="0" destOrd="2" presId="urn:microsoft.com/office/officeart/2005/8/layout/list1"/>
    <dgm:cxn modelId="{063EB9E3-DD75-4934-B8C1-A5E7EDBAE610}" type="presOf" srcId="{FF1D3BDB-C8CE-4E47-BD79-70A762FAABC0}" destId="{8A75A5E9-B93B-43A6-BB22-312C6ED650EF}" srcOrd="0" destOrd="5" presId="urn:microsoft.com/office/officeart/2005/8/layout/list1"/>
    <dgm:cxn modelId="{31830B22-9D75-4358-B107-7BA83BDF1FB6}" type="presOf" srcId="{201BB409-9ABE-4361-9AB4-FA4CF0304057}" destId="{8A75A5E9-B93B-43A6-BB22-312C6ED650EF}" srcOrd="0" destOrd="4" presId="urn:microsoft.com/office/officeart/2005/8/layout/list1"/>
    <dgm:cxn modelId="{A13E2843-E885-4DF6-B561-E94F77B66B0A}" srcId="{8EAC16E0-8E98-4188-ABC8-1489D89CB3AB}" destId="{498E0939-6E7C-49AB-B6F5-D3A3FC351416}" srcOrd="2" destOrd="0" parTransId="{E0FDA6BF-F155-4387-AE30-D50A416F20B1}" sibTransId="{99A856E9-7733-417E-9608-8A413AEAAF63}"/>
    <dgm:cxn modelId="{4F7231A9-1B77-43D4-8CE3-ACC4178574B5}" type="presOf" srcId="{31E009BF-751F-4A2C-A4D7-7936F41EE765}" destId="{8A75A5E9-B93B-43A6-BB22-312C6ED650EF}" srcOrd="0" destOrd="3" presId="urn:microsoft.com/office/officeart/2005/8/layout/list1"/>
    <dgm:cxn modelId="{0A4B0371-3657-4B78-B24E-18729911FA2E}" type="presOf" srcId="{8EAC16E0-8E98-4188-ABC8-1489D89CB3AB}" destId="{0E846A68-DC06-443E-A5D8-5236218734A5}" srcOrd="0" destOrd="0" presId="urn:microsoft.com/office/officeart/2005/8/layout/list1"/>
    <dgm:cxn modelId="{A3E96DBB-F05B-49CA-852C-F92221A5FD9A}" srcId="{8EAC16E0-8E98-4188-ABC8-1489D89CB3AB}" destId="{EAA7C456-3995-4E34-BB55-20E61D0F63AB}" srcOrd="4" destOrd="0" parTransId="{3AEEBC27-16B4-4C9E-A33E-19250C1EA4A3}" sibTransId="{AE7DD648-D36D-4197-A846-76F5EEB75BC4}"/>
    <dgm:cxn modelId="{2CBC1309-98E2-41A8-BF9F-825F4C80F316}" type="presOf" srcId="{FA9120A0-42DA-4605-B0DA-C6C73F06ADC5}" destId="{8A75A5E9-B93B-43A6-BB22-312C6ED650EF}" srcOrd="0" destOrd="0" presId="urn:microsoft.com/office/officeart/2005/8/layout/list1"/>
    <dgm:cxn modelId="{B41124E2-3A16-4E6E-BD39-1EB84B88A49D}" type="presOf" srcId="{8237E3F3-F964-4355-94BB-3BB0FBAFEBFC}" destId="{8A75A5E9-B93B-43A6-BB22-312C6ED650EF}" srcOrd="0" destOrd="8" presId="urn:microsoft.com/office/officeart/2005/8/layout/list1"/>
    <dgm:cxn modelId="{C0D7AFC6-9CC6-4FF7-A57D-41116FC78106}" type="presOf" srcId="{EAA7C456-3995-4E34-BB55-20E61D0F63AB}" destId="{8A75A5E9-B93B-43A6-BB22-312C6ED650EF}" srcOrd="0" destOrd="7" presId="urn:microsoft.com/office/officeart/2005/8/layout/list1"/>
    <dgm:cxn modelId="{5A87753C-4D96-4FDA-A6E8-503BD8777B76}" type="presOf" srcId="{BCE9FFA4-BA3A-4C31-8B17-3F6AD772B52A}" destId="{73268361-9A73-45A8-87BC-FD15D0F769B1}" srcOrd="0" destOrd="0" presId="urn:microsoft.com/office/officeart/2005/8/layout/list1"/>
    <dgm:cxn modelId="{046CB82F-BED7-46D8-9DDC-438DAED2C9F0}" srcId="{8EAC16E0-8E98-4188-ABC8-1489D89CB3AB}" destId="{31E009BF-751F-4A2C-A4D7-7936F41EE765}" srcOrd="3" destOrd="0" parTransId="{58247648-CA83-45B0-BB53-737CE9775A62}" sibTransId="{659ABA1D-5C31-4428-B7A8-9C7D19EA0ABF}"/>
    <dgm:cxn modelId="{46890109-9CAA-4B03-934A-EA90A3C6F3D7}" type="presOf" srcId="{865CB300-1509-4455-8A3B-5DFB5698EA06}" destId="{8A75A5E9-B93B-43A6-BB22-312C6ED650EF}" srcOrd="0" destOrd="1" presId="urn:microsoft.com/office/officeart/2005/8/layout/list1"/>
    <dgm:cxn modelId="{B18E09DB-A041-469D-92D3-07AB6B51900A}" srcId="{8EAC16E0-8E98-4188-ABC8-1489D89CB3AB}" destId="{8237E3F3-F964-4355-94BB-3BB0FBAFEBFC}" srcOrd="5" destOrd="0" parTransId="{7A7CEF07-64FE-460F-8F83-45C3AA922B34}" sibTransId="{C1DBE44B-F92C-4CA7-9EEC-54498C5199F0}"/>
    <dgm:cxn modelId="{6538B22F-FBDA-4253-84B0-8D97D62C3F99}" type="presParOf" srcId="{73268361-9A73-45A8-87BC-FD15D0F769B1}" destId="{ADA35FFB-9052-484A-BB38-B27A0F6A32F3}" srcOrd="0" destOrd="0" presId="urn:microsoft.com/office/officeart/2005/8/layout/list1"/>
    <dgm:cxn modelId="{EEC7C489-AFD6-43D1-BA09-3144C4E20427}" type="presParOf" srcId="{ADA35FFB-9052-484A-BB38-B27A0F6A32F3}" destId="{0E846A68-DC06-443E-A5D8-5236218734A5}" srcOrd="0" destOrd="0" presId="urn:microsoft.com/office/officeart/2005/8/layout/list1"/>
    <dgm:cxn modelId="{93D6B038-E384-4D20-9762-EA7A0A438BFB}" type="presParOf" srcId="{ADA35FFB-9052-484A-BB38-B27A0F6A32F3}" destId="{76850788-4AAD-4DF4-A529-F0A8A21772EF}" srcOrd="1" destOrd="0" presId="urn:microsoft.com/office/officeart/2005/8/layout/list1"/>
    <dgm:cxn modelId="{41C8C1D3-A966-4D05-94C1-5E10C71D0737}" type="presParOf" srcId="{73268361-9A73-45A8-87BC-FD15D0F769B1}" destId="{76B8D362-2904-449D-97F9-16394F79462D}" srcOrd="1" destOrd="0" presId="urn:microsoft.com/office/officeart/2005/8/layout/list1"/>
    <dgm:cxn modelId="{8FAA2BAE-CB6F-469F-B8B3-B0ED7C132C82}" type="presParOf" srcId="{73268361-9A73-45A8-87BC-FD15D0F769B1}" destId="{8A75A5E9-B93B-43A6-BB22-312C6ED650E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8C14F5A-0960-40CC-87AC-F7B2225B7F37}" type="doc">
      <dgm:prSet loTypeId="urn:microsoft.com/office/officeart/2005/8/layout/lProcess1" loCatId="process" qsTypeId="urn:microsoft.com/office/officeart/2005/8/quickstyle/3d7" qsCatId="3D" csTypeId="urn:microsoft.com/office/officeart/2005/8/colors/accent1_2" csCatId="accent1" phldr="1"/>
      <dgm:spPr/>
      <dgm:t>
        <a:bodyPr/>
        <a:lstStyle/>
        <a:p>
          <a:endParaRPr lang="en-US"/>
        </a:p>
      </dgm:t>
    </dgm:pt>
    <dgm:pt modelId="{5DC535CA-135B-4DBA-901F-DDE73515D08C}">
      <dgm:prSet/>
      <dgm:spPr/>
      <dgm:t>
        <a:bodyPr/>
        <a:lstStyle/>
        <a:p>
          <a:pPr rtl="0"/>
          <a:r>
            <a:rPr lang="en-US" dirty="0" smtClean="0"/>
            <a:t>Read and follow guide for Critical Elements and Scoring</a:t>
          </a:r>
          <a:endParaRPr lang="en-US" dirty="0"/>
        </a:p>
      </dgm:t>
    </dgm:pt>
    <dgm:pt modelId="{D27AF4D8-68A6-4F0F-A09F-B157D0095D1A}" type="parTrans" cxnId="{EC2F6A55-7213-46FA-83AF-113808B4BE7B}">
      <dgm:prSet/>
      <dgm:spPr/>
      <dgm:t>
        <a:bodyPr/>
        <a:lstStyle/>
        <a:p>
          <a:endParaRPr lang="en-US"/>
        </a:p>
      </dgm:t>
    </dgm:pt>
    <dgm:pt modelId="{959424AF-5106-4308-83A9-F5C1A0C6E0D2}" type="sibTrans" cxnId="{EC2F6A55-7213-46FA-83AF-113808B4BE7B}">
      <dgm:prSet/>
      <dgm:spPr/>
      <dgm:t>
        <a:bodyPr/>
        <a:lstStyle/>
        <a:p>
          <a:endParaRPr lang="en-US"/>
        </a:p>
      </dgm:t>
    </dgm:pt>
    <dgm:pt modelId="{5639C3A9-AFE1-4799-935B-7DA1CF6077C9}">
      <dgm:prSet/>
      <dgm:spPr/>
      <dgm:t>
        <a:bodyPr/>
        <a:lstStyle/>
        <a:p>
          <a:pPr rtl="0"/>
          <a:r>
            <a:rPr lang="en-US" dirty="0" smtClean="0"/>
            <a:t>Critical Elements are listed for each skill in 2</a:t>
          </a:r>
          <a:r>
            <a:rPr lang="en-US" baseline="30000" dirty="0" smtClean="0"/>
            <a:t>nd</a:t>
          </a:r>
          <a:r>
            <a:rPr lang="en-US" dirty="0" smtClean="0"/>
            <a:t> and 5</a:t>
          </a:r>
          <a:r>
            <a:rPr lang="en-US" baseline="30000" dirty="0" smtClean="0"/>
            <a:t>th</a:t>
          </a:r>
          <a:r>
            <a:rPr lang="en-US" dirty="0" smtClean="0"/>
            <a:t> </a:t>
          </a:r>
          <a:endParaRPr lang="en-US" dirty="0"/>
        </a:p>
      </dgm:t>
    </dgm:pt>
    <dgm:pt modelId="{0F8BB3BD-98C3-4625-8A93-035CBC3A8BD8}" type="parTrans" cxnId="{116074D0-91E8-4B6E-8B9E-AFB5361238E7}">
      <dgm:prSet/>
      <dgm:spPr/>
      <dgm:t>
        <a:bodyPr/>
        <a:lstStyle/>
        <a:p>
          <a:endParaRPr lang="en-US"/>
        </a:p>
      </dgm:t>
    </dgm:pt>
    <dgm:pt modelId="{F9D072DC-9260-40E9-A8A2-4EA6B44B1B06}" type="sibTrans" cxnId="{116074D0-91E8-4B6E-8B9E-AFB5361238E7}">
      <dgm:prSet/>
      <dgm:spPr/>
      <dgm:t>
        <a:bodyPr/>
        <a:lstStyle/>
        <a:p>
          <a:endParaRPr lang="en-US"/>
        </a:p>
      </dgm:t>
    </dgm:pt>
    <dgm:pt modelId="{6C42D7A8-0BB3-4EB7-A9FA-32B9C1DB45BD}">
      <dgm:prSet/>
      <dgm:spPr/>
      <dgm:t>
        <a:bodyPr/>
        <a:lstStyle/>
        <a:p>
          <a:pPr rtl="0"/>
          <a:r>
            <a:rPr lang="en-US" smtClean="0"/>
            <a:t>Refer to Handbook</a:t>
          </a:r>
          <a:endParaRPr lang="en-US"/>
        </a:p>
      </dgm:t>
    </dgm:pt>
    <dgm:pt modelId="{99418D04-34CA-4929-943A-33E95219CC34}" type="parTrans" cxnId="{79CE884C-668E-458F-93BB-3707CDC5B03D}">
      <dgm:prSet/>
      <dgm:spPr/>
      <dgm:t>
        <a:bodyPr/>
        <a:lstStyle/>
        <a:p>
          <a:endParaRPr lang="en-US"/>
        </a:p>
      </dgm:t>
    </dgm:pt>
    <dgm:pt modelId="{499DB763-7AEF-4D18-A220-BD06B65669B0}" type="sibTrans" cxnId="{79CE884C-668E-458F-93BB-3707CDC5B03D}">
      <dgm:prSet/>
      <dgm:spPr/>
      <dgm:t>
        <a:bodyPr/>
        <a:lstStyle/>
        <a:p>
          <a:endParaRPr lang="en-US"/>
        </a:p>
      </dgm:t>
    </dgm:pt>
    <dgm:pt modelId="{93FF2847-C457-41EC-9847-4238197A6E3A}">
      <dgm:prSet/>
      <dgm:spPr/>
      <dgm:t>
        <a:bodyPr/>
        <a:lstStyle/>
        <a:p>
          <a:pPr rtl="0"/>
          <a:r>
            <a:rPr lang="en-US" smtClean="0"/>
            <a:t>2</a:t>
          </a:r>
          <a:r>
            <a:rPr lang="en-US" baseline="30000" smtClean="0"/>
            <a:t>nd</a:t>
          </a:r>
          <a:r>
            <a:rPr lang="en-US" smtClean="0"/>
            <a:t> grade skills- pp. 13-42 </a:t>
          </a:r>
          <a:endParaRPr lang="en-US"/>
        </a:p>
      </dgm:t>
    </dgm:pt>
    <dgm:pt modelId="{515FAA31-BB53-451B-B9D2-11D72030514D}" type="parTrans" cxnId="{F710CEBC-E06F-417A-A145-3F6B37036E26}">
      <dgm:prSet/>
      <dgm:spPr/>
      <dgm:t>
        <a:bodyPr/>
        <a:lstStyle/>
        <a:p>
          <a:endParaRPr lang="en-US"/>
        </a:p>
      </dgm:t>
    </dgm:pt>
    <dgm:pt modelId="{76951BF3-5A17-4EC3-BFF3-8909D835609F}" type="sibTrans" cxnId="{F710CEBC-E06F-417A-A145-3F6B37036E26}">
      <dgm:prSet/>
      <dgm:spPr/>
      <dgm:t>
        <a:bodyPr/>
        <a:lstStyle/>
        <a:p>
          <a:endParaRPr lang="en-US"/>
        </a:p>
      </dgm:t>
    </dgm:pt>
    <dgm:pt modelId="{2BA35E87-EE32-47A4-A0B3-B0F21CD0F06A}">
      <dgm:prSet/>
      <dgm:spPr/>
      <dgm:t>
        <a:bodyPr/>
        <a:lstStyle/>
        <a:p>
          <a:pPr rtl="0"/>
          <a:r>
            <a:rPr lang="en-US" dirty="0" smtClean="0"/>
            <a:t>5</a:t>
          </a:r>
          <a:r>
            <a:rPr lang="en-US" baseline="30000" dirty="0" smtClean="0"/>
            <a:t>th</a:t>
          </a:r>
          <a:r>
            <a:rPr lang="en-US" dirty="0" smtClean="0"/>
            <a:t> grade skills- pp. 42-60 </a:t>
          </a:r>
          <a:endParaRPr lang="en-US" dirty="0"/>
        </a:p>
      </dgm:t>
    </dgm:pt>
    <dgm:pt modelId="{DC586FB5-E876-45CF-A36D-C0A68613B739}" type="parTrans" cxnId="{34D90FD4-51F0-4854-84A5-69FA59D56591}">
      <dgm:prSet/>
      <dgm:spPr/>
      <dgm:t>
        <a:bodyPr/>
        <a:lstStyle/>
        <a:p>
          <a:endParaRPr lang="en-US"/>
        </a:p>
      </dgm:t>
    </dgm:pt>
    <dgm:pt modelId="{B5C600BA-65E2-441B-AFCD-E330881A5907}" type="sibTrans" cxnId="{34D90FD4-51F0-4854-84A5-69FA59D56591}">
      <dgm:prSet/>
      <dgm:spPr/>
      <dgm:t>
        <a:bodyPr/>
        <a:lstStyle/>
        <a:p>
          <a:endParaRPr lang="en-US"/>
        </a:p>
      </dgm:t>
    </dgm:pt>
    <dgm:pt modelId="{986DFF25-56F8-4583-8B8B-BA7FAED2F26B}" type="pres">
      <dgm:prSet presAssocID="{18C14F5A-0960-40CC-87AC-F7B2225B7F37}" presName="Name0" presStyleCnt="0">
        <dgm:presLayoutVars>
          <dgm:dir/>
          <dgm:animLvl val="lvl"/>
          <dgm:resizeHandles val="exact"/>
        </dgm:presLayoutVars>
      </dgm:prSet>
      <dgm:spPr/>
      <dgm:t>
        <a:bodyPr/>
        <a:lstStyle/>
        <a:p>
          <a:endParaRPr lang="en-US"/>
        </a:p>
      </dgm:t>
    </dgm:pt>
    <dgm:pt modelId="{DA3D30F9-BE48-4F35-9B7C-AEE0D6C7752A}" type="pres">
      <dgm:prSet presAssocID="{5DC535CA-135B-4DBA-901F-DDE73515D08C}" presName="vertFlow" presStyleCnt="0"/>
      <dgm:spPr/>
    </dgm:pt>
    <dgm:pt modelId="{52F03C4D-DC1F-4B7D-8AA6-0B5A194B0064}" type="pres">
      <dgm:prSet presAssocID="{5DC535CA-135B-4DBA-901F-DDE73515D08C}" presName="header" presStyleLbl="node1" presStyleIdx="0" presStyleCnt="1"/>
      <dgm:spPr/>
      <dgm:t>
        <a:bodyPr/>
        <a:lstStyle/>
        <a:p>
          <a:endParaRPr lang="en-US"/>
        </a:p>
      </dgm:t>
    </dgm:pt>
    <dgm:pt modelId="{976908AB-90C9-44C9-A45A-1CC2C96F5B54}" type="pres">
      <dgm:prSet presAssocID="{0F8BB3BD-98C3-4625-8A93-035CBC3A8BD8}" presName="parTrans" presStyleLbl="sibTrans2D1" presStyleIdx="0" presStyleCnt="2"/>
      <dgm:spPr/>
      <dgm:t>
        <a:bodyPr/>
        <a:lstStyle/>
        <a:p>
          <a:endParaRPr lang="en-US"/>
        </a:p>
      </dgm:t>
    </dgm:pt>
    <dgm:pt modelId="{35662A66-4F17-4486-BCE8-FD16B6A9FE6A}" type="pres">
      <dgm:prSet presAssocID="{5639C3A9-AFE1-4799-935B-7DA1CF6077C9}" presName="child" presStyleLbl="alignAccFollowNode1" presStyleIdx="0" presStyleCnt="2">
        <dgm:presLayoutVars>
          <dgm:chMax val="0"/>
          <dgm:bulletEnabled val="1"/>
        </dgm:presLayoutVars>
      </dgm:prSet>
      <dgm:spPr/>
      <dgm:t>
        <a:bodyPr/>
        <a:lstStyle/>
        <a:p>
          <a:endParaRPr lang="en-US"/>
        </a:p>
      </dgm:t>
    </dgm:pt>
    <dgm:pt modelId="{2B4DEEC3-6768-47B6-AC4D-4E2647AB3CE3}" type="pres">
      <dgm:prSet presAssocID="{F9D072DC-9260-40E9-A8A2-4EA6B44B1B06}" presName="sibTrans" presStyleLbl="sibTrans2D1" presStyleIdx="1" presStyleCnt="2"/>
      <dgm:spPr/>
      <dgm:t>
        <a:bodyPr/>
        <a:lstStyle/>
        <a:p>
          <a:endParaRPr lang="en-US"/>
        </a:p>
      </dgm:t>
    </dgm:pt>
    <dgm:pt modelId="{F7C2C6E0-4E93-4C8C-BA85-2821DB06AB77}" type="pres">
      <dgm:prSet presAssocID="{6C42D7A8-0BB3-4EB7-A9FA-32B9C1DB45BD}" presName="child" presStyleLbl="alignAccFollowNode1" presStyleIdx="1" presStyleCnt="2">
        <dgm:presLayoutVars>
          <dgm:chMax val="0"/>
          <dgm:bulletEnabled val="1"/>
        </dgm:presLayoutVars>
      </dgm:prSet>
      <dgm:spPr/>
      <dgm:t>
        <a:bodyPr/>
        <a:lstStyle/>
        <a:p>
          <a:endParaRPr lang="en-US"/>
        </a:p>
      </dgm:t>
    </dgm:pt>
  </dgm:ptLst>
  <dgm:cxnLst>
    <dgm:cxn modelId="{B83AE944-2C9B-43C5-9A35-CFEDA5EF59E1}" type="presOf" srcId="{2BA35E87-EE32-47A4-A0B3-B0F21CD0F06A}" destId="{F7C2C6E0-4E93-4C8C-BA85-2821DB06AB77}" srcOrd="0" destOrd="2" presId="urn:microsoft.com/office/officeart/2005/8/layout/lProcess1"/>
    <dgm:cxn modelId="{F710CEBC-E06F-417A-A145-3F6B37036E26}" srcId="{6C42D7A8-0BB3-4EB7-A9FA-32B9C1DB45BD}" destId="{93FF2847-C457-41EC-9847-4238197A6E3A}" srcOrd="0" destOrd="0" parTransId="{515FAA31-BB53-451B-B9D2-11D72030514D}" sibTransId="{76951BF3-5A17-4EC3-BFF3-8909D835609F}"/>
    <dgm:cxn modelId="{C15C5715-164B-4EA9-B068-03AAFA2B37D8}" type="presOf" srcId="{6C42D7A8-0BB3-4EB7-A9FA-32B9C1DB45BD}" destId="{F7C2C6E0-4E93-4C8C-BA85-2821DB06AB77}" srcOrd="0" destOrd="0" presId="urn:microsoft.com/office/officeart/2005/8/layout/lProcess1"/>
    <dgm:cxn modelId="{79CE884C-668E-458F-93BB-3707CDC5B03D}" srcId="{5DC535CA-135B-4DBA-901F-DDE73515D08C}" destId="{6C42D7A8-0BB3-4EB7-A9FA-32B9C1DB45BD}" srcOrd="1" destOrd="0" parTransId="{99418D04-34CA-4929-943A-33E95219CC34}" sibTransId="{499DB763-7AEF-4D18-A220-BD06B65669B0}"/>
    <dgm:cxn modelId="{E9B92C13-6D66-4E5C-8C09-6892F82D6A9D}" type="presOf" srcId="{93FF2847-C457-41EC-9847-4238197A6E3A}" destId="{F7C2C6E0-4E93-4C8C-BA85-2821DB06AB77}" srcOrd="0" destOrd="1" presId="urn:microsoft.com/office/officeart/2005/8/layout/lProcess1"/>
    <dgm:cxn modelId="{1138ED3F-03D3-4BF5-AF1A-99FF6B9809CF}" type="presOf" srcId="{18C14F5A-0960-40CC-87AC-F7B2225B7F37}" destId="{986DFF25-56F8-4583-8B8B-BA7FAED2F26B}" srcOrd="0" destOrd="0" presId="urn:microsoft.com/office/officeart/2005/8/layout/lProcess1"/>
    <dgm:cxn modelId="{795FB047-D2B5-49DB-93F5-9106519BAF25}" type="presOf" srcId="{5639C3A9-AFE1-4799-935B-7DA1CF6077C9}" destId="{35662A66-4F17-4486-BCE8-FD16B6A9FE6A}" srcOrd="0" destOrd="0" presId="urn:microsoft.com/office/officeart/2005/8/layout/lProcess1"/>
    <dgm:cxn modelId="{34D90FD4-51F0-4854-84A5-69FA59D56591}" srcId="{6C42D7A8-0BB3-4EB7-A9FA-32B9C1DB45BD}" destId="{2BA35E87-EE32-47A4-A0B3-B0F21CD0F06A}" srcOrd="1" destOrd="0" parTransId="{DC586FB5-E876-45CF-A36D-C0A68613B739}" sibTransId="{B5C600BA-65E2-441B-AFCD-E330881A5907}"/>
    <dgm:cxn modelId="{116074D0-91E8-4B6E-8B9E-AFB5361238E7}" srcId="{5DC535CA-135B-4DBA-901F-DDE73515D08C}" destId="{5639C3A9-AFE1-4799-935B-7DA1CF6077C9}" srcOrd="0" destOrd="0" parTransId="{0F8BB3BD-98C3-4625-8A93-035CBC3A8BD8}" sibTransId="{F9D072DC-9260-40E9-A8A2-4EA6B44B1B06}"/>
    <dgm:cxn modelId="{187502A4-F121-4D0E-9A16-D3D10D38752A}" type="presOf" srcId="{5DC535CA-135B-4DBA-901F-DDE73515D08C}" destId="{52F03C4D-DC1F-4B7D-8AA6-0B5A194B0064}" srcOrd="0" destOrd="0" presId="urn:microsoft.com/office/officeart/2005/8/layout/lProcess1"/>
    <dgm:cxn modelId="{2D081922-C730-4D76-900F-06770A9C1DB3}" type="presOf" srcId="{0F8BB3BD-98C3-4625-8A93-035CBC3A8BD8}" destId="{976908AB-90C9-44C9-A45A-1CC2C96F5B54}" srcOrd="0" destOrd="0" presId="urn:microsoft.com/office/officeart/2005/8/layout/lProcess1"/>
    <dgm:cxn modelId="{3817C084-3EBB-4424-A47B-326FDC6B9293}" type="presOf" srcId="{F9D072DC-9260-40E9-A8A2-4EA6B44B1B06}" destId="{2B4DEEC3-6768-47B6-AC4D-4E2647AB3CE3}" srcOrd="0" destOrd="0" presId="urn:microsoft.com/office/officeart/2005/8/layout/lProcess1"/>
    <dgm:cxn modelId="{EC2F6A55-7213-46FA-83AF-113808B4BE7B}" srcId="{18C14F5A-0960-40CC-87AC-F7B2225B7F37}" destId="{5DC535CA-135B-4DBA-901F-DDE73515D08C}" srcOrd="0" destOrd="0" parTransId="{D27AF4D8-68A6-4F0F-A09F-B157D0095D1A}" sibTransId="{959424AF-5106-4308-83A9-F5C1A0C6E0D2}"/>
    <dgm:cxn modelId="{F60E2B0F-673C-425C-BD4A-E4B0DA14C369}" type="presParOf" srcId="{986DFF25-56F8-4583-8B8B-BA7FAED2F26B}" destId="{DA3D30F9-BE48-4F35-9B7C-AEE0D6C7752A}" srcOrd="0" destOrd="0" presId="urn:microsoft.com/office/officeart/2005/8/layout/lProcess1"/>
    <dgm:cxn modelId="{D10E4948-D2DA-47E0-9F1A-A3B6E0FD9A83}" type="presParOf" srcId="{DA3D30F9-BE48-4F35-9B7C-AEE0D6C7752A}" destId="{52F03C4D-DC1F-4B7D-8AA6-0B5A194B0064}" srcOrd="0" destOrd="0" presId="urn:microsoft.com/office/officeart/2005/8/layout/lProcess1"/>
    <dgm:cxn modelId="{E5A4936C-0D1A-4A09-9C17-7CDDE15233D5}" type="presParOf" srcId="{DA3D30F9-BE48-4F35-9B7C-AEE0D6C7752A}" destId="{976908AB-90C9-44C9-A45A-1CC2C96F5B54}" srcOrd="1" destOrd="0" presId="urn:microsoft.com/office/officeart/2005/8/layout/lProcess1"/>
    <dgm:cxn modelId="{3255FA40-88B1-4C9A-A072-C734DB4F64FD}" type="presParOf" srcId="{DA3D30F9-BE48-4F35-9B7C-AEE0D6C7752A}" destId="{35662A66-4F17-4486-BCE8-FD16B6A9FE6A}" srcOrd="2" destOrd="0" presId="urn:microsoft.com/office/officeart/2005/8/layout/lProcess1"/>
    <dgm:cxn modelId="{980BCF5A-4084-49D8-B456-C640427F9C7A}" type="presParOf" srcId="{DA3D30F9-BE48-4F35-9B7C-AEE0D6C7752A}" destId="{2B4DEEC3-6768-47B6-AC4D-4E2647AB3CE3}" srcOrd="3" destOrd="0" presId="urn:microsoft.com/office/officeart/2005/8/layout/lProcess1"/>
    <dgm:cxn modelId="{475D0710-73F0-46A3-8FDC-EB92C70FA5FD}" type="presParOf" srcId="{DA3D30F9-BE48-4F35-9B7C-AEE0D6C7752A}" destId="{F7C2C6E0-4E93-4C8C-BA85-2821DB06AB77}"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2F65988-9A59-4752-B588-5423CE92AFC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1900A8D-A6D8-4557-9D86-BA803C9ECEEA}">
      <dgm:prSet/>
      <dgm:spPr/>
      <dgm:t>
        <a:bodyPr/>
        <a:lstStyle/>
        <a:p>
          <a:pPr rtl="0"/>
          <a:r>
            <a:rPr lang="en-US" dirty="0" smtClean="0"/>
            <a:t>Assessment Task</a:t>
          </a:r>
          <a:endParaRPr lang="en-US" dirty="0"/>
        </a:p>
      </dgm:t>
    </dgm:pt>
    <dgm:pt modelId="{68DB6858-336C-4EAC-8574-8F87682BAD55}" type="parTrans" cxnId="{AED10B7C-FBF2-4722-B126-B7AEA57F1157}">
      <dgm:prSet/>
      <dgm:spPr/>
      <dgm:t>
        <a:bodyPr/>
        <a:lstStyle/>
        <a:p>
          <a:endParaRPr lang="en-US"/>
        </a:p>
      </dgm:t>
    </dgm:pt>
    <dgm:pt modelId="{8DFAE631-A96F-4C9F-9763-559828AED93E}" type="sibTrans" cxnId="{AED10B7C-FBF2-4722-B126-B7AEA57F1157}">
      <dgm:prSet/>
      <dgm:spPr/>
      <dgm:t>
        <a:bodyPr/>
        <a:lstStyle/>
        <a:p>
          <a:endParaRPr lang="en-US"/>
        </a:p>
      </dgm:t>
    </dgm:pt>
    <dgm:pt modelId="{8838AEB4-D438-462E-A1C4-650FD50AD972}">
      <dgm:prSet/>
      <dgm:spPr/>
      <dgm:t>
        <a:bodyPr/>
        <a:lstStyle/>
        <a:p>
          <a:pPr rtl="0"/>
          <a:r>
            <a:rPr lang="en-US" dirty="0" smtClean="0"/>
            <a:t>Length of time per skill (hop, gallop, skip and slide)</a:t>
          </a:r>
          <a:endParaRPr lang="en-US" dirty="0"/>
        </a:p>
      </dgm:t>
    </dgm:pt>
    <dgm:pt modelId="{D57BAFA9-2B8E-4C6B-88E9-9CDADAA6864E}" type="parTrans" cxnId="{1D8582A8-F995-4506-B95E-CD7CF16D866C}">
      <dgm:prSet/>
      <dgm:spPr/>
      <dgm:t>
        <a:bodyPr/>
        <a:lstStyle/>
        <a:p>
          <a:endParaRPr lang="en-US"/>
        </a:p>
      </dgm:t>
    </dgm:pt>
    <dgm:pt modelId="{4F7D5A7E-0013-4A88-AA36-048EC917ACA3}" type="sibTrans" cxnId="{1D8582A8-F995-4506-B95E-CD7CF16D866C}">
      <dgm:prSet/>
      <dgm:spPr/>
      <dgm:t>
        <a:bodyPr/>
        <a:lstStyle/>
        <a:p>
          <a:endParaRPr lang="en-US"/>
        </a:p>
      </dgm:t>
    </dgm:pt>
    <dgm:pt modelId="{43A8D202-CA30-4559-97AF-E92502E4B6EF}">
      <dgm:prSet/>
      <dgm:spPr/>
      <dgm:t>
        <a:bodyPr/>
        <a:lstStyle/>
        <a:p>
          <a:pPr rtl="0"/>
          <a:r>
            <a:rPr lang="en-US" smtClean="0"/>
            <a:t>15 seconds each</a:t>
          </a:r>
          <a:endParaRPr lang="en-US"/>
        </a:p>
      </dgm:t>
    </dgm:pt>
    <dgm:pt modelId="{EA8D331C-DA0F-4615-87A1-142079AD7053}" type="parTrans" cxnId="{986DE1C2-1BB3-477B-9541-5AA9335C5463}">
      <dgm:prSet/>
      <dgm:spPr/>
      <dgm:t>
        <a:bodyPr/>
        <a:lstStyle/>
        <a:p>
          <a:endParaRPr lang="en-US"/>
        </a:p>
      </dgm:t>
    </dgm:pt>
    <dgm:pt modelId="{D4222FBC-2137-4A78-BC44-231FAFE50BFE}" type="sibTrans" cxnId="{986DE1C2-1BB3-477B-9541-5AA9335C5463}">
      <dgm:prSet/>
      <dgm:spPr/>
      <dgm:t>
        <a:bodyPr/>
        <a:lstStyle/>
        <a:p>
          <a:endParaRPr lang="en-US"/>
        </a:p>
      </dgm:t>
    </dgm:pt>
    <dgm:pt modelId="{36C3389F-9064-4CC2-9C78-AF23CBED1919}">
      <dgm:prSet/>
      <dgm:spPr/>
      <dgm:t>
        <a:bodyPr/>
        <a:lstStyle/>
        <a:p>
          <a:pPr rtl="0"/>
          <a:r>
            <a:rPr lang="en-US" smtClean="0"/>
            <a:t>Number of attempts</a:t>
          </a:r>
          <a:endParaRPr lang="en-US"/>
        </a:p>
      </dgm:t>
    </dgm:pt>
    <dgm:pt modelId="{A2D2DE6D-BA59-4E01-B246-5EE9F61E33CA}" type="parTrans" cxnId="{8BE84697-4A93-4A75-9D9E-10422E4CE6EB}">
      <dgm:prSet/>
      <dgm:spPr/>
      <dgm:t>
        <a:bodyPr/>
        <a:lstStyle/>
        <a:p>
          <a:endParaRPr lang="en-US"/>
        </a:p>
      </dgm:t>
    </dgm:pt>
    <dgm:pt modelId="{6D16ED50-5396-4EAF-BA0E-9643F746057D}" type="sibTrans" cxnId="{8BE84697-4A93-4A75-9D9E-10422E4CE6EB}">
      <dgm:prSet/>
      <dgm:spPr/>
      <dgm:t>
        <a:bodyPr/>
        <a:lstStyle/>
        <a:p>
          <a:endParaRPr lang="en-US"/>
        </a:p>
      </dgm:t>
    </dgm:pt>
    <dgm:pt modelId="{8B2D2A2E-8487-4F24-98EF-C5B3124CD653}">
      <dgm:prSet/>
      <dgm:spPr/>
      <dgm:t>
        <a:bodyPr/>
        <a:lstStyle/>
        <a:p>
          <a:pPr rtl="0"/>
          <a:r>
            <a:rPr lang="en-US" dirty="0" smtClean="0"/>
            <a:t>4 throws (pg. 16) (underhand) for 5+</a:t>
          </a:r>
          <a:endParaRPr lang="en-US" dirty="0"/>
        </a:p>
      </dgm:t>
    </dgm:pt>
    <dgm:pt modelId="{1CE6F5FB-BCF1-420B-A03C-DEDF51C15691}" type="parTrans" cxnId="{DABD8990-5433-4D22-A5CD-A772DEFA8327}">
      <dgm:prSet/>
      <dgm:spPr/>
      <dgm:t>
        <a:bodyPr/>
        <a:lstStyle/>
        <a:p>
          <a:endParaRPr lang="en-US"/>
        </a:p>
      </dgm:t>
    </dgm:pt>
    <dgm:pt modelId="{4ACEC82A-15ED-4BC3-9F88-AF8741860B52}" type="sibTrans" cxnId="{DABD8990-5433-4D22-A5CD-A772DEFA8327}">
      <dgm:prSet/>
      <dgm:spPr/>
      <dgm:t>
        <a:bodyPr/>
        <a:lstStyle/>
        <a:p>
          <a:endParaRPr lang="en-US"/>
        </a:p>
      </dgm:t>
    </dgm:pt>
    <dgm:pt modelId="{27E2A7A9-5CED-4F71-9129-2953ACBC8F2F}">
      <dgm:prSet/>
      <dgm:spPr/>
      <dgm:t>
        <a:bodyPr/>
        <a:lstStyle/>
        <a:p>
          <a:pPr rtl="0"/>
          <a:r>
            <a:rPr lang="en-US" dirty="0" smtClean="0"/>
            <a:t>Allow 2 additional attempts at success (pg. 17) for 5+test </a:t>
          </a:r>
          <a:endParaRPr lang="en-US" dirty="0"/>
        </a:p>
      </dgm:t>
    </dgm:pt>
    <dgm:pt modelId="{944C6D25-FFC5-45BA-A8B3-8865D5260ABA}" type="parTrans" cxnId="{5B788A85-1ACE-405C-953E-45AFD863073F}">
      <dgm:prSet/>
      <dgm:spPr/>
      <dgm:t>
        <a:bodyPr/>
        <a:lstStyle/>
        <a:p>
          <a:endParaRPr lang="en-US"/>
        </a:p>
      </dgm:t>
    </dgm:pt>
    <dgm:pt modelId="{71CBFD25-1168-4425-A648-B629F5FA61A9}" type="sibTrans" cxnId="{5B788A85-1ACE-405C-953E-45AFD863073F}">
      <dgm:prSet/>
      <dgm:spPr/>
      <dgm:t>
        <a:bodyPr/>
        <a:lstStyle/>
        <a:p>
          <a:endParaRPr lang="en-US"/>
        </a:p>
      </dgm:t>
    </dgm:pt>
    <dgm:pt modelId="{F83D9162-457C-4878-BE2F-084E71C48574}" type="pres">
      <dgm:prSet presAssocID="{02F65988-9A59-4752-B588-5423CE92AFCD}" presName="linear" presStyleCnt="0">
        <dgm:presLayoutVars>
          <dgm:animLvl val="lvl"/>
          <dgm:resizeHandles val="exact"/>
        </dgm:presLayoutVars>
      </dgm:prSet>
      <dgm:spPr/>
      <dgm:t>
        <a:bodyPr/>
        <a:lstStyle/>
        <a:p>
          <a:endParaRPr lang="en-US"/>
        </a:p>
      </dgm:t>
    </dgm:pt>
    <dgm:pt modelId="{85E4A9D4-BFD1-4ECB-9679-21C123266F52}" type="pres">
      <dgm:prSet presAssocID="{D1900A8D-A6D8-4557-9D86-BA803C9ECEEA}" presName="parentText" presStyleLbl="node1" presStyleIdx="0" presStyleCnt="2">
        <dgm:presLayoutVars>
          <dgm:chMax val="0"/>
          <dgm:bulletEnabled val="1"/>
        </dgm:presLayoutVars>
      </dgm:prSet>
      <dgm:spPr/>
      <dgm:t>
        <a:bodyPr/>
        <a:lstStyle/>
        <a:p>
          <a:endParaRPr lang="en-US"/>
        </a:p>
      </dgm:t>
    </dgm:pt>
    <dgm:pt modelId="{770BDABA-8B4B-4C78-842C-930EF2D70888}" type="pres">
      <dgm:prSet presAssocID="{D1900A8D-A6D8-4557-9D86-BA803C9ECEEA}" presName="childText" presStyleLbl="revTx" presStyleIdx="0" presStyleCnt="2">
        <dgm:presLayoutVars>
          <dgm:bulletEnabled val="1"/>
        </dgm:presLayoutVars>
      </dgm:prSet>
      <dgm:spPr/>
      <dgm:t>
        <a:bodyPr/>
        <a:lstStyle/>
        <a:p>
          <a:endParaRPr lang="en-US"/>
        </a:p>
      </dgm:t>
    </dgm:pt>
    <dgm:pt modelId="{87CCCD4C-BE85-4114-8705-1D872912AD62}" type="pres">
      <dgm:prSet presAssocID="{36C3389F-9064-4CC2-9C78-AF23CBED1919}" presName="parentText" presStyleLbl="node1" presStyleIdx="1" presStyleCnt="2">
        <dgm:presLayoutVars>
          <dgm:chMax val="0"/>
          <dgm:bulletEnabled val="1"/>
        </dgm:presLayoutVars>
      </dgm:prSet>
      <dgm:spPr/>
      <dgm:t>
        <a:bodyPr/>
        <a:lstStyle/>
        <a:p>
          <a:endParaRPr lang="en-US"/>
        </a:p>
      </dgm:t>
    </dgm:pt>
    <dgm:pt modelId="{79D54489-D83B-40D6-A265-B02D7ACE1AED}" type="pres">
      <dgm:prSet presAssocID="{36C3389F-9064-4CC2-9C78-AF23CBED1919}" presName="childText" presStyleLbl="revTx" presStyleIdx="1" presStyleCnt="2">
        <dgm:presLayoutVars>
          <dgm:bulletEnabled val="1"/>
        </dgm:presLayoutVars>
      </dgm:prSet>
      <dgm:spPr/>
      <dgm:t>
        <a:bodyPr/>
        <a:lstStyle/>
        <a:p>
          <a:endParaRPr lang="en-US"/>
        </a:p>
      </dgm:t>
    </dgm:pt>
  </dgm:ptLst>
  <dgm:cxnLst>
    <dgm:cxn modelId="{5B788A85-1ACE-405C-953E-45AFD863073F}" srcId="{36C3389F-9064-4CC2-9C78-AF23CBED1919}" destId="{27E2A7A9-5CED-4F71-9129-2953ACBC8F2F}" srcOrd="1" destOrd="0" parTransId="{944C6D25-FFC5-45BA-A8B3-8865D5260ABA}" sibTransId="{71CBFD25-1168-4425-A648-B629F5FA61A9}"/>
    <dgm:cxn modelId="{8BE84697-4A93-4A75-9D9E-10422E4CE6EB}" srcId="{02F65988-9A59-4752-B588-5423CE92AFCD}" destId="{36C3389F-9064-4CC2-9C78-AF23CBED1919}" srcOrd="1" destOrd="0" parTransId="{A2D2DE6D-BA59-4E01-B246-5EE9F61E33CA}" sibTransId="{6D16ED50-5396-4EAF-BA0E-9643F746057D}"/>
    <dgm:cxn modelId="{1D8582A8-F995-4506-B95E-CD7CF16D866C}" srcId="{D1900A8D-A6D8-4557-9D86-BA803C9ECEEA}" destId="{8838AEB4-D438-462E-A1C4-650FD50AD972}" srcOrd="0" destOrd="0" parTransId="{D57BAFA9-2B8E-4C6B-88E9-9CDADAA6864E}" sibTransId="{4F7D5A7E-0013-4A88-AA36-048EC917ACA3}"/>
    <dgm:cxn modelId="{656EC3B5-A2EF-4997-9445-8E1C70758A44}" type="presOf" srcId="{36C3389F-9064-4CC2-9C78-AF23CBED1919}" destId="{87CCCD4C-BE85-4114-8705-1D872912AD62}" srcOrd="0" destOrd="0" presId="urn:microsoft.com/office/officeart/2005/8/layout/vList2"/>
    <dgm:cxn modelId="{30708673-4CAE-4365-80D7-62E7104E0110}" type="presOf" srcId="{8838AEB4-D438-462E-A1C4-650FD50AD972}" destId="{770BDABA-8B4B-4C78-842C-930EF2D70888}" srcOrd="0" destOrd="0" presId="urn:microsoft.com/office/officeart/2005/8/layout/vList2"/>
    <dgm:cxn modelId="{AED10B7C-FBF2-4722-B126-B7AEA57F1157}" srcId="{02F65988-9A59-4752-B588-5423CE92AFCD}" destId="{D1900A8D-A6D8-4557-9D86-BA803C9ECEEA}" srcOrd="0" destOrd="0" parTransId="{68DB6858-336C-4EAC-8574-8F87682BAD55}" sibTransId="{8DFAE631-A96F-4C9F-9763-559828AED93E}"/>
    <dgm:cxn modelId="{DABD8990-5433-4D22-A5CD-A772DEFA8327}" srcId="{36C3389F-9064-4CC2-9C78-AF23CBED1919}" destId="{8B2D2A2E-8487-4F24-98EF-C5B3124CD653}" srcOrd="0" destOrd="0" parTransId="{1CE6F5FB-BCF1-420B-A03C-DEDF51C15691}" sibTransId="{4ACEC82A-15ED-4BC3-9F88-AF8741860B52}"/>
    <dgm:cxn modelId="{FAC7560E-7BE7-4A28-92FD-03D809D2EFFE}" type="presOf" srcId="{02F65988-9A59-4752-B588-5423CE92AFCD}" destId="{F83D9162-457C-4878-BE2F-084E71C48574}" srcOrd="0" destOrd="0" presId="urn:microsoft.com/office/officeart/2005/8/layout/vList2"/>
    <dgm:cxn modelId="{1C3D0585-CD59-4A7D-927D-7476D4FABD30}" type="presOf" srcId="{27E2A7A9-5CED-4F71-9129-2953ACBC8F2F}" destId="{79D54489-D83B-40D6-A265-B02D7ACE1AED}" srcOrd="0" destOrd="1" presId="urn:microsoft.com/office/officeart/2005/8/layout/vList2"/>
    <dgm:cxn modelId="{DB7AB68B-89D9-464B-912E-A5B48E5B29B9}" type="presOf" srcId="{43A8D202-CA30-4559-97AF-E92502E4B6EF}" destId="{770BDABA-8B4B-4C78-842C-930EF2D70888}" srcOrd="0" destOrd="1" presId="urn:microsoft.com/office/officeart/2005/8/layout/vList2"/>
    <dgm:cxn modelId="{986DE1C2-1BB3-477B-9541-5AA9335C5463}" srcId="{D1900A8D-A6D8-4557-9D86-BA803C9ECEEA}" destId="{43A8D202-CA30-4559-97AF-E92502E4B6EF}" srcOrd="1" destOrd="0" parTransId="{EA8D331C-DA0F-4615-87A1-142079AD7053}" sibTransId="{D4222FBC-2137-4A78-BC44-231FAFE50BFE}"/>
    <dgm:cxn modelId="{C97FAD9E-0250-4272-BD27-DDB5C9631AC5}" type="presOf" srcId="{8B2D2A2E-8487-4F24-98EF-C5B3124CD653}" destId="{79D54489-D83B-40D6-A265-B02D7ACE1AED}" srcOrd="0" destOrd="0" presId="urn:microsoft.com/office/officeart/2005/8/layout/vList2"/>
    <dgm:cxn modelId="{4B88D1CB-8EFD-46C2-97D8-2936335A59DE}" type="presOf" srcId="{D1900A8D-A6D8-4557-9D86-BA803C9ECEEA}" destId="{85E4A9D4-BFD1-4ECB-9679-21C123266F52}" srcOrd="0" destOrd="0" presId="urn:microsoft.com/office/officeart/2005/8/layout/vList2"/>
    <dgm:cxn modelId="{27EE6FD7-A3EA-4D35-97ED-E7AD6BAFD580}" type="presParOf" srcId="{F83D9162-457C-4878-BE2F-084E71C48574}" destId="{85E4A9D4-BFD1-4ECB-9679-21C123266F52}" srcOrd="0" destOrd="0" presId="urn:microsoft.com/office/officeart/2005/8/layout/vList2"/>
    <dgm:cxn modelId="{12C53AD7-0916-4ECF-BB3F-E94C5396E455}" type="presParOf" srcId="{F83D9162-457C-4878-BE2F-084E71C48574}" destId="{770BDABA-8B4B-4C78-842C-930EF2D70888}" srcOrd="1" destOrd="0" presId="urn:microsoft.com/office/officeart/2005/8/layout/vList2"/>
    <dgm:cxn modelId="{3A37FCFA-1DC3-4281-A4B9-34AFB551EA42}" type="presParOf" srcId="{F83D9162-457C-4878-BE2F-084E71C48574}" destId="{87CCCD4C-BE85-4114-8705-1D872912AD62}" srcOrd="2" destOrd="0" presId="urn:microsoft.com/office/officeart/2005/8/layout/vList2"/>
    <dgm:cxn modelId="{6450E525-97DC-4D11-A97D-E7C17FC9B50F}" type="presParOf" srcId="{F83D9162-457C-4878-BE2F-084E71C48574}" destId="{79D54489-D83B-40D6-A265-B02D7ACE1AE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225C83C-C1D9-4BB2-9C5D-8E4BC6A1E95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12689FE-46AF-4954-9128-E7BE1B650868}">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dirty="0" smtClean="0"/>
            <a:t>Developing pre/post upload review</a:t>
          </a:r>
        </a:p>
        <a:p>
          <a:pPr rtl="0"/>
          <a:endParaRPr lang="en-US" dirty="0"/>
        </a:p>
      </dgm:t>
    </dgm:pt>
    <dgm:pt modelId="{ABB18ADD-1151-4A96-8C3F-AF5302B153F6}" type="parTrans" cxnId="{965EF7ED-6D15-472C-9B11-1C6EA644E00A}">
      <dgm:prSet/>
      <dgm:spPr/>
      <dgm:t>
        <a:bodyPr/>
        <a:lstStyle/>
        <a:p>
          <a:endParaRPr lang="en-US"/>
        </a:p>
      </dgm:t>
    </dgm:pt>
    <dgm:pt modelId="{225C8C5B-7AFD-4C72-B2FE-7AAB618089E7}" type="sibTrans" cxnId="{965EF7ED-6D15-472C-9B11-1C6EA644E00A}">
      <dgm:prSet/>
      <dgm:spPr/>
      <dgm:t>
        <a:bodyPr/>
        <a:lstStyle/>
        <a:p>
          <a:endParaRPr lang="en-US"/>
        </a:p>
      </dgm:t>
    </dgm:pt>
    <dgm:pt modelId="{350472E6-1310-42C8-97D7-246050FCF168}">
      <dgm:prSet/>
      <dgm:spPr/>
      <dgm:t>
        <a:bodyPr/>
        <a:lstStyle/>
        <a:p>
          <a:pPr marL="228600" indent="0" defTabSz="1155700" rtl="0">
            <a:lnSpc>
              <a:spcPct val="90000"/>
            </a:lnSpc>
            <a:spcBef>
              <a:spcPct val="0"/>
            </a:spcBef>
            <a:spcAft>
              <a:spcPct val="15000"/>
            </a:spcAft>
            <a:buNone/>
          </a:pPr>
          <a:r>
            <a:rPr lang="en-US" dirty="0" smtClean="0"/>
            <a:t>See Helpful Technology Hints –pg. 59 </a:t>
          </a:r>
          <a:endParaRPr lang="en-US" dirty="0"/>
        </a:p>
      </dgm:t>
    </dgm:pt>
    <dgm:pt modelId="{C217ED77-8C03-47F9-9824-3A6C46D93971}" type="parTrans" cxnId="{A06A4A5A-2CF8-46DC-8C57-47AB6D7FC3AA}">
      <dgm:prSet/>
      <dgm:spPr/>
      <dgm:t>
        <a:bodyPr/>
        <a:lstStyle/>
        <a:p>
          <a:endParaRPr lang="en-US"/>
        </a:p>
      </dgm:t>
    </dgm:pt>
    <dgm:pt modelId="{FB33F52F-3FBD-418E-B169-34ABDC67F7C3}" type="sibTrans" cxnId="{A06A4A5A-2CF8-46DC-8C57-47AB6D7FC3AA}">
      <dgm:prSet/>
      <dgm:spPr/>
      <dgm:t>
        <a:bodyPr/>
        <a:lstStyle/>
        <a:p>
          <a:endParaRPr lang="en-US"/>
        </a:p>
      </dgm:t>
    </dgm:pt>
    <dgm:pt modelId="{95DF989D-716A-462B-A93E-6F8556C3CA4C}">
      <dgm:prSet/>
      <dgm:spPr/>
      <dgm:t>
        <a:bodyPr/>
        <a:lstStyle/>
        <a:p>
          <a:pPr rtl="0"/>
          <a:r>
            <a:rPr lang="en-US" smtClean="0"/>
            <a:t>Submission deadlines</a:t>
          </a:r>
          <a:endParaRPr lang="en-US"/>
        </a:p>
      </dgm:t>
    </dgm:pt>
    <dgm:pt modelId="{ACB5BD04-3CE9-4EC0-A159-1876F2AB9B70}" type="parTrans" cxnId="{7193437B-C3EB-48F2-82EC-616E71A8331B}">
      <dgm:prSet/>
      <dgm:spPr/>
      <dgm:t>
        <a:bodyPr/>
        <a:lstStyle/>
        <a:p>
          <a:endParaRPr lang="en-US"/>
        </a:p>
      </dgm:t>
    </dgm:pt>
    <dgm:pt modelId="{99D7F303-9237-415E-B8A5-66EF350C538F}" type="sibTrans" cxnId="{7193437B-C3EB-48F2-82EC-616E71A8331B}">
      <dgm:prSet/>
      <dgm:spPr/>
      <dgm:t>
        <a:bodyPr/>
        <a:lstStyle/>
        <a:p>
          <a:endParaRPr lang="en-US"/>
        </a:p>
      </dgm:t>
    </dgm:pt>
    <dgm:pt modelId="{01A47282-474A-40B2-AD99-938C09392973}">
      <dgm:prSet/>
      <dgm:spPr/>
      <dgm:t>
        <a:bodyPr/>
        <a:lstStyle/>
        <a:p>
          <a:pPr rtl="0"/>
          <a:r>
            <a:rPr lang="en-US" smtClean="0"/>
            <a:t>Yearly Plan – pg. 63 </a:t>
          </a:r>
          <a:endParaRPr lang="en-US"/>
        </a:p>
      </dgm:t>
    </dgm:pt>
    <dgm:pt modelId="{219A1353-D618-46F0-B7A4-BF045CCE9D8D}" type="parTrans" cxnId="{1B2B7C1E-B40E-4181-BEF7-31E97E84765A}">
      <dgm:prSet/>
      <dgm:spPr/>
      <dgm:t>
        <a:bodyPr/>
        <a:lstStyle/>
        <a:p>
          <a:endParaRPr lang="en-US"/>
        </a:p>
      </dgm:t>
    </dgm:pt>
    <dgm:pt modelId="{ACD1937C-67E3-4C10-A849-D1BD9BFF3E2A}" type="sibTrans" cxnId="{1B2B7C1E-B40E-4181-BEF7-31E97E84765A}">
      <dgm:prSet/>
      <dgm:spPr/>
      <dgm:t>
        <a:bodyPr/>
        <a:lstStyle/>
        <a:p>
          <a:endParaRPr lang="en-US"/>
        </a:p>
      </dgm:t>
    </dgm:pt>
    <dgm:pt modelId="{00540BC6-ECC3-4928-AB32-5DFE2552A3C6}">
      <dgm:prSet/>
      <dgm:spPr/>
      <dgm:t>
        <a:bodyPr/>
        <a:lstStyle/>
        <a:p>
          <a:pPr rtl="0"/>
          <a:r>
            <a:rPr lang="en-US" dirty="0" smtClean="0"/>
            <a:t>Submit date to ensure all portfolios will be submitted in a timely matter</a:t>
          </a:r>
          <a:endParaRPr lang="en-US" dirty="0"/>
        </a:p>
      </dgm:t>
    </dgm:pt>
    <dgm:pt modelId="{46DFC76E-EF4A-4C2F-8907-9B01492F11F6}" type="parTrans" cxnId="{EE8660C2-B3B2-48FE-87B7-639332AB407C}">
      <dgm:prSet/>
      <dgm:spPr/>
      <dgm:t>
        <a:bodyPr/>
        <a:lstStyle/>
        <a:p>
          <a:endParaRPr lang="en-US"/>
        </a:p>
      </dgm:t>
    </dgm:pt>
    <dgm:pt modelId="{D084C29D-749A-40C9-9529-AC6FC5C2AD57}" type="sibTrans" cxnId="{EE8660C2-B3B2-48FE-87B7-639332AB407C}">
      <dgm:prSet/>
      <dgm:spPr/>
      <dgm:t>
        <a:bodyPr/>
        <a:lstStyle/>
        <a:p>
          <a:endParaRPr lang="en-US"/>
        </a:p>
      </dgm:t>
    </dgm:pt>
    <dgm:pt modelId="{F67DEFEB-A20B-47CB-9776-6E4ABD792A7A}">
      <dgm:prSet/>
      <dgm:spPr/>
      <dgm:t>
        <a:bodyPr/>
        <a:lstStyle/>
        <a:p>
          <a:pPr rtl="0"/>
          <a:r>
            <a:rPr lang="en-US" dirty="0" smtClean="0"/>
            <a:t>Suggestions -3 evidence collections per semester</a:t>
          </a:r>
          <a:endParaRPr lang="en-US" dirty="0"/>
        </a:p>
      </dgm:t>
    </dgm:pt>
    <dgm:pt modelId="{84E452B5-B5AA-41F3-B231-A58EEEBDE78A}" type="parTrans" cxnId="{0B7D05F2-3717-46C5-8AE6-A545772BCDDA}">
      <dgm:prSet/>
      <dgm:spPr/>
    </dgm:pt>
    <dgm:pt modelId="{7E83CA8A-1B08-4B44-9BA6-A239977040D3}" type="sibTrans" cxnId="{0B7D05F2-3717-46C5-8AE6-A545772BCDDA}">
      <dgm:prSet/>
      <dgm:spPr/>
    </dgm:pt>
    <dgm:pt modelId="{81937A87-3F14-4E04-89B1-4934EA330462}" type="pres">
      <dgm:prSet presAssocID="{A225C83C-C1D9-4BB2-9C5D-8E4BC6A1E95E}" presName="linear" presStyleCnt="0">
        <dgm:presLayoutVars>
          <dgm:dir/>
          <dgm:animLvl val="lvl"/>
          <dgm:resizeHandles val="exact"/>
        </dgm:presLayoutVars>
      </dgm:prSet>
      <dgm:spPr/>
      <dgm:t>
        <a:bodyPr/>
        <a:lstStyle/>
        <a:p>
          <a:endParaRPr lang="en-US"/>
        </a:p>
      </dgm:t>
    </dgm:pt>
    <dgm:pt modelId="{5D17976C-4941-42D9-A108-BE54D4A789C4}" type="pres">
      <dgm:prSet presAssocID="{512689FE-46AF-4954-9128-E7BE1B650868}" presName="parentLin" presStyleCnt="0"/>
      <dgm:spPr/>
    </dgm:pt>
    <dgm:pt modelId="{10CC07EA-FF01-41E0-A84B-145BE562E18E}" type="pres">
      <dgm:prSet presAssocID="{512689FE-46AF-4954-9128-E7BE1B650868}" presName="parentLeftMargin" presStyleLbl="node1" presStyleIdx="0" presStyleCnt="2"/>
      <dgm:spPr/>
      <dgm:t>
        <a:bodyPr/>
        <a:lstStyle/>
        <a:p>
          <a:endParaRPr lang="en-US"/>
        </a:p>
      </dgm:t>
    </dgm:pt>
    <dgm:pt modelId="{EEB6BABB-D766-4FB0-A060-0E774B900FED}" type="pres">
      <dgm:prSet presAssocID="{512689FE-46AF-4954-9128-E7BE1B650868}" presName="parentText" presStyleLbl="node1" presStyleIdx="0" presStyleCnt="2">
        <dgm:presLayoutVars>
          <dgm:chMax val="0"/>
          <dgm:bulletEnabled val="1"/>
        </dgm:presLayoutVars>
      </dgm:prSet>
      <dgm:spPr/>
      <dgm:t>
        <a:bodyPr/>
        <a:lstStyle/>
        <a:p>
          <a:endParaRPr lang="en-US"/>
        </a:p>
      </dgm:t>
    </dgm:pt>
    <dgm:pt modelId="{731F7B65-EE96-42DD-90C8-C5C9E9EDCFC2}" type="pres">
      <dgm:prSet presAssocID="{512689FE-46AF-4954-9128-E7BE1B650868}" presName="negativeSpace" presStyleCnt="0"/>
      <dgm:spPr/>
    </dgm:pt>
    <dgm:pt modelId="{FFC83CAA-F05A-4993-B388-ABA22E34B0B8}" type="pres">
      <dgm:prSet presAssocID="{512689FE-46AF-4954-9128-E7BE1B650868}" presName="childText" presStyleLbl="conFgAcc1" presStyleIdx="0" presStyleCnt="2">
        <dgm:presLayoutVars>
          <dgm:bulletEnabled val="1"/>
        </dgm:presLayoutVars>
      </dgm:prSet>
      <dgm:spPr/>
      <dgm:t>
        <a:bodyPr/>
        <a:lstStyle/>
        <a:p>
          <a:endParaRPr lang="en-US"/>
        </a:p>
      </dgm:t>
    </dgm:pt>
    <dgm:pt modelId="{56E655B7-B6EB-4334-BC72-89B40ADF8B56}" type="pres">
      <dgm:prSet presAssocID="{225C8C5B-7AFD-4C72-B2FE-7AAB618089E7}" presName="spaceBetweenRectangles" presStyleCnt="0"/>
      <dgm:spPr/>
    </dgm:pt>
    <dgm:pt modelId="{6ED7780E-D5F0-4DE7-A629-1C25B9DE7399}" type="pres">
      <dgm:prSet presAssocID="{95DF989D-716A-462B-A93E-6F8556C3CA4C}" presName="parentLin" presStyleCnt="0"/>
      <dgm:spPr/>
    </dgm:pt>
    <dgm:pt modelId="{CA834FE2-F759-4442-A1C3-802BB2114ED4}" type="pres">
      <dgm:prSet presAssocID="{95DF989D-716A-462B-A93E-6F8556C3CA4C}" presName="parentLeftMargin" presStyleLbl="node1" presStyleIdx="0" presStyleCnt="2"/>
      <dgm:spPr/>
      <dgm:t>
        <a:bodyPr/>
        <a:lstStyle/>
        <a:p>
          <a:endParaRPr lang="en-US"/>
        </a:p>
      </dgm:t>
    </dgm:pt>
    <dgm:pt modelId="{47CA16B8-5CAC-4E84-B57E-7D353ECFA7B4}" type="pres">
      <dgm:prSet presAssocID="{95DF989D-716A-462B-A93E-6F8556C3CA4C}" presName="parentText" presStyleLbl="node1" presStyleIdx="1" presStyleCnt="2">
        <dgm:presLayoutVars>
          <dgm:chMax val="0"/>
          <dgm:bulletEnabled val="1"/>
        </dgm:presLayoutVars>
      </dgm:prSet>
      <dgm:spPr/>
      <dgm:t>
        <a:bodyPr/>
        <a:lstStyle/>
        <a:p>
          <a:endParaRPr lang="en-US"/>
        </a:p>
      </dgm:t>
    </dgm:pt>
    <dgm:pt modelId="{866E1769-923E-4D4C-93FD-EE8AF9B55F76}" type="pres">
      <dgm:prSet presAssocID="{95DF989D-716A-462B-A93E-6F8556C3CA4C}" presName="negativeSpace" presStyleCnt="0"/>
      <dgm:spPr/>
    </dgm:pt>
    <dgm:pt modelId="{A690917F-CB2F-4964-90D2-1592B7F5E320}" type="pres">
      <dgm:prSet presAssocID="{95DF989D-716A-462B-A93E-6F8556C3CA4C}" presName="childText" presStyleLbl="conFgAcc1" presStyleIdx="1" presStyleCnt="2">
        <dgm:presLayoutVars>
          <dgm:bulletEnabled val="1"/>
        </dgm:presLayoutVars>
      </dgm:prSet>
      <dgm:spPr/>
      <dgm:t>
        <a:bodyPr/>
        <a:lstStyle/>
        <a:p>
          <a:endParaRPr lang="en-US"/>
        </a:p>
      </dgm:t>
    </dgm:pt>
  </dgm:ptLst>
  <dgm:cxnLst>
    <dgm:cxn modelId="{1B41ED7A-FC3A-409F-A08D-D206A596A75B}" type="presOf" srcId="{01A47282-474A-40B2-AD99-938C09392973}" destId="{A690917F-CB2F-4964-90D2-1592B7F5E320}" srcOrd="0" destOrd="0" presId="urn:microsoft.com/office/officeart/2005/8/layout/list1"/>
    <dgm:cxn modelId="{374E6FAC-1F44-49F9-8E8D-DF5DCEB29C26}" type="presOf" srcId="{F67DEFEB-A20B-47CB-9776-6E4ABD792A7A}" destId="{A690917F-CB2F-4964-90D2-1592B7F5E320}" srcOrd="0" destOrd="2" presId="urn:microsoft.com/office/officeart/2005/8/layout/list1"/>
    <dgm:cxn modelId="{D6F67137-AABE-4535-8A17-D668F5B5E755}" type="presOf" srcId="{00540BC6-ECC3-4928-AB32-5DFE2552A3C6}" destId="{A690917F-CB2F-4964-90D2-1592B7F5E320}" srcOrd="0" destOrd="1" presId="urn:microsoft.com/office/officeart/2005/8/layout/list1"/>
    <dgm:cxn modelId="{7193437B-C3EB-48F2-82EC-616E71A8331B}" srcId="{A225C83C-C1D9-4BB2-9C5D-8E4BC6A1E95E}" destId="{95DF989D-716A-462B-A93E-6F8556C3CA4C}" srcOrd="1" destOrd="0" parTransId="{ACB5BD04-3CE9-4EC0-A159-1876F2AB9B70}" sibTransId="{99D7F303-9237-415E-B8A5-66EF350C538F}"/>
    <dgm:cxn modelId="{5ABC1E38-6E45-4293-8F81-B15326419FEA}" type="presOf" srcId="{512689FE-46AF-4954-9128-E7BE1B650868}" destId="{10CC07EA-FF01-41E0-A84B-145BE562E18E}" srcOrd="0" destOrd="0" presId="urn:microsoft.com/office/officeart/2005/8/layout/list1"/>
    <dgm:cxn modelId="{A06A4A5A-2CF8-46DC-8C57-47AB6D7FC3AA}" srcId="{512689FE-46AF-4954-9128-E7BE1B650868}" destId="{350472E6-1310-42C8-97D7-246050FCF168}" srcOrd="0" destOrd="0" parTransId="{C217ED77-8C03-47F9-9824-3A6C46D93971}" sibTransId="{FB33F52F-3FBD-418E-B169-34ABDC67F7C3}"/>
    <dgm:cxn modelId="{0B7D05F2-3717-46C5-8AE6-A545772BCDDA}" srcId="{95DF989D-716A-462B-A93E-6F8556C3CA4C}" destId="{F67DEFEB-A20B-47CB-9776-6E4ABD792A7A}" srcOrd="2" destOrd="0" parTransId="{84E452B5-B5AA-41F3-B231-A58EEEBDE78A}" sibTransId="{7E83CA8A-1B08-4B44-9BA6-A239977040D3}"/>
    <dgm:cxn modelId="{EE8660C2-B3B2-48FE-87B7-639332AB407C}" srcId="{95DF989D-716A-462B-A93E-6F8556C3CA4C}" destId="{00540BC6-ECC3-4928-AB32-5DFE2552A3C6}" srcOrd="1" destOrd="0" parTransId="{46DFC76E-EF4A-4C2F-8907-9B01492F11F6}" sibTransId="{D084C29D-749A-40C9-9529-AC6FC5C2AD57}"/>
    <dgm:cxn modelId="{A01740AA-1C3A-4723-BB27-CE7138623D23}" type="presOf" srcId="{350472E6-1310-42C8-97D7-246050FCF168}" destId="{FFC83CAA-F05A-4993-B388-ABA22E34B0B8}" srcOrd="0" destOrd="0" presId="urn:microsoft.com/office/officeart/2005/8/layout/list1"/>
    <dgm:cxn modelId="{DE2FE3A5-14AF-4AA9-8B7F-C2927AD9F89E}" type="presOf" srcId="{512689FE-46AF-4954-9128-E7BE1B650868}" destId="{EEB6BABB-D766-4FB0-A060-0E774B900FED}" srcOrd="1" destOrd="0" presId="urn:microsoft.com/office/officeart/2005/8/layout/list1"/>
    <dgm:cxn modelId="{1B2B7C1E-B40E-4181-BEF7-31E97E84765A}" srcId="{95DF989D-716A-462B-A93E-6F8556C3CA4C}" destId="{01A47282-474A-40B2-AD99-938C09392973}" srcOrd="0" destOrd="0" parTransId="{219A1353-D618-46F0-B7A4-BF045CCE9D8D}" sibTransId="{ACD1937C-67E3-4C10-A849-D1BD9BFF3E2A}"/>
    <dgm:cxn modelId="{0DA42AAA-57BE-49C8-AC38-8198E4E6095F}" type="presOf" srcId="{95DF989D-716A-462B-A93E-6F8556C3CA4C}" destId="{CA834FE2-F759-4442-A1C3-802BB2114ED4}" srcOrd="0" destOrd="0" presId="urn:microsoft.com/office/officeart/2005/8/layout/list1"/>
    <dgm:cxn modelId="{486B7733-EA31-4673-9671-EBC42003D188}" type="presOf" srcId="{A225C83C-C1D9-4BB2-9C5D-8E4BC6A1E95E}" destId="{81937A87-3F14-4E04-89B1-4934EA330462}" srcOrd="0" destOrd="0" presId="urn:microsoft.com/office/officeart/2005/8/layout/list1"/>
    <dgm:cxn modelId="{1D60FD3A-48C8-47F4-8A05-09B63183E31E}" type="presOf" srcId="{95DF989D-716A-462B-A93E-6F8556C3CA4C}" destId="{47CA16B8-5CAC-4E84-B57E-7D353ECFA7B4}" srcOrd="1" destOrd="0" presId="urn:microsoft.com/office/officeart/2005/8/layout/list1"/>
    <dgm:cxn modelId="{965EF7ED-6D15-472C-9B11-1C6EA644E00A}" srcId="{A225C83C-C1D9-4BB2-9C5D-8E4BC6A1E95E}" destId="{512689FE-46AF-4954-9128-E7BE1B650868}" srcOrd="0" destOrd="0" parTransId="{ABB18ADD-1151-4A96-8C3F-AF5302B153F6}" sibTransId="{225C8C5B-7AFD-4C72-B2FE-7AAB618089E7}"/>
    <dgm:cxn modelId="{B0AB4E7C-33B2-40C7-95F9-70AE29B3FE53}" type="presParOf" srcId="{81937A87-3F14-4E04-89B1-4934EA330462}" destId="{5D17976C-4941-42D9-A108-BE54D4A789C4}" srcOrd="0" destOrd="0" presId="urn:microsoft.com/office/officeart/2005/8/layout/list1"/>
    <dgm:cxn modelId="{068D8E72-21D7-4DED-B908-D0903EF84844}" type="presParOf" srcId="{5D17976C-4941-42D9-A108-BE54D4A789C4}" destId="{10CC07EA-FF01-41E0-A84B-145BE562E18E}" srcOrd="0" destOrd="0" presId="urn:microsoft.com/office/officeart/2005/8/layout/list1"/>
    <dgm:cxn modelId="{41B5674F-76E4-4151-8F29-69504481D3C4}" type="presParOf" srcId="{5D17976C-4941-42D9-A108-BE54D4A789C4}" destId="{EEB6BABB-D766-4FB0-A060-0E774B900FED}" srcOrd="1" destOrd="0" presId="urn:microsoft.com/office/officeart/2005/8/layout/list1"/>
    <dgm:cxn modelId="{19E335F0-0ED0-4F5A-A19E-D7C3BF60243B}" type="presParOf" srcId="{81937A87-3F14-4E04-89B1-4934EA330462}" destId="{731F7B65-EE96-42DD-90C8-C5C9E9EDCFC2}" srcOrd="1" destOrd="0" presId="urn:microsoft.com/office/officeart/2005/8/layout/list1"/>
    <dgm:cxn modelId="{159604C1-CA21-40DE-A30E-C5334D347DE5}" type="presParOf" srcId="{81937A87-3F14-4E04-89B1-4934EA330462}" destId="{FFC83CAA-F05A-4993-B388-ABA22E34B0B8}" srcOrd="2" destOrd="0" presId="urn:microsoft.com/office/officeart/2005/8/layout/list1"/>
    <dgm:cxn modelId="{12F35DCB-2A8E-429A-B5BE-795713624993}" type="presParOf" srcId="{81937A87-3F14-4E04-89B1-4934EA330462}" destId="{56E655B7-B6EB-4334-BC72-89B40ADF8B56}" srcOrd="3" destOrd="0" presId="urn:microsoft.com/office/officeart/2005/8/layout/list1"/>
    <dgm:cxn modelId="{E820194C-3F85-47EB-B1E2-A6D5C026D33F}" type="presParOf" srcId="{81937A87-3F14-4E04-89B1-4934EA330462}" destId="{6ED7780E-D5F0-4DE7-A629-1C25B9DE7399}" srcOrd="4" destOrd="0" presId="urn:microsoft.com/office/officeart/2005/8/layout/list1"/>
    <dgm:cxn modelId="{21267D5B-F396-4625-87B9-02BB08D2D42E}" type="presParOf" srcId="{6ED7780E-D5F0-4DE7-A629-1C25B9DE7399}" destId="{CA834FE2-F759-4442-A1C3-802BB2114ED4}" srcOrd="0" destOrd="0" presId="urn:microsoft.com/office/officeart/2005/8/layout/list1"/>
    <dgm:cxn modelId="{D35D1FE3-E954-46B4-AE34-080C8500D8BA}" type="presParOf" srcId="{6ED7780E-D5F0-4DE7-A629-1C25B9DE7399}" destId="{47CA16B8-5CAC-4E84-B57E-7D353ECFA7B4}" srcOrd="1" destOrd="0" presId="urn:microsoft.com/office/officeart/2005/8/layout/list1"/>
    <dgm:cxn modelId="{0C30AC1B-F178-4397-8A9A-1CFE41F7DDF6}" type="presParOf" srcId="{81937A87-3F14-4E04-89B1-4934EA330462}" destId="{866E1769-923E-4D4C-93FD-EE8AF9B55F76}" srcOrd="5" destOrd="0" presId="urn:microsoft.com/office/officeart/2005/8/layout/list1"/>
    <dgm:cxn modelId="{65C2DC83-8C26-4CE1-B2CC-681EEBC029C2}" type="presParOf" srcId="{81937A87-3F14-4E04-89B1-4934EA330462}" destId="{A690917F-CB2F-4964-90D2-1592B7F5E32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5D99DFB-0B22-4AFA-AAD9-1538DB0D2A7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2834231-5B84-459E-9CAF-C5C7743F1952}">
      <dgm:prSet custT="1"/>
      <dgm:spPr/>
      <dgm:t>
        <a:bodyPr/>
        <a:lstStyle/>
        <a:p>
          <a:pPr rtl="0"/>
          <a:r>
            <a:rPr lang="en-US" sz="1400" b="1" dirty="0" err="1" smtClean="0"/>
            <a:t>Rahmod</a:t>
          </a:r>
          <a:r>
            <a:rPr lang="en-US" sz="1400" b="1" dirty="0" smtClean="0"/>
            <a:t> Traylor, </a:t>
          </a:r>
        </a:p>
        <a:p>
          <a:pPr rtl="0"/>
          <a:r>
            <a:rPr lang="en-US" sz="1400" b="1" dirty="0" smtClean="0"/>
            <a:t>Douglass K-8</a:t>
          </a:r>
          <a:endParaRPr lang="en-US" sz="1400" dirty="0"/>
        </a:p>
      </dgm:t>
    </dgm:pt>
    <dgm:pt modelId="{99632A22-81EC-4BEA-BB1D-B63A0FE7865F}" type="parTrans" cxnId="{DE178176-811D-430F-B629-FB04FB1C438D}">
      <dgm:prSet/>
      <dgm:spPr/>
      <dgm:t>
        <a:bodyPr/>
        <a:lstStyle/>
        <a:p>
          <a:endParaRPr lang="en-US"/>
        </a:p>
      </dgm:t>
    </dgm:pt>
    <dgm:pt modelId="{1BD71827-6434-4E07-8546-C0240A0CAD15}" type="sibTrans" cxnId="{DE178176-811D-430F-B629-FB04FB1C438D}">
      <dgm:prSet/>
      <dgm:spPr/>
      <dgm:t>
        <a:bodyPr/>
        <a:lstStyle/>
        <a:p>
          <a:endParaRPr lang="en-US"/>
        </a:p>
      </dgm:t>
    </dgm:pt>
    <dgm:pt modelId="{426B598F-9612-4CA4-95C1-38A37C99FF60}">
      <dgm:prSet/>
      <dgm:spPr/>
      <dgm:t>
        <a:bodyPr/>
        <a:lstStyle/>
        <a:p>
          <a:pPr rtl="0"/>
          <a:r>
            <a:rPr lang="en-US" b="1" dirty="0" smtClean="0"/>
            <a:t>Rachel Harbin, </a:t>
          </a:r>
        </a:p>
        <a:p>
          <a:pPr rtl="0"/>
          <a:r>
            <a:rPr lang="en-US" b="1" dirty="0" smtClean="0"/>
            <a:t>Robert R. Church</a:t>
          </a:r>
          <a:endParaRPr lang="en-US" dirty="0"/>
        </a:p>
      </dgm:t>
    </dgm:pt>
    <dgm:pt modelId="{3F22A485-6CC6-4515-9638-F702F2D81DC7}" type="parTrans" cxnId="{D7F4002B-E690-4746-AC95-ACDA2EDAF7CB}">
      <dgm:prSet/>
      <dgm:spPr/>
      <dgm:t>
        <a:bodyPr/>
        <a:lstStyle/>
        <a:p>
          <a:endParaRPr lang="en-US"/>
        </a:p>
      </dgm:t>
    </dgm:pt>
    <dgm:pt modelId="{74496467-520A-4628-9CF9-4FE4F3FE4B94}" type="sibTrans" cxnId="{D7F4002B-E690-4746-AC95-ACDA2EDAF7CB}">
      <dgm:prSet/>
      <dgm:spPr/>
      <dgm:t>
        <a:bodyPr/>
        <a:lstStyle/>
        <a:p>
          <a:endParaRPr lang="en-US"/>
        </a:p>
      </dgm:t>
    </dgm:pt>
    <dgm:pt modelId="{03627BE1-969D-4E69-9535-C4F863B67C33}">
      <dgm:prSet/>
      <dgm:spPr/>
      <dgm:t>
        <a:bodyPr/>
        <a:lstStyle/>
        <a:p>
          <a:pPr rtl="0"/>
          <a:r>
            <a:rPr lang="en-US" b="1" smtClean="0"/>
            <a:t>Gabriella Mitchell, Crump Elementary </a:t>
          </a:r>
          <a:endParaRPr lang="en-US"/>
        </a:p>
      </dgm:t>
    </dgm:pt>
    <dgm:pt modelId="{0EBAC1D8-175B-440E-8E62-11BF1BC0F76D}" type="parTrans" cxnId="{141A710F-1DC5-415C-B800-184735485009}">
      <dgm:prSet/>
      <dgm:spPr/>
      <dgm:t>
        <a:bodyPr/>
        <a:lstStyle/>
        <a:p>
          <a:endParaRPr lang="en-US"/>
        </a:p>
      </dgm:t>
    </dgm:pt>
    <dgm:pt modelId="{A6B7A631-7E16-4A80-B721-E9ECA291BA61}" type="sibTrans" cxnId="{141A710F-1DC5-415C-B800-184735485009}">
      <dgm:prSet/>
      <dgm:spPr/>
      <dgm:t>
        <a:bodyPr/>
        <a:lstStyle/>
        <a:p>
          <a:endParaRPr lang="en-US"/>
        </a:p>
      </dgm:t>
    </dgm:pt>
    <dgm:pt modelId="{5094B19A-C7D8-4CBA-A24E-9A9CB1C6B273}">
      <dgm:prSet/>
      <dgm:spPr/>
      <dgm:t>
        <a:bodyPr/>
        <a:lstStyle/>
        <a:p>
          <a:pPr rtl="0"/>
          <a:r>
            <a:rPr lang="en-US" b="1" smtClean="0"/>
            <a:t>Michael Lauderdale, Crump Elementary </a:t>
          </a:r>
          <a:endParaRPr lang="en-US"/>
        </a:p>
      </dgm:t>
    </dgm:pt>
    <dgm:pt modelId="{C9797B3C-7A58-4A7D-B357-37FFDEF933A5}" type="parTrans" cxnId="{26DECAC7-ED7A-4F40-A53B-FB8126D78EDB}">
      <dgm:prSet/>
      <dgm:spPr/>
      <dgm:t>
        <a:bodyPr/>
        <a:lstStyle/>
        <a:p>
          <a:endParaRPr lang="en-US"/>
        </a:p>
      </dgm:t>
    </dgm:pt>
    <dgm:pt modelId="{B5447A45-9CB1-436B-9D0E-66B3E29255D4}" type="sibTrans" cxnId="{26DECAC7-ED7A-4F40-A53B-FB8126D78EDB}">
      <dgm:prSet/>
      <dgm:spPr/>
      <dgm:t>
        <a:bodyPr/>
        <a:lstStyle/>
        <a:p>
          <a:endParaRPr lang="en-US"/>
        </a:p>
      </dgm:t>
    </dgm:pt>
    <dgm:pt modelId="{D730C9CD-565A-4A78-B8B5-612AC1543F1B}">
      <dgm:prSet/>
      <dgm:spPr/>
      <dgm:t>
        <a:bodyPr/>
        <a:lstStyle/>
        <a:p>
          <a:pPr rtl="0"/>
          <a:r>
            <a:rPr lang="en-US" b="1" smtClean="0"/>
            <a:t>Robert Kerlin, </a:t>
          </a:r>
        </a:p>
        <a:p>
          <a:pPr rtl="0"/>
          <a:r>
            <a:rPr lang="en-US" b="1" smtClean="0"/>
            <a:t>Cordova Elementary</a:t>
          </a:r>
          <a:endParaRPr lang="en-US" dirty="0"/>
        </a:p>
      </dgm:t>
    </dgm:pt>
    <dgm:pt modelId="{143206F5-4594-4CD4-811E-B92F416ABCB7}" type="parTrans" cxnId="{6F487510-1A5D-4E87-837A-54F5F65A2324}">
      <dgm:prSet/>
      <dgm:spPr/>
      <dgm:t>
        <a:bodyPr/>
        <a:lstStyle/>
        <a:p>
          <a:endParaRPr lang="en-US"/>
        </a:p>
      </dgm:t>
    </dgm:pt>
    <dgm:pt modelId="{E5C2FA3E-04B2-4CE0-A427-60637CEF6D2A}" type="sibTrans" cxnId="{6F487510-1A5D-4E87-837A-54F5F65A2324}">
      <dgm:prSet/>
      <dgm:spPr/>
      <dgm:t>
        <a:bodyPr/>
        <a:lstStyle/>
        <a:p>
          <a:endParaRPr lang="en-US"/>
        </a:p>
      </dgm:t>
    </dgm:pt>
    <dgm:pt modelId="{4A763637-A370-4CEF-8889-F26A0763511C}">
      <dgm:prSet/>
      <dgm:spPr/>
      <dgm:t>
        <a:bodyPr/>
        <a:lstStyle/>
        <a:p>
          <a:pPr rtl="0"/>
          <a:r>
            <a:rPr lang="en-US" b="1" dirty="0" smtClean="0"/>
            <a:t>Andrew Martin, </a:t>
          </a:r>
          <a:r>
            <a:rPr lang="en-US" b="1" dirty="0" err="1" smtClean="0"/>
            <a:t>Grahamwood</a:t>
          </a:r>
          <a:r>
            <a:rPr lang="en-US" b="1" dirty="0" smtClean="0"/>
            <a:t> Elementary </a:t>
          </a:r>
          <a:endParaRPr lang="en-US" dirty="0"/>
        </a:p>
      </dgm:t>
    </dgm:pt>
    <dgm:pt modelId="{38F63621-AB8F-41BE-9562-FEF8B2424590}" type="parTrans" cxnId="{95C3FEBB-2898-4C00-8928-501979854E8B}">
      <dgm:prSet/>
      <dgm:spPr/>
      <dgm:t>
        <a:bodyPr/>
        <a:lstStyle/>
        <a:p>
          <a:endParaRPr lang="en-US"/>
        </a:p>
      </dgm:t>
    </dgm:pt>
    <dgm:pt modelId="{D313BC83-99D3-40B8-9F8B-39F033D03CBC}" type="sibTrans" cxnId="{95C3FEBB-2898-4C00-8928-501979854E8B}">
      <dgm:prSet/>
      <dgm:spPr/>
      <dgm:t>
        <a:bodyPr/>
        <a:lstStyle/>
        <a:p>
          <a:endParaRPr lang="en-US"/>
        </a:p>
      </dgm:t>
    </dgm:pt>
    <dgm:pt modelId="{A39536F2-99D2-43DD-B4E0-E47084EFADA1}">
      <dgm:prSet/>
      <dgm:spPr/>
      <dgm:t>
        <a:bodyPr/>
        <a:lstStyle/>
        <a:p>
          <a:pPr rtl="0"/>
          <a:r>
            <a:rPr lang="en-US" b="1" dirty="0" smtClean="0"/>
            <a:t>Keith </a:t>
          </a:r>
          <a:r>
            <a:rPr lang="en-US" b="1" dirty="0" err="1" smtClean="0"/>
            <a:t>Olswing</a:t>
          </a:r>
          <a:r>
            <a:rPr lang="en-US" b="1" dirty="0" smtClean="0"/>
            <a:t>, </a:t>
          </a:r>
        </a:p>
        <a:p>
          <a:pPr rtl="0"/>
          <a:r>
            <a:rPr lang="en-US" b="1" dirty="0" smtClean="0"/>
            <a:t>Kate Bond Elementary</a:t>
          </a:r>
          <a:endParaRPr lang="en-US" dirty="0"/>
        </a:p>
      </dgm:t>
    </dgm:pt>
    <dgm:pt modelId="{1211EEDF-AD56-4BD3-98C6-01BEC1AB4001}" type="parTrans" cxnId="{76C40A7F-D37C-4D8D-9EF3-4D7D9C1265BB}">
      <dgm:prSet/>
      <dgm:spPr/>
      <dgm:t>
        <a:bodyPr/>
        <a:lstStyle/>
        <a:p>
          <a:endParaRPr lang="en-US"/>
        </a:p>
      </dgm:t>
    </dgm:pt>
    <dgm:pt modelId="{34A98A7C-0CB8-4F09-B632-A4E2A288EEC5}" type="sibTrans" cxnId="{76C40A7F-D37C-4D8D-9EF3-4D7D9C1265BB}">
      <dgm:prSet/>
      <dgm:spPr/>
      <dgm:t>
        <a:bodyPr/>
        <a:lstStyle/>
        <a:p>
          <a:endParaRPr lang="en-US"/>
        </a:p>
      </dgm:t>
    </dgm:pt>
    <dgm:pt modelId="{2406FD60-E779-4E8A-A6D0-0C3538800030}">
      <dgm:prSet/>
      <dgm:spPr/>
      <dgm:t>
        <a:bodyPr/>
        <a:lstStyle/>
        <a:p>
          <a:pPr rtl="0"/>
          <a:r>
            <a:rPr lang="en-US" b="1" dirty="0" smtClean="0"/>
            <a:t>Crystal Carlson, Kate Bond Elementary </a:t>
          </a:r>
          <a:endParaRPr lang="en-US" dirty="0"/>
        </a:p>
      </dgm:t>
    </dgm:pt>
    <dgm:pt modelId="{17AFCBED-9465-42CC-AF48-69F963661DAB}" type="parTrans" cxnId="{3076B8B9-7DE0-4510-8E95-91AAC2DE9A5C}">
      <dgm:prSet/>
      <dgm:spPr/>
      <dgm:t>
        <a:bodyPr/>
        <a:lstStyle/>
        <a:p>
          <a:endParaRPr lang="en-US"/>
        </a:p>
      </dgm:t>
    </dgm:pt>
    <dgm:pt modelId="{34BE3E7F-60E5-47E4-AA22-0816BB296522}" type="sibTrans" cxnId="{3076B8B9-7DE0-4510-8E95-91AAC2DE9A5C}">
      <dgm:prSet/>
      <dgm:spPr/>
      <dgm:t>
        <a:bodyPr/>
        <a:lstStyle/>
        <a:p>
          <a:endParaRPr lang="en-US"/>
        </a:p>
      </dgm:t>
    </dgm:pt>
    <dgm:pt modelId="{9314D4E6-9EE2-4437-A5AB-5B22B4A195DF}">
      <dgm:prSet/>
      <dgm:spPr/>
      <dgm:t>
        <a:bodyPr/>
        <a:lstStyle/>
        <a:p>
          <a:pPr rtl="0"/>
          <a:r>
            <a:rPr lang="en-US" b="1" dirty="0" smtClean="0"/>
            <a:t>Wayne Faulkner, Sherwood Elementary </a:t>
          </a:r>
          <a:endParaRPr lang="en-US" dirty="0"/>
        </a:p>
      </dgm:t>
    </dgm:pt>
    <dgm:pt modelId="{51B37DC6-B791-4300-80B7-98724A18287C}" type="parTrans" cxnId="{C962804B-6963-4749-B0B0-993142AAB21A}">
      <dgm:prSet/>
      <dgm:spPr/>
      <dgm:t>
        <a:bodyPr/>
        <a:lstStyle/>
        <a:p>
          <a:endParaRPr lang="en-US"/>
        </a:p>
      </dgm:t>
    </dgm:pt>
    <dgm:pt modelId="{CE179674-28E5-4972-8E0D-69742501E4C0}" type="sibTrans" cxnId="{C962804B-6963-4749-B0B0-993142AAB21A}">
      <dgm:prSet/>
      <dgm:spPr/>
      <dgm:t>
        <a:bodyPr/>
        <a:lstStyle/>
        <a:p>
          <a:endParaRPr lang="en-US"/>
        </a:p>
      </dgm:t>
    </dgm:pt>
    <dgm:pt modelId="{F147BBE3-2C4C-4747-80B6-1BC7656F61EF}">
      <dgm:prSet/>
      <dgm:spPr/>
      <dgm:t>
        <a:bodyPr/>
        <a:lstStyle/>
        <a:p>
          <a:pPr rtl="0"/>
          <a:r>
            <a:rPr lang="en-US" b="1" dirty="0" smtClean="0"/>
            <a:t>Michael Norwood, </a:t>
          </a:r>
          <a:r>
            <a:rPr lang="en-US" b="1" dirty="0" err="1" smtClean="0"/>
            <a:t>Alcy</a:t>
          </a:r>
          <a:r>
            <a:rPr lang="en-US" b="1" dirty="0" smtClean="0"/>
            <a:t> Elementary </a:t>
          </a:r>
          <a:endParaRPr lang="en-US" dirty="0"/>
        </a:p>
      </dgm:t>
    </dgm:pt>
    <dgm:pt modelId="{6A7A36F3-8E6B-4A15-A691-81705C80A892}" type="parTrans" cxnId="{981D95A2-2E4C-46C3-BC5C-7A08DB85EB62}">
      <dgm:prSet/>
      <dgm:spPr/>
      <dgm:t>
        <a:bodyPr/>
        <a:lstStyle/>
        <a:p>
          <a:endParaRPr lang="en-US"/>
        </a:p>
      </dgm:t>
    </dgm:pt>
    <dgm:pt modelId="{D1044C01-D227-43C8-B781-CF59D7386016}" type="sibTrans" cxnId="{981D95A2-2E4C-46C3-BC5C-7A08DB85EB62}">
      <dgm:prSet/>
      <dgm:spPr/>
      <dgm:t>
        <a:bodyPr/>
        <a:lstStyle/>
        <a:p>
          <a:endParaRPr lang="en-US"/>
        </a:p>
      </dgm:t>
    </dgm:pt>
    <dgm:pt modelId="{A63BA1A0-9F95-4B36-82F8-112A5D3482FB}">
      <dgm:prSet/>
      <dgm:spPr/>
      <dgm:t>
        <a:bodyPr/>
        <a:lstStyle/>
        <a:p>
          <a:pPr rtl="0"/>
          <a:r>
            <a:rPr lang="en-US" b="1" dirty="0" smtClean="0"/>
            <a:t>Marva Turner, Delano Elementary </a:t>
          </a:r>
          <a:endParaRPr lang="en-US" dirty="0"/>
        </a:p>
      </dgm:t>
    </dgm:pt>
    <dgm:pt modelId="{C46AA45D-75CB-4095-A841-45AA5631CA3E}" type="parTrans" cxnId="{26349817-91DF-4070-A031-8EBE2CD858E4}">
      <dgm:prSet/>
      <dgm:spPr/>
      <dgm:t>
        <a:bodyPr/>
        <a:lstStyle/>
        <a:p>
          <a:endParaRPr lang="en-US"/>
        </a:p>
      </dgm:t>
    </dgm:pt>
    <dgm:pt modelId="{48117C8A-F31C-46FE-B7A0-00F39FEBC23B}" type="sibTrans" cxnId="{26349817-91DF-4070-A031-8EBE2CD858E4}">
      <dgm:prSet/>
      <dgm:spPr/>
      <dgm:t>
        <a:bodyPr/>
        <a:lstStyle/>
        <a:p>
          <a:endParaRPr lang="en-US"/>
        </a:p>
      </dgm:t>
    </dgm:pt>
    <dgm:pt modelId="{959E64ED-8D28-4BA3-B4E3-B7E9B63076D4}">
      <dgm:prSet/>
      <dgm:spPr/>
      <dgm:t>
        <a:bodyPr/>
        <a:lstStyle/>
        <a:p>
          <a:pPr rtl="0"/>
          <a:r>
            <a:rPr lang="en-US" b="1" dirty="0" err="1" smtClean="0"/>
            <a:t>Kawaski</a:t>
          </a:r>
          <a:r>
            <a:rPr lang="en-US" b="1" dirty="0" smtClean="0"/>
            <a:t> Jordan, Fox Meadows Elementary </a:t>
          </a:r>
          <a:endParaRPr lang="en-US" dirty="0"/>
        </a:p>
      </dgm:t>
    </dgm:pt>
    <dgm:pt modelId="{F25C44A0-665C-4F69-B23E-BB0F68DF4171}" type="parTrans" cxnId="{4BB31067-1A2F-4CD6-976B-29B4217BAA69}">
      <dgm:prSet/>
      <dgm:spPr/>
      <dgm:t>
        <a:bodyPr/>
        <a:lstStyle/>
        <a:p>
          <a:endParaRPr lang="en-US"/>
        </a:p>
      </dgm:t>
    </dgm:pt>
    <dgm:pt modelId="{7EAE2002-89EF-42F5-B366-EBBACBF1B940}" type="sibTrans" cxnId="{4BB31067-1A2F-4CD6-976B-29B4217BAA69}">
      <dgm:prSet/>
      <dgm:spPr/>
      <dgm:t>
        <a:bodyPr/>
        <a:lstStyle/>
        <a:p>
          <a:endParaRPr lang="en-US"/>
        </a:p>
      </dgm:t>
    </dgm:pt>
    <dgm:pt modelId="{9AFD428B-D1E7-4537-9FD2-A098506C626C}">
      <dgm:prSet/>
      <dgm:spPr/>
      <dgm:t>
        <a:bodyPr/>
        <a:lstStyle/>
        <a:p>
          <a:r>
            <a:rPr lang="en-US" b="1" dirty="0" smtClean="0"/>
            <a:t>Karen B. Wells</a:t>
          </a:r>
          <a:r>
            <a:rPr lang="en-US" dirty="0" smtClean="0"/>
            <a:t>, </a:t>
          </a:r>
          <a:r>
            <a:rPr lang="en-US" b="1" dirty="0" err="1" smtClean="0"/>
            <a:t>Westhaven</a:t>
          </a:r>
          <a:r>
            <a:rPr lang="en-US" dirty="0" smtClean="0"/>
            <a:t> </a:t>
          </a:r>
          <a:endParaRPr lang="en-US" dirty="0"/>
        </a:p>
      </dgm:t>
    </dgm:pt>
    <dgm:pt modelId="{F9223AEA-CDCD-452A-B134-DBE35AA3A787}" type="parTrans" cxnId="{26CC13E4-E936-45FE-9A6A-10B6151C2A0D}">
      <dgm:prSet/>
      <dgm:spPr/>
      <dgm:t>
        <a:bodyPr/>
        <a:lstStyle/>
        <a:p>
          <a:endParaRPr lang="en-US"/>
        </a:p>
      </dgm:t>
    </dgm:pt>
    <dgm:pt modelId="{7EE1354D-62B8-4699-BCEF-939D101617EE}" type="sibTrans" cxnId="{26CC13E4-E936-45FE-9A6A-10B6151C2A0D}">
      <dgm:prSet/>
      <dgm:spPr/>
      <dgm:t>
        <a:bodyPr/>
        <a:lstStyle/>
        <a:p>
          <a:endParaRPr lang="en-US"/>
        </a:p>
      </dgm:t>
    </dgm:pt>
    <dgm:pt modelId="{FF78D94C-27B7-4991-91D2-B6737EFA623A}" type="pres">
      <dgm:prSet presAssocID="{15D99DFB-0B22-4AFA-AAD9-1538DB0D2A7E}" presName="diagram" presStyleCnt="0">
        <dgm:presLayoutVars>
          <dgm:dir/>
          <dgm:resizeHandles val="exact"/>
        </dgm:presLayoutVars>
      </dgm:prSet>
      <dgm:spPr/>
      <dgm:t>
        <a:bodyPr/>
        <a:lstStyle/>
        <a:p>
          <a:endParaRPr lang="en-US"/>
        </a:p>
      </dgm:t>
    </dgm:pt>
    <dgm:pt modelId="{EDADD9E4-091A-46E8-9A35-4CFCC8C9C210}" type="pres">
      <dgm:prSet presAssocID="{B2834231-5B84-459E-9CAF-C5C7743F1952}" presName="node" presStyleLbl="node1" presStyleIdx="0" presStyleCnt="13">
        <dgm:presLayoutVars>
          <dgm:bulletEnabled val="1"/>
        </dgm:presLayoutVars>
      </dgm:prSet>
      <dgm:spPr/>
      <dgm:t>
        <a:bodyPr/>
        <a:lstStyle/>
        <a:p>
          <a:endParaRPr lang="en-US"/>
        </a:p>
      </dgm:t>
    </dgm:pt>
    <dgm:pt modelId="{3E754475-33B6-43B5-967B-AABBB01434EE}" type="pres">
      <dgm:prSet presAssocID="{1BD71827-6434-4E07-8546-C0240A0CAD15}" presName="sibTrans" presStyleCnt="0"/>
      <dgm:spPr/>
      <dgm:t>
        <a:bodyPr/>
        <a:lstStyle/>
        <a:p>
          <a:endParaRPr lang="en-US"/>
        </a:p>
      </dgm:t>
    </dgm:pt>
    <dgm:pt modelId="{38A63014-A653-46A5-9001-3A766558A9C4}" type="pres">
      <dgm:prSet presAssocID="{426B598F-9612-4CA4-95C1-38A37C99FF60}" presName="node" presStyleLbl="node1" presStyleIdx="1" presStyleCnt="13" custLinFactNeighborX="1081" custLinFactNeighborY="-84">
        <dgm:presLayoutVars>
          <dgm:bulletEnabled val="1"/>
        </dgm:presLayoutVars>
      </dgm:prSet>
      <dgm:spPr/>
      <dgm:t>
        <a:bodyPr/>
        <a:lstStyle/>
        <a:p>
          <a:endParaRPr lang="en-US"/>
        </a:p>
      </dgm:t>
    </dgm:pt>
    <dgm:pt modelId="{CD928C05-7E54-4556-9D1F-B97708E52251}" type="pres">
      <dgm:prSet presAssocID="{74496467-520A-4628-9CF9-4FE4F3FE4B94}" presName="sibTrans" presStyleCnt="0"/>
      <dgm:spPr/>
      <dgm:t>
        <a:bodyPr/>
        <a:lstStyle/>
        <a:p>
          <a:endParaRPr lang="en-US"/>
        </a:p>
      </dgm:t>
    </dgm:pt>
    <dgm:pt modelId="{348F7AC9-A872-4E08-8A57-4250C018B569}" type="pres">
      <dgm:prSet presAssocID="{03627BE1-969D-4E69-9535-C4F863B67C33}" presName="node" presStyleLbl="node1" presStyleIdx="2" presStyleCnt="13">
        <dgm:presLayoutVars>
          <dgm:bulletEnabled val="1"/>
        </dgm:presLayoutVars>
      </dgm:prSet>
      <dgm:spPr/>
      <dgm:t>
        <a:bodyPr/>
        <a:lstStyle/>
        <a:p>
          <a:endParaRPr lang="en-US"/>
        </a:p>
      </dgm:t>
    </dgm:pt>
    <dgm:pt modelId="{74D8B1A3-B424-4EDA-9791-F7289091A1E6}" type="pres">
      <dgm:prSet presAssocID="{A6B7A631-7E16-4A80-B721-E9ECA291BA61}" presName="sibTrans" presStyleCnt="0"/>
      <dgm:spPr/>
      <dgm:t>
        <a:bodyPr/>
        <a:lstStyle/>
        <a:p>
          <a:endParaRPr lang="en-US"/>
        </a:p>
      </dgm:t>
    </dgm:pt>
    <dgm:pt modelId="{5034A0F3-4E8E-4858-8415-B0AA97840B1E}" type="pres">
      <dgm:prSet presAssocID="{5094B19A-C7D8-4CBA-A24E-9A9CB1C6B273}" presName="node" presStyleLbl="node1" presStyleIdx="3" presStyleCnt="13">
        <dgm:presLayoutVars>
          <dgm:bulletEnabled val="1"/>
        </dgm:presLayoutVars>
      </dgm:prSet>
      <dgm:spPr/>
      <dgm:t>
        <a:bodyPr/>
        <a:lstStyle/>
        <a:p>
          <a:endParaRPr lang="en-US"/>
        </a:p>
      </dgm:t>
    </dgm:pt>
    <dgm:pt modelId="{CC459FDF-A3BB-4D98-A9DD-5F28AB7A2EB8}" type="pres">
      <dgm:prSet presAssocID="{B5447A45-9CB1-436B-9D0E-66B3E29255D4}" presName="sibTrans" presStyleCnt="0"/>
      <dgm:spPr/>
      <dgm:t>
        <a:bodyPr/>
        <a:lstStyle/>
        <a:p>
          <a:endParaRPr lang="en-US"/>
        </a:p>
      </dgm:t>
    </dgm:pt>
    <dgm:pt modelId="{EB900188-A0CC-4CA4-BBE4-0BDD46D4E5EE}" type="pres">
      <dgm:prSet presAssocID="{D730C9CD-565A-4A78-B8B5-612AC1543F1B}" presName="node" presStyleLbl="node1" presStyleIdx="4" presStyleCnt="13">
        <dgm:presLayoutVars>
          <dgm:bulletEnabled val="1"/>
        </dgm:presLayoutVars>
      </dgm:prSet>
      <dgm:spPr/>
      <dgm:t>
        <a:bodyPr/>
        <a:lstStyle/>
        <a:p>
          <a:endParaRPr lang="en-US"/>
        </a:p>
      </dgm:t>
    </dgm:pt>
    <dgm:pt modelId="{3A73A4DB-6D05-4134-9D10-87D42D30B5F6}" type="pres">
      <dgm:prSet presAssocID="{E5C2FA3E-04B2-4CE0-A427-60637CEF6D2A}" presName="sibTrans" presStyleCnt="0"/>
      <dgm:spPr/>
      <dgm:t>
        <a:bodyPr/>
        <a:lstStyle/>
        <a:p>
          <a:endParaRPr lang="en-US"/>
        </a:p>
      </dgm:t>
    </dgm:pt>
    <dgm:pt modelId="{85DE463C-2DD0-4358-81FB-33C3BC289B10}" type="pres">
      <dgm:prSet presAssocID="{4A763637-A370-4CEF-8889-F26A0763511C}" presName="node" presStyleLbl="node1" presStyleIdx="5" presStyleCnt="13">
        <dgm:presLayoutVars>
          <dgm:bulletEnabled val="1"/>
        </dgm:presLayoutVars>
      </dgm:prSet>
      <dgm:spPr/>
      <dgm:t>
        <a:bodyPr/>
        <a:lstStyle/>
        <a:p>
          <a:endParaRPr lang="en-US"/>
        </a:p>
      </dgm:t>
    </dgm:pt>
    <dgm:pt modelId="{BF852146-79C1-4A43-B67C-115C5D02643E}" type="pres">
      <dgm:prSet presAssocID="{D313BC83-99D3-40B8-9F8B-39F033D03CBC}" presName="sibTrans" presStyleCnt="0"/>
      <dgm:spPr/>
      <dgm:t>
        <a:bodyPr/>
        <a:lstStyle/>
        <a:p>
          <a:endParaRPr lang="en-US"/>
        </a:p>
      </dgm:t>
    </dgm:pt>
    <dgm:pt modelId="{743B553D-A9AF-471B-AC1F-FB417ADD0E8F}" type="pres">
      <dgm:prSet presAssocID="{A39536F2-99D2-43DD-B4E0-E47084EFADA1}" presName="node" presStyleLbl="node1" presStyleIdx="6" presStyleCnt="13">
        <dgm:presLayoutVars>
          <dgm:bulletEnabled val="1"/>
        </dgm:presLayoutVars>
      </dgm:prSet>
      <dgm:spPr/>
      <dgm:t>
        <a:bodyPr/>
        <a:lstStyle/>
        <a:p>
          <a:endParaRPr lang="en-US"/>
        </a:p>
      </dgm:t>
    </dgm:pt>
    <dgm:pt modelId="{90DB1506-0475-407A-ACEB-7404B35E96F0}" type="pres">
      <dgm:prSet presAssocID="{34A98A7C-0CB8-4F09-B632-A4E2A288EEC5}" presName="sibTrans" presStyleCnt="0"/>
      <dgm:spPr/>
      <dgm:t>
        <a:bodyPr/>
        <a:lstStyle/>
        <a:p>
          <a:endParaRPr lang="en-US"/>
        </a:p>
      </dgm:t>
    </dgm:pt>
    <dgm:pt modelId="{4A4F5D3F-A0AA-478F-815F-6F3211EFBE2F}" type="pres">
      <dgm:prSet presAssocID="{2406FD60-E779-4E8A-A6D0-0C3538800030}" presName="node" presStyleLbl="node1" presStyleIdx="7" presStyleCnt="13">
        <dgm:presLayoutVars>
          <dgm:bulletEnabled val="1"/>
        </dgm:presLayoutVars>
      </dgm:prSet>
      <dgm:spPr/>
      <dgm:t>
        <a:bodyPr/>
        <a:lstStyle/>
        <a:p>
          <a:endParaRPr lang="en-US"/>
        </a:p>
      </dgm:t>
    </dgm:pt>
    <dgm:pt modelId="{49DDD25D-6ECC-4C8D-9F26-E007A68DC9FB}" type="pres">
      <dgm:prSet presAssocID="{34BE3E7F-60E5-47E4-AA22-0816BB296522}" presName="sibTrans" presStyleCnt="0"/>
      <dgm:spPr/>
      <dgm:t>
        <a:bodyPr/>
        <a:lstStyle/>
        <a:p>
          <a:endParaRPr lang="en-US"/>
        </a:p>
      </dgm:t>
    </dgm:pt>
    <dgm:pt modelId="{DEB36EC6-EC4D-44B4-9A4B-7E4E6559857F}" type="pres">
      <dgm:prSet presAssocID="{9314D4E6-9EE2-4437-A5AB-5B22B4A195DF}" presName="node" presStyleLbl="node1" presStyleIdx="8" presStyleCnt="13">
        <dgm:presLayoutVars>
          <dgm:bulletEnabled val="1"/>
        </dgm:presLayoutVars>
      </dgm:prSet>
      <dgm:spPr/>
      <dgm:t>
        <a:bodyPr/>
        <a:lstStyle/>
        <a:p>
          <a:endParaRPr lang="en-US"/>
        </a:p>
      </dgm:t>
    </dgm:pt>
    <dgm:pt modelId="{8E7930D6-57B8-4128-B44F-00A94D2B1084}" type="pres">
      <dgm:prSet presAssocID="{CE179674-28E5-4972-8E0D-69742501E4C0}" presName="sibTrans" presStyleCnt="0"/>
      <dgm:spPr/>
      <dgm:t>
        <a:bodyPr/>
        <a:lstStyle/>
        <a:p>
          <a:endParaRPr lang="en-US"/>
        </a:p>
      </dgm:t>
    </dgm:pt>
    <dgm:pt modelId="{C23B5A48-787E-40EB-B9A4-DBECF5FE9A24}" type="pres">
      <dgm:prSet presAssocID="{F147BBE3-2C4C-4747-80B6-1BC7656F61EF}" presName="node" presStyleLbl="node1" presStyleIdx="9" presStyleCnt="13">
        <dgm:presLayoutVars>
          <dgm:bulletEnabled val="1"/>
        </dgm:presLayoutVars>
      </dgm:prSet>
      <dgm:spPr/>
      <dgm:t>
        <a:bodyPr/>
        <a:lstStyle/>
        <a:p>
          <a:endParaRPr lang="en-US"/>
        </a:p>
      </dgm:t>
    </dgm:pt>
    <dgm:pt modelId="{C85E50C5-4420-457A-BF3B-353AB44656E6}" type="pres">
      <dgm:prSet presAssocID="{D1044C01-D227-43C8-B781-CF59D7386016}" presName="sibTrans" presStyleCnt="0"/>
      <dgm:spPr/>
      <dgm:t>
        <a:bodyPr/>
        <a:lstStyle/>
        <a:p>
          <a:endParaRPr lang="en-US"/>
        </a:p>
      </dgm:t>
    </dgm:pt>
    <dgm:pt modelId="{FADFC620-F512-431C-85A4-5EB83BFF815D}" type="pres">
      <dgm:prSet presAssocID="{A63BA1A0-9F95-4B36-82F8-112A5D3482FB}" presName="node" presStyleLbl="node1" presStyleIdx="10" presStyleCnt="13">
        <dgm:presLayoutVars>
          <dgm:bulletEnabled val="1"/>
        </dgm:presLayoutVars>
      </dgm:prSet>
      <dgm:spPr/>
      <dgm:t>
        <a:bodyPr/>
        <a:lstStyle/>
        <a:p>
          <a:endParaRPr lang="en-US"/>
        </a:p>
      </dgm:t>
    </dgm:pt>
    <dgm:pt modelId="{289891FA-CB45-4731-8DBB-B22DAA74F90E}" type="pres">
      <dgm:prSet presAssocID="{48117C8A-F31C-46FE-B7A0-00F39FEBC23B}" presName="sibTrans" presStyleCnt="0"/>
      <dgm:spPr/>
      <dgm:t>
        <a:bodyPr/>
        <a:lstStyle/>
        <a:p>
          <a:endParaRPr lang="en-US"/>
        </a:p>
      </dgm:t>
    </dgm:pt>
    <dgm:pt modelId="{381964B5-867C-4922-A21D-365B028E5A6E}" type="pres">
      <dgm:prSet presAssocID="{959E64ED-8D28-4BA3-B4E3-B7E9B63076D4}" presName="node" presStyleLbl="node1" presStyleIdx="11" presStyleCnt="13">
        <dgm:presLayoutVars>
          <dgm:bulletEnabled val="1"/>
        </dgm:presLayoutVars>
      </dgm:prSet>
      <dgm:spPr/>
      <dgm:t>
        <a:bodyPr/>
        <a:lstStyle/>
        <a:p>
          <a:endParaRPr lang="en-US"/>
        </a:p>
      </dgm:t>
    </dgm:pt>
    <dgm:pt modelId="{22F1F920-AEDF-4202-8EAB-A1AFD88C49FF}" type="pres">
      <dgm:prSet presAssocID="{7EAE2002-89EF-42F5-B366-EBBACBF1B940}" presName="sibTrans" presStyleCnt="0"/>
      <dgm:spPr/>
      <dgm:t>
        <a:bodyPr/>
        <a:lstStyle/>
        <a:p>
          <a:endParaRPr lang="en-US"/>
        </a:p>
      </dgm:t>
    </dgm:pt>
    <dgm:pt modelId="{360D863A-BB4F-47A3-A61B-D5DC40759A2D}" type="pres">
      <dgm:prSet presAssocID="{9AFD428B-D1E7-4537-9FD2-A098506C626C}" presName="node" presStyleLbl="node1" presStyleIdx="12" presStyleCnt="13">
        <dgm:presLayoutVars>
          <dgm:bulletEnabled val="1"/>
        </dgm:presLayoutVars>
      </dgm:prSet>
      <dgm:spPr/>
      <dgm:t>
        <a:bodyPr/>
        <a:lstStyle/>
        <a:p>
          <a:endParaRPr lang="en-US"/>
        </a:p>
      </dgm:t>
    </dgm:pt>
  </dgm:ptLst>
  <dgm:cxnLst>
    <dgm:cxn modelId="{77060879-5FE6-44B2-B6A3-39FBD3AEBBE9}" type="presOf" srcId="{4A763637-A370-4CEF-8889-F26A0763511C}" destId="{85DE463C-2DD0-4358-81FB-33C3BC289B10}" srcOrd="0" destOrd="0" presId="urn:microsoft.com/office/officeart/2005/8/layout/default"/>
    <dgm:cxn modelId="{1570BAFC-A800-47DB-8F98-190A90271D5F}" type="presOf" srcId="{9314D4E6-9EE2-4437-A5AB-5B22B4A195DF}" destId="{DEB36EC6-EC4D-44B4-9A4B-7E4E6559857F}" srcOrd="0" destOrd="0" presId="urn:microsoft.com/office/officeart/2005/8/layout/default"/>
    <dgm:cxn modelId="{141A710F-1DC5-415C-B800-184735485009}" srcId="{15D99DFB-0B22-4AFA-AAD9-1538DB0D2A7E}" destId="{03627BE1-969D-4E69-9535-C4F863B67C33}" srcOrd="2" destOrd="0" parTransId="{0EBAC1D8-175B-440E-8E62-11BF1BC0F76D}" sibTransId="{A6B7A631-7E16-4A80-B721-E9ECA291BA61}"/>
    <dgm:cxn modelId="{DE178176-811D-430F-B629-FB04FB1C438D}" srcId="{15D99DFB-0B22-4AFA-AAD9-1538DB0D2A7E}" destId="{B2834231-5B84-459E-9CAF-C5C7743F1952}" srcOrd="0" destOrd="0" parTransId="{99632A22-81EC-4BEA-BB1D-B63A0FE7865F}" sibTransId="{1BD71827-6434-4E07-8546-C0240A0CAD15}"/>
    <dgm:cxn modelId="{B666A3F2-B004-4F7A-95D8-8A51752A0571}" type="presOf" srcId="{03627BE1-969D-4E69-9535-C4F863B67C33}" destId="{348F7AC9-A872-4E08-8A57-4250C018B569}" srcOrd="0" destOrd="0" presId="urn:microsoft.com/office/officeart/2005/8/layout/default"/>
    <dgm:cxn modelId="{F47D47B4-0F71-4B40-9D29-4D68345FA1D6}" type="presOf" srcId="{15D99DFB-0B22-4AFA-AAD9-1538DB0D2A7E}" destId="{FF78D94C-27B7-4991-91D2-B6737EFA623A}" srcOrd="0" destOrd="0" presId="urn:microsoft.com/office/officeart/2005/8/layout/default"/>
    <dgm:cxn modelId="{F9D6956D-6C94-4969-8650-8CAE83A9DC65}" type="presOf" srcId="{A63BA1A0-9F95-4B36-82F8-112A5D3482FB}" destId="{FADFC620-F512-431C-85A4-5EB83BFF815D}" srcOrd="0" destOrd="0" presId="urn:microsoft.com/office/officeart/2005/8/layout/default"/>
    <dgm:cxn modelId="{3076B8B9-7DE0-4510-8E95-91AAC2DE9A5C}" srcId="{15D99DFB-0B22-4AFA-AAD9-1538DB0D2A7E}" destId="{2406FD60-E779-4E8A-A6D0-0C3538800030}" srcOrd="7" destOrd="0" parTransId="{17AFCBED-9465-42CC-AF48-69F963661DAB}" sibTransId="{34BE3E7F-60E5-47E4-AA22-0816BB296522}"/>
    <dgm:cxn modelId="{FDCBBDFA-36EC-4B2E-8800-3087E842D513}" type="presOf" srcId="{2406FD60-E779-4E8A-A6D0-0C3538800030}" destId="{4A4F5D3F-A0AA-478F-815F-6F3211EFBE2F}" srcOrd="0" destOrd="0" presId="urn:microsoft.com/office/officeart/2005/8/layout/default"/>
    <dgm:cxn modelId="{C25A1ECB-9F6A-470A-BC6A-BCC474CCC21A}" type="presOf" srcId="{426B598F-9612-4CA4-95C1-38A37C99FF60}" destId="{38A63014-A653-46A5-9001-3A766558A9C4}" srcOrd="0" destOrd="0" presId="urn:microsoft.com/office/officeart/2005/8/layout/default"/>
    <dgm:cxn modelId="{26CC13E4-E936-45FE-9A6A-10B6151C2A0D}" srcId="{15D99DFB-0B22-4AFA-AAD9-1538DB0D2A7E}" destId="{9AFD428B-D1E7-4537-9FD2-A098506C626C}" srcOrd="12" destOrd="0" parTransId="{F9223AEA-CDCD-452A-B134-DBE35AA3A787}" sibTransId="{7EE1354D-62B8-4699-BCEF-939D101617EE}"/>
    <dgm:cxn modelId="{95C3FEBB-2898-4C00-8928-501979854E8B}" srcId="{15D99DFB-0B22-4AFA-AAD9-1538DB0D2A7E}" destId="{4A763637-A370-4CEF-8889-F26A0763511C}" srcOrd="5" destOrd="0" parTransId="{38F63621-AB8F-41BE-9562-FEF8B2424590}" sibTransId="{D313BC83-99D3-40B8-9F8B-39F033D03CBC}"/>
    <dgm:cxn modelId="{C6089247-76EB-42C2-977E-EC73AF712D14}" type="presOf" srcId="{F147BBE3-2C4C-4747-80B6-1BC7656F61EF}" destId="{C23B5A48-787E-40EB-B9A4-DBECF5FE9A24}" srcOrd="0" destOrd="0" presId="urn:microsoft.com/office/officeart/2005/8/layout/default"/>
    <dgm:cxn modelId="{76C40A7F-D37C-4D8D-9EF3-4D7D9C1265BB}" srcId="{15D99DFB-0B22-4AFA-AAD9-1538DB0D2A7E}" destId="{A39536F2-99D2-43DD-B4E0-E47084EFADA1}" srcOrd="6" destOrd="0" parTransId="{1211EEDF-AD56-4BD3-98C6-01BEC1AB4001}" sibTransId="{34A98A7C-0CB8-4F09-B632-A4E2A288EEC5}"/>
    <dgm:cxn modelId="{8CD103B3-47CE-445C-8B17-4C0F18E4DBD2}" type="presOf" srcId="{D730C9CD-565A-4A78-B8B5-612AC1543F1B}" destId="{EB900188-A0CC-4CA4-BBE4-0BDD46D4E5EE}" srcOrd="0" destOrd="0" presId="urn:microsoft.com/office/officeart/2005/8/layout/default"/>
    <dgm:cxn modelId="{D7F4002B-E690-4746-AC95-ACDA2EDAF7CB}" srcId="{15D99DFB-0B22-4AFA-AAD9-1538DB0D2A7E}" destId="{426B598F-9612-4CA4-95C1-38A37C99FF60}" srcOrd="1" destOrd="0" parTransId="{3F22A485-6CC6-4515-9638-F702F2D81DC7}" sibTransId="{74496467-520A-4628-9CF9-4FE4F3FE4B94}"/>
    <dgm:cxn modelId="{26DECAC7-ED7A-4F40-A53B-FB8126D78EDB}" srcId="{15D99DFB-0B22-4AFA-AAD9-1538DB0D2A7E}" destId="{5094B19A-C7D8-4CBA-A24E-9A9CB1C6B273}" srcOrd="3" destOrd="0" parTransId="{C9797B3C-7A58-4A7D-B357-37FFDEF933A5}" sibTransId="{B5447A45-9CB1-436B-9D0E-66B3E29255D4}"/>
    <dgm:cxn modelId="{26349817-91DF-4070-A031-8EBE2CD858E4}" srcId="{15D99DFB-0B22-4AFA-AAD9-1538DB0D2A7E}" destId="{A63BA1A0-9F95-4B36-82F8-112A5D3482FB}" srcOrd="10" destOrd="0" parTransId="{C46AA45D-75CB-4095-A841-45AA5631CA3E}" sibTransId="{48117C8A-F31C-46FE-B7A0-00F39FEBC23B}"/>
    <dgm:cxn modelId="{CE868F57-77C6-4DED-B895-77B65C17EFF3}" type="presOf" srcId="{B2834231-5B84-459E-9CAF-C5C7743F1952}" destId="{EDADD9E4-091A-46E8-9A35-4CFCC8C9C210}" srcOrd="0" destOrd="0" presId="urn:microsoft.com/office/officeart/2005/8/layout/default"/>
    <dgm:cxn modelId="{6F487510-1A5D-4E87-837A-54F5F65A2324}" srcId="{15D99DFB-0B22-4AFA-AAD9-1538DB0D2A7E}" destId="{D730C9CD-565A-4A78-B8B5-612AC1543F1B}" srcOrd="4" destOrd="0" parTransId="{143206F5-4594-4CD4-811E-B92F416ABCB7}" sibTransId="{E5C2FA3E-04B2-4CE0-A427-60637CEF6D2A}"/>
    <dgm:cxn modelId="{BC19B337-9400-49A9-9A09-EF57577B0031}" type="presOf" srcId="{9AFD428B-D1E7-4537-9FD2-A098506C626C}" destId="{360D863A-BB4F-47A3-A61B-D5DC40759A2D}" srcOrd="0" destOrd="0" presId="urn:microsoft.com/office/officeart/2005/8/layout/default"/>
    <dgm:cxn modelId="{78CED50C-FA98-4AE0-A8D4-B93BABAB12A3}" type="presOf" srcId="{5094B19A-C7D8-4CBA-A24E-9A9CB1C6B273}" destId="{5034A0F3-4E8E-4858-8415-B0AA97840B1E}" srcOrd="0" destOrd="0" presId="urn:microsoft.com/office/officeart/2005/8/layout/default"/>
    <dgm:cxn modelId="{981D95A2-2E4C-46C3-BC5C-7A08DB85EB62}" srcId="{15D99DFB-0B22-4AFA-AAD9-1538DB0D2A7E}" destId="{F147BBE3-2C4C-4747-80B6-1BC7656F61EF}" srcOrd="9" destOrd="0" parTransId="{6A7A36F3-8E6B-4A15-A691-81705C80A892}" sibTransId="{D1044C01-D227-43C8-B781-CF59D7386016}"/>
    <dgm:cxn modelId="{952B77A4-EE5F-482C-B698-19F24360A30B}" type="presOf" srcId="{959E64ED-8D28-4BA3-B4E3-B7E9B63076D4}" destId="{381964B5-867C-4922-A21D-365B028E5A6E}" srcOrd="0" destOrd="0" presId="urn:microsoft.com/office/officeart/2005/8/layout/default"/>
    <dgm:cxn modelId="{C962804B-6963-4749-B0B0-993142AAB21A}" srcId="{15D99DFB-0B22-4AFA-AAD9-1538DB0D2A7E}" destId="{9314D4E6-9EE2-4437-A5AB-5B22B4A195DF}" srcOrd="8" destOrd="0" parTransId="{51B37DC6-B791-4300-80B7-98724A18287C}" sibTransId="{CE179674-28E5-4972-8E0D-69742501E4C0}"/>
    <dgm:cxn modelId="{4586E0A1-9345-4283-BA78-34687ED5B096}" type="presOf" srcId="{A39536F2-99D2-43DD-B4E0-E47084EFADA1}" destId="{743B553D-A9AF-471B-AC1F-FB417ADD0E8F}" srcOrd="0" destOrd="0" presId="urn:microsoft.com/office/officeart/2005/8/layout/default"/>
    <dgm:cxn modelId="{4BB31067-1A2F-4CD6-976B-29B4217BAA69}" srcId="{15D99DFB-0B22-4AFA-AAD9-1538DB0D2A7E}" destId="{959E64ED-8D28-4BA3-B4E3-B7E9B63076D4}" srcOrd="11" destOrd="0" parTransId="{F25C44A0-665C-4F69-B23E-BB0F68DF4171}" sibTransId="{7EAE2002-89EF-42F5-B366-EBBACBF1B940}"/>
    <dgm:cxn modelId="{0E75DFFE-03D7-4C63-A98B-C2BED17B5822}" type="presParOf" srcId="{FF78D94C-27B7-4991-91D2-B6737EFA623A}" destId="{EDADD9E4-091A-46E8-9A35-4CFCC8C9C210}" srcOrd="0" destOrd="0" presId="urn:microsoft.com/office/officeart/2005/8/layout/default"/>
    <dgm:cxn modelId="{C726E3C5-472E-4F86-97D5-024026116ADD}" type="presParOf" srcId="{FF78D94C-27B7-4991-91D2-B6737EFA623A}" destId="{3E754475-33B6-43B5-967B-AABBB01434EE}" srcOrd="1" destOrd="0" presId="urn:microsoft.com/office/officeart/2005/8/layout/default"/>
    <dgm:cxn modelId="{D13978BA-067B-4FDF-8858-B304C6D90E35}" type="presParOf" srcId="{FF78D94C-27B7-4991-91D2-B6737EFA623A}" destId="{38A63014-A653-46A5-9001-3A766558A9C4}" srcOrd="2" destOrd="0" presId="urn:microsoft.com/office/officeart/2005/8/layout/default"/>
    <dgm:cxn modelId="{910AB304-5FB9-48F5-8145-4925C6F82EC7}" type="presParOf" srcId="{FF78D94C-27B7-4991-91D2-B6737EFA623A}" destId="{CD928C05-7E54-4556-9D1F-B97708E52251}" srcOrd="3" destOrd="0" presId="urn:microsoft.com/office/officeart/2005/8/layout/default"/>
    <dgm:cxn modelId="{9044711A-AC2A-4F71-B679-2A98B29D0BF7}" type="presParOf" srcId="{FF78D94C-27B7-4991-91D2-B6737EFA623A}" destId="{348F7AC9-A872-4E08-8A57-4250C018B569}" srcOrd="4" destOrd="0" presId="urn:microsoft.com/office/officeart/2005/8/layout/default"/>
    <dgm:cxn modelId="{F0E6B266-EAE0-46BB-BB51-9AB9DCBBF1C3}" type="presParOf" srcId="{FF78D94C-27B7-4991-91D2-B6737EFA623A}" destId="{74D8B1A3-B424-4EDA-9791-F7289091A1E6}" srcOrd="5" destOrd="0" presId="urn:microsoft.com/office/officeart/2005/8/layout/default"/>
    <dgm:cxn modelId="{2C18775A-9970-48F2-885B-2A8620C3DEDA}" type="presParOf" srcId="{FF78D94C-27B7-4991-91D2-B6737EFA623A}" destId="{5034A0F3-4E8E-4858-8415-B0AA97840B1E}" srcOrd="6" destOrd="0" presId="urn:microsoft.com/office/officeart/2005/8/layout/default"/>
    <dgm:cxn modelId="{F8B733C5-BE73-42E7-BDCA-FD111F5307ED}" type="presParOf" srcId="{FF78D94C-27B7-4991-91D2-B6737EFA623A}" destId="{CC459FDF-A3BB-4D98-A9DD-5F28AB7A2EB8}" srcOrd="7" destOrd="0" presId="urn:microsoft.com/office/officeart/2005/8/layout/default"/>
    <dgm:cxn modelId="{10F7AC0A-12F3-4B7D-916F-E0387C5832C5}" type="presParOf" srcId="{FF78D94C-27B7-4991-91D2-B6737EFA623A}" destId="{EB900188-A0CC-4CA4-BBE4-0BDD46D4E5EE}" srcOrd="8" destOrd="0" presId="urn:microsoft.com/office/officeart/2005/8/layout/default"/>
    <dgm:cxn modelId="{6115FA59-2049-4474-8B2E-6761DB4FD923}" type="presParOf" srcId="{FF78D94C-27B7-4991-91D2-B6737EFA623A}" destId="{3A73A4DB-6D05-4134-9D10-87D42D30B5F6}" srcOrd="9" destOrd="0" presId="urn:microsoft.com/office/officeart/2005/8/layout/default"/>
    <dgm:cxn modelId="{A728FF3E-B7B5-4D41-9BC0-0392E42A1845}" type="presParOf" srcId="{FF78D94C-27B7-4991-91D2-B6737EFA623A}" destId="{85DE463C-2DD0-4358-81FB-33C3BC289B10}" srcOrd="10" destOrd="0" presId="urn:microsoft.com/office/officeart/2005/8/layout/default"/>
    <dgm:cxn modelId="{7D092A55-E199-4CAC-9D43-704EA7D0E737}" type="presParOf" srcId="{FF78D94C-27B7-4991-91D2-B6737EFA623A}" destId="{BF852146-79C1-4A43-B67C-115C5D02643E}" srcOrd="11" destOrd="0" presId="urn:microsoft.com/office/officeart/2005/8/layout/default"/>
    <dgm:cxn modelId="{BB4C3799-EB8D-4BCB-80A4-EA0BDE791EB0}" type="presParOf" srcId="{FF78D94C-27B7-4991-91D2-B6737EFA623A}" destId="{743B553D-A9AF-471B-AC1F-FB417ADD0E8F}" srcOrd="12" destOrd="0" presId="urn:microsoft.com/office/officeart/2005/8/layout/default"/>
    <dgm:cxn modelId="{D2424B6C-B761-4FF0-9D26-14D97491FBA6}" type="presParOf" srcId="{FF78D94C-27B7-4991-91D2-B6737EFA623A}" destId="{90DB1506-0475-407A-ACEB-7404B35E96F0}" srcOrd="13" destOrd="0" presId="urn:microsoft.com/office/officeart/2005/8/layout/default"/>
    <dgm:cxn modelId="{4F640F37-B8FC-4562-A604-C7386219343A}" type="presParOf" srcId="{FF78D94C-27B7-4991-91D2-B6737EFA623A}" destId="{4A4F5D3F-A0AA-478F-815F-6F3211EFBE2F}" srcOrd="14" destOrd="0" presId="urn:microsoft.com/office/officeart/2005/8/layout/default"/>
    <dgm:cxn modelId="{5A32F2A7-918F-4A28-9B0D-6DCCA959A248}" type="presParOf" srcId="{FF78D94C-27B7-4991-91D2-B6737EFA623A}" destId="{49DDD25D-6ECC-4C8D-9F26-E007A68DC9FB}" srcOrd="15" destOrd="0" presId="urn:microsoft.com/office/officeart/2005/8/layout/default"/>
    <dgm:cxn modelId="{55CD89C9-3D02-4F25-8395-3B96DA76E75C}" type="presParOf" srcId="{FF78D94C-27B7-4991-91D2-B6737EFA623A}" destId="{DEB36EC6-EC4D-44B4-9A4B-7E4E6559857F}" srcOrd="16" destOrd="0" presId="urn:microsoft.com/office/officeart/2005/8/layout/default"/>
    <dgm:cxn modelId="{CBD2A994-098B-4613-B07B-1D727E44F8B3}" type="presParOf" srcId="{FF78D94C-27B7-4991-91D2-B6737EFA623A}" destId="{8E7930D6-57B8-4128-B44F-00A94D2B1084}" srcOrd="17" destOrd="0" presId="urn:microsoft.com/office/officeart/2005/8/layout/default"/>
    <dgm:cxn modelId="{C1EA4D89-B741-4F75-AA53-DB24FB72AF79}" type="presParOf" srcId="{FF78D94C-27B7-4991-91D2-B6737EFA623A}" destId="{C23B5A48-787E-40EB-B9A4-DBECF5FE9A24}" srcOrd="18" destOrd="0" presId="urn:microsoft.com/office/officeart/2005/8/layout/default"/>
    <dgm:cxn modelId="{9F0BC6EE-2016-4D56-9E2E-8B97E3E3A124}" type="presParOf" srcId="{FF78D94C-27B7-4991-91D2-B6737EFA623A}" destId="{C85E50C5-4420-457A-BF3B-353AB44656E6}" srcOrd="19" destOrd="0" presId="urn:microsoft.com/office/officeart/2005/8/layout/default"/>
    <dgm:cxn modelId="{C3313250-CE06-4FBF-AA3B-9AED8BF63F31}" type="presParOf" srcId="{FF78D94C-27B7-4991-91D2-B6737EFA623A}" destId="{FADFC620-F512-431C-85A4-5EB83BFF815D}" srcOrd="20" destOrd="0" presId="urn:microsoft.com/office/officeart/2005/8/layout/default"/>
    <dgm:cxn modelId="{4F5DCD26-F306-4BF3-84CF-41B1152D5316}" type="presParOf" srcId="{FF78D94C-27B7-4991-91D2-B6737EFA623A}" destId="{289891FA-CB45-4731-8DBB-B22DAA74F90E}" srcOrd="21" destOrd="0" presId="urn:microsoft.com/office/officeart/2005/8/layout/default"/>
    <dgm:cxn modelId="{0E809AEB-CB35-44B8-A38D-6AA6CEE24FFC}" type="presParOf" srcId="{FF78D94C-27B7-4991-91D2-B6737EFA623A}" destId="{381964B5-867C-4922-A21D-365B028E5A6E}" srcOrd="22" destOrd="0" presId="urn:microsoft.com/office/officeart/2005/8/layout/default"/>
    <dgm:cxn modelId="{517330EB-78AB-447E-8C69-99E6B81FB064}" type="presParOf" srcId="{FF78D94C-27B7-4991-91D2-B6737EFA623A}" destId="{22F1F920-AEDF-4202-8EAB-A1AFD88C49FF}" srcOrd="23" destOrd="0" presId="urn:microsoft.com/office/officeart/2005/8/layout/default"/>
    <dgm:cxn modelId="{EA9010A6-B084-4341-916B-95505843DDAC}" type="presParOf" srcId="{FF78D94C-27B7-4991-91D2-B6737EFA623A}" destId="{360D863A-BB4F-47A3-A61B-D5DC40759A2D}" srcOrd="2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1F18D0-B28C-4A42-B790-679A73AB4824}" type="doc">
      <dgm:prSet loTypeId="urn:microsoft.com/office/officeart/2005/8/layout/default#1" loCatId="list" qsTypeId="urn:microsoft.com/office/officeart/2005/8/quickstyle/simple1" qsCatId="simple" csTypeId="urn:microsoft.com/office/officeart/2005/8/colors/colorful2" csCatId="colorful" phldr="1"/>
      <dgm:spPr/>
      <dgm:t>
        <a:bodyPr/>
        <a:lstStyle/>
        <a:p>
          <a:endParaRPr lang="en-US"/>
        </a:p>
      </dgm:t>
    </dgm:pt>
    <dgm:pt modelId="{C7989C42-6580-4129-805B-C9D87F38CB21}">
      <dgm:prSet phldrT="[Text]"/>
      <dgm:spPr/>
      <dgm:t>
        <a:bodyPr/>
        <a:lstStyle/>
        <a:p>
          <a:r>
            <a:rPr lang="en-US" b="1" dirty="0" smtClean="0"/>
            <a:t>2nd Grade Perform: </a:t>
          </a:r>
          <a:r>
            <a:rPr lang="en-US" dirty="0" smtClean="0"/>
            <a:t>Growth in </a:t>
          </a:r>
          <a:r>
            <a:rPr lang="en-US" dirty="0" err="1" smtClean="0"/>
            <a:t>locomotor</a:t>
          </a:r>
          <a:r>
            <a:rPr lang="en-US" dirty="0" smtClean="0"/>
            <a:t> skills</a:t>
          </a:r>
          <a:endParaRPr lang="en-US" dirty="0"/>
        </a:p>
      </dgm:t>
    </dgm:pt>
    <dgm:pt modelId="{DECAF4F7-DE27-4F0C-96A5-767942F5487D}" type="parTrans" cxnId="{BA82A850-FE7A-470E-AB98-6122744795B9}">
      <dgm:prSet/>
      <dgm:spPr/>
      <dgm:t>
        <a:bodyPr/>
        <a:lstStyle/>
        <a:p>
          <a:endParaRPr lang="en-US"/>
        </a:p>
      </dgm:t>
    </dgm:pt>
    <dgm:pt modelId="{D4A3D904-58DD-4CBD-9B8E-D34D9A6D1B9D}" type="sibTrans" cxnId="{BA82A850-FE7A-470E-AB98-6122744795B9}">
      <dgm:prSet/>
      <dgm:spPr/>
      <dgm:t>
        <a:bodyPr/>
        <a:lstStyle/>
        <a:p>
          <a:endParaRPr lang="en-US"/>
        </a:p>
      </dgm:t>
    </dgm:pt>
    <dgm:pt modelId="{E685D305-FE92-41EF-9AEE-3925BDA7A676}">
      <dgm:prSet phldrT="[Text]"/>
      <dgm:spPr/>
      <dgm:t>
        <a:bodyPr/>
        <a:lstStyle/>
        <a:p>
          <a:r>
            <a:rPr lang="en-US" b="1" dirty="0" smtClean="0"/>
            <a:t>2nd Grade Perform: </a:t>
          </a:r>
          <a:r>
            <a:rPr lang="en-US" dirty="0" smtClean="0"/>
            <a:t>Growth in a skill selected from list of options</a:t>
          </a:r>
          <a:endParaRPr lang="en-US" dirty="0"/>
        </a:p>
      </dgm:t>
    </dgm:pt>
    <dgm:pt modelId="{60DD0AA1-D632-4DE5-93C2-F96AC2221100}" type="parTrans" cxnId="{B5692752-E7A5-46E1-953C-EBE2ACF444A7}">
      <dgm:prSet/>
      <dgm:spPr/>
      <dgm:t>
        <a:bodyPr/>
        <a:lstStyle/>
        <a:p>
          <a:endParaRPr lang="en-US"/>
        </a:p>
      </dgm:t>
    </dgm:pt>
    <dgm:pt modelId="{501C3CBB-4493-47F0-B53B-1E421686CB10}" type="sibTrans" cxnId="{B5692752-E7A5-46E1-953C-EBE2ACF444A7}">
      <dgm:prSet/>
      <dgm:spPr/>
      <dgm:t>
        <a:bodyPr/>
        <a:lstStyle/>
        <a:p>
          <a:endParaRPr lang="en-US"/>
        </a:p>
      </dgm:t>
    </dgm:pt>
    <dgm:pt modelId="{DEEB9271-7E48-4531-9170-C7491A071CDD}">
      <dgm:prSet phldrT="[Text]"/>
      <dgm:spPr/>
      <dgm:t>
        <a:bodyPr/>
        <a:lstStyle/>
        <a:p>
          <a:r>
            <a:rPr lang="en-US" b="1" dirty="0" smtClean="0"/>
            <a:t>2nd Grade Respond, Connect, or Create: </a:t>
          </a:r>
          <a:r>
            <a:rPr lang="en-US" dirty="0" smtClean="0"/>
            <a:t>Growth in a skill selected from list of options</a:t>
          </a:r>
          <a:endParaRPr lang="en-US" dirty="0"/>
        </a:p>
      </dgm:t>
    </dgm:pt>
    <dgm:pt modelId="{8A4EE6B0-FBF4-42B1-8D29-0DDBD3E8AE91}" type="parTrans" cxnId="{AE2A324C-B03B-4F29-950C-89B97AAF644B}">
      <dgm:prSet/>
      <dgm:spPr/>
      <dgm:t>
        <a:bodyPr/>
        <a:lstStyle/>
        <a:p>
          <a:endParaRPr lang="en-US"/>
        </a:p>
      </dgm:t>
    </dgm:pt>
    <dgm:pt modelId="{1A9AD0D1-756A-499B-8F00-0BBB65895314}" type="sibTrans" cxnId="{AE2A324C-B03B-4F29-950C-89B97AAF644B}">
      <dgm:prSet/>
      <dgm:spPr/>
      <dgm:t>
        <a:bodyPr/>
        <a:lstStyle/>
        <a:p>
          <a:endParaRPr lang="en-US"/>
        </a:p>
      </dgm:t>
    </dgm:pt>
    <dgm:pt modelId="{88F59DC3-FF5F-4C6E-85B5-1C5B9F033A92}">
      <dgm:prSet phldrT="[Text]"/>
      <dgm:spPr/>
      <dgm:t>
        <a:bodyPr/>
        <a:lstStyle/>
        <a:p>
          <a:r>
            <a:rPr lang="en-US" dirty="0" smtClean="0"/>
            <a:t>2</a:t>
          </a:r>
          <a:r>
            <a:rPr lang="en-US" baseline="30000" dirty="0" smtClean="0"/>
            <a:t>nd</a:t>
          </a:r>
          <a:r>
            <a:rPr lang="en-US" dirty="0" smtClean="0"/>
            <a:t> Grade Options</a:t>
          </a:r>
          <a:endParaRPr lang="en-US" dirty="0"/>
        </a:p>
      </dgm:t>
    </dgm:pt>
    <dgm:pt modelId="{E90203E4-7336-4D80-97EC-AE1DDC020D2E}" type="parTrans" cxnId="{150E8C5A-A4FE-4108-8D24-5EA8C7CD35B8}">
      <dgm:prSet/>
      <dgm:spPr/>
      <dgm:t>
        <a:bodyPr/>
        <a:lstStyle/>
        <a:p>
          <a:endParaRPr lang="en-US"/>
        </a:p>
      </dgm:t>
    </dgm:pt>
    <dgm:pt modelId="{FE360355-62AC-44FC-B89D-E8EF79EF8A52}" type="sibTrans" cxnId="{150E8C5A-A4FE-4108-8D24-5EA8C7CD35B8}">
      <dgm:prSet/>
      <dgm:spPr/>
      <dgm:t>
        <a:bodyPr/>
        <a:lstStyle/>
        <a:p>
          <a:endParaRPr lang="en-US"/>
        </a:p>
      </dgm:t>
    </dgm:pt>
    <dgm:pt modelId="{140C02B6-58C5-4856-9306-5886C69E482A}" type="pres">
      <dgm:prSet presAssocID="{BD1F18D0-B28C-4A42-B790-679A73AB4824}" presName="diagram" presStyleCnt="0">
        <dgm:presLayoutVars>
          <dgm:dir/>
          <dgm:resizeHandles val="exact"/>
        </dgm:presLayoutVars>
      </dgm:prSet>
      <dgm:spPr/>
      <dgm:t>
        <a:bodyPr/>
        <a:lstStyle/>
        <a:p>
          <a:endParaRPr lang="en-US"/>
        </a:p>
      </dgm:t>
    </dgm:pt>
    <dgm:pt modelId="{639B142F-2314-401E-814D-7F479BF5ADE0}" type="pres">
      <dgm:prSet presAssocID="{C7989C42-6580-4129-805B-C9D87F38CB21}" presName="node" presStyleLbl="node1" presStyleIdx="0" presStyleCnt="4">
        <dgm:presLayoutVars>
          <dgm:bulletEnabled val="1"/>
        </dgm:presLayoutVars>
      </dgm:prSet>
      <dgm:spPr/>
      <dgm:t>
        <a:bodyPr/>
        <a:lstStyle/>
        <a:p>
          <a:endParaRPr lang="en-US"/>
        </a:p>
      </dgm:t>
    </dgm:pt>
    <dgm:pt modelId="{54BC2846-D34A-40CD-A12C-3E75D2B59ABA}" type="pres">
      <dgm:prSet presAssocID="{D4A3D904-58DD-4CBD-9B8E-D34D9A6D1B9D}" presName="sibTrans" presStyleCnt="0"/>
      <dgm:spPr/>
    </dgm:pt>
    <dgm:pt modelId="{C16B80F8-E580-4D99-B2BB-A266F207093C}" type="pres">
      <dgm:prSet presAssocID="{E685D305-FE92-41EF-9AEE-3925BDA7A676}" presName="node" presStyleLbl="node1" presStyleIdx="1" presStyleCnt="4">
        <dgm:presLayoutVars>
          <dgm:bulletEnabled val="1"/>
        </dgm:presLayoutVars>
      </dgm:prSet>
      <dgm:spPr/>
      <dgm:t>
        <a:bodyPr/>
        <a:lstStyle/>
        <a:p>
          <a:endParaRPr lang="en-US"/>
        </a:p>
      </dgm:t>
    </dgm:pt>
    <dgm:pt modelId="{8A91746D-3B42-487F-987F-9D392D615A1E}" type="pres">
      <dgm:prSet presAssocID="{501C3CBB-4493-47F0-B53B-1E421686CB10}" presName="sibTrans" presStyleCnt="0"/>
      <dgm:spPr/>
    </dgm:pt>
    <dgm:pt modelId="{46D1BF72-5016-47D0-995A-8ADEE1AB3CBE}" type="pres">
      <dgm:prSet presAssocID="{DEEB9271-7E48-4531-9170-C7491A071CDD}" presName="node" presStyleLbl="node1" presStyleIdx="2" presStyleCnt="4">
        <dgm:presLayoutVars>
          <dgm:bulletEnabled val="1"/>
        </dgm:presLayoutVars>
      </dgm:prSet>
      <dgm:spPr/>
      <dgm:t>
        <a:bodyPr/>
        <a:lstStyle/>
        <a:p>
          <a:endParaRPr lang="en-US"/>
        </a:p>
      </dgm:t>
    </dgm:pt>
    <dgm:pt modelId="{B0E3F820-842D-49B5-AF72-0E1E4E3B3FA3}" type="pres">
      <dgm:prSet presAssocID="{1A9AD0D1-756A-499B-8F00-0BBB65895314}" presName="sibTrans" presStyleCnt="0"/>
      <dgm:spPr/>
    </dgm:pt>
    <dgm:pt modelId="{0CCDB5F9-9BF7-4330-9568-77AE186EE2BD}" type="pres">
      <dgm:prSet presAssocID="{88F59DC3-FF5F-4C6E-85B5-1C5B9F033A92}" presName="node" presStyleLbl="node1" presStyleIdx="3" presStyleCnt="4">
        <dgm:presLayoutVars>
          <dgm:bulletEnabled val="1"/>
        </dgm:presLayoutVars>
      </dgm:prSet>
      <dgm:spPr/>
      <dgm:t>
        <a:bodyPr/>
        <a:lstStyle/>
        <a:p>
          <a:endParaRPr lang="en-US"/>
        </a:p>
      </dgm:t>
    </dgm:pt>
  </dgm:ptLst>
  <dgm:cxnLst>
    <dgm:cxn modelId="{BA82A850-FE7A-470E-AB98-6122744795B9}" srcId="{BD1F18D0-B28C-4A42-B790-679A73AB4824}" destId="{C7989C42-6580-4129-805B-C9D87F38CB21}" srcOrd="0" destOrd="0" parTransId="{DECAF4F7-DE27-4F0C-96A5-767942F5487D}" sibTransId="{D4A3D904-58DD-4CBD-9B8E-D34D9A6D1B9D}"/>
    <dgm:cxn modelId="{AE2A324C-B03B-4F29-950C-89B97AAF644B}" srcId="{BD1F18D0-B28C-4A42-B790-679A73AB4824}" destId="{DEEB9271-7E48-4531-9170-C7491A071CDD}" srcOrd="2" destOrd="0" parTransId="{8A4EE6B0-FBF4-42B1-8D29-0DDBD3E8AE91}" sibTransId="{1A9AD0D1-756A-499B-8F00-0BBB65895314}"/>
    <dgm:cxn modelId="{795F1017-54F2-42C7-BF91-D2FCF9F22189}" type="presOf" srcId="{88F59DC3-FF5F-4C6E-85B5-1C5B9F033A92}" destId="{0CCDB5F9-9BF7-4330-9568-77AE186EE2BD}" srcOrd="0" destOrd="0" presId="urn:microsoft.com/office/officeart/2005/8/layout/default#1"/>
    <dgm:cxn modelId="{B5692752-E7A5-46E1-953C-EBE2ACF444A7}" srcId="{BD1F18D0-B28C-4A42-B790-679A73AB4824}" destId="{E685D305-FE92-41EF-9AEE-3925BDA7A676}" srcOrd="1" destOrd="0" parTransId="{60DD0AA1-D632-4DE5-93C2-F96AC2221100}" sibTransId="{501C3CBB-4493-47F0-B53B-1E421686CB10}"/>
    <dgm:cxn modelId="{E8065A36-4302-4D63-84D6-61F0251B6031}" type="presOf" srcId="{E685D305-FE92-41EF-9AEE-3925BDA7A676}" destId="{C16B80F8-E580-4D99-B2BB-A266F207093C}" srcOrd="0" destOrd="0" presId="urn:microsoft.com/office/officeart/2005/8/layout/default#1"/>
    <dgm:cxn modelId="{150E8C5A-A4FE-4108-8D24-5EA8C7CD35B8}" srcId="{BD1F18D0-B28C-4A42-B790-679A73AB4824}" destId="{88F59DC3-FF5F-4C6E-85B5-1C5B9F033A92}" srcOrd="3" destOrd="0" parTransId="{E90203E4-7336-4D80-97EC-AE1DDC020D2E}" sibTransId="{FE360355-62AC-44FC-B89D-E8EF79EF8A52}"/>
    <dgm:cxn modelId="{9C8D2EF1-F0A7-4301-AF62-FDE41749F003}" type="presOf" srcId="{BD1F18D0-B28C-4A42-B790-679A73AB4824}" destId="{140C02B6-58C5-4856-9306-5886C69E482A}" srcOrd="0" destOrd="0" presId="urn:microsoft.com/office/officeart/2005/8/layout/default#1"/>
    <dgm:cxn modelId="{BD0D28B0-7211-4DF9-9264-41F8D6C0EAC9}" type="presOf" srcId="{DEEB9271-7E48-4531-9170-C7491A071CDD}" destId="{46D1BF72-5016-47D0-995A-8ADEE1AB3CBE}" srcOrd="0" destOrd="0" presId="urn:microsoft.com/office/officeart/2005/8/layout/default#1"/>
    <dgm:cxn modelId="{23DA3140-FA93-47C3-B735-759DF9682A05}" type="presOf" srcId="{C7989C42-6580-4129-805B-C9D87F38CB21}" destId="{639B142F-2314-401E-814D-7F479BF5ADE0}" srcOrd="0" destOrd="0" presId="urn:microsoft.com/office/officeart/2005/8/layout/default#1"/>
    <dgm:cxn modelId="{D282DE9C-6C4A-4208-AFD5-911AF3AFB49B}" type="presParOf" srcId="{140C02B6-58C5-4856-9306-5886C69E482A}" destId="{639B142F-2314-401E-814D-7F479BF5ADE0}" srcOrd="0" destOrd="0" presId="urn:microsoft.com/office/officeart/2005/8/layout/default#1"/>
    <dgm:cxn modelId="{4F9A7B29-214D-4479-97E4-A6ED940F7649}" type="presParOf" srcId="{140C02B6-58C5-4856-9306-5886C69E482A}" destId="{54BC2846-D34A-40CD-A12C-3E75D2B59ABA}" srcOrd="1" destOrd="0" presId="urn:microsoft.com/office/officeart/2005/8/layout/default#1"/>
    <dgm:cxn modelId="{7997F797-294C-4183-B44A-2A3892EEBCDC}" type="presParOf" srcId="{140C02B6-58C5-4856-9306-5886C69E482A}" destId="{C16B80F8-E580-4D99-B2BB-A266F207093C}" srcOrd="2" destOrd="0" presId="urn:microsoft.com/office/officeart/2005/8/layout/default#1"/>
    <dgm:cxn modelId="{5C5056C0-44B5-4AB2-A589-EEBDCC729E00}" type="presParOf" srcId="{140C02B6-58C5-4856-9306-5886C69E482A}" destId="{8A91746D-3B42-487F-987F-9D392D615A1E}" srcOrd="3" destOrd="0" presId="urn:microsoft.com/office/officeart/2005/8/layout/default#1"/>
    <dgm:cxn modelId="{1227A8F4-B4ED-4E17-96FA-D0039A20D25B}" type="presParOf" srcId="{140C02B6-58C5-4856-9306-5886C69E482A}" destId="{46D1BF72-5016-47D0-995A-8ADEE1AB3CBE}" srcOrd="4" destOrd="0" presId="urn:microsoft.com/office/officeart/2005/8/layout/default#1"/>
    <dgm:cxn modelId="{395FBF86-5CBE-4BFE-976F-1B0E22B9F143}" type="presParOf" srcId="{140C02B6-58C5-4856-9306-5886C69E482A}" destId="{B0E3F820-842D-49B5-AF72-0E1E4E3B3FA3}" srcOrd="5" destOrd="0" presId="urn:microsoft.com/office/officeart/2005/8/layout/default#1"/>
    <dgm:cxn modelId="{7153BA85-8A90-4615-B686-523534414FF0}" type="presParOf" srcId="{140C02B6-58C5-4856-9306-5886C69E482A}" destId="{0CCDB5F9-9BF7-4330-9568-77AE186EE2BD}"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F5C1EE-74BD-4B39-B4BC-AEEE314A781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381F01A6-0B57-45E6-BC3C-FB90836011C3}">
      <dgm:prSet phldrT="[Text]" custT="1"/>
      <dgm:spPr>
        <a:solidFill>
          <a:srgbClr val="FFC000"/>
        </a:solidFill>
      </dgm:spPr>
      <dgm:t>
        <a:bodyPr/>
        <a:lstStyle/>
        <a:p>
          <a:r>
            <a:rPr lang="en-US" sz="1600" b="1" dirty="0" smtClean="0">
              <a:solidFill>
                <a:schemeClr val="tx1"/>
              </a:solidFill>
            </a:rPr>
            <a:t>2nd Grade Perform: Growth in </a:t>
          </a:r>
          <a:r>
            <a:rPr lang="en-US" sz="1600" b="1" dirty="0" err="1" smtClean="0">
              <a:solidFill>
                <a:schemeClr val="tx1"/>
              </a:solidFill>
            </a:rPr>
            <a:t>locomotor</a:t>
          </a:r>
          <a:r>
            <a:rPr lang="en-US" sz="1600" b="1" dirty="0" smtClean="0">
              <a:solidFill>
                <a:schemeClr val="tx1"/>
              </a:solidFill>
            </a:rPr>
            <a:t> skill</a:t>
          </a:r>
          <a:r>
            <a:rPr lang="en-US" sz="1600" b="0" dirty="0" smtClean="0">
              <a:solidFill>
                <a:schemeClr val="tx1"/>
              </a:solidFill>
            </a:rPr>
            <a:t>s</a:t>
          </a:r>
          <a:endParaRPr lang="en-US" sz="1600" b="0" dirty="0">
            <a:solidFill>
              <a:schemeClr val="tx1"/>
            </a:solidFill>
          </a:endParaRPr>
        </a:p>
      </dgm:t>
    </dgm:pt>
    <dgm:pt modelId="{15BF9A32-E59D-4A88-938A-91889EF57D7D}" type="parTrans" cxnId="{FB99FE7D-B478-4693-B839-5D7158F1BA19}">
      <dgm:prSet/>
      <dgm:spPr/>
      <dgm:t>
        <a:bodyPr/>
        <a:lstStyle/>
        <a:p>
          <a:endParaRPr lang="en-US"/>
        </a:p>
      </dgm:t>
    </dgm:pt>
    <dgm:pt modelId="{D44F3C61-21B1-49D3-A3DA-B915688B47EF}" type="sibTrans" cxnId="{FB99FE7D-B478-4693-B839-5D7158F1BA19}">
      <dgm:prSet/>
      <dgm:spPr/>
      <dgm:t>
        <a:bodyPr/>
        <a:lstStyle/>
        <a:p>
          <a:endParaRPr lang="en-US"/>
        </a:p>
      </dgm:t>
    </dgm:pt>
    <dgm:pt modelId="{DA402C39-1208-455D-9F28-4A28E91E163E}">
      <dgm:prSet phldrT="[Text]" custT="1"/>
      <dgm:spPr/>
      <dgm:t>
        <a:bodyPr/>
        <a:lstStyle/>
        <a:p>
          <a:r>
            <a:rPr lang="en-US" sz="1800" b="1" dirty="0" smtClean="0"/>
            <a:t>If you teach only 2</a:t>
          </a:r>
          <a:r>
            <a:rPr lang="en-US" sz="1800" b="1" baseline="30000" dirty="0" smtClean="0"/>
            <a:t>nd grade…</a:t>
          </a:r>
          <a:endParaRPr lang="en-US" sz="1800" dirty="0"/>
        </a:p>
      </dgm:t>
    </dgm:pt>
    <dgm:pt modelId="{755AEB3F-C93A-46E4-9C26-A2EA93E56805}" type="parTrans" cxnId="{13AB4AC9-69EB-4A6D-8621-39D006E6BADC}">
      <dgm:prSet/>
      <dgm:spPr/>
      <dgm:t>
        <a:bodyPr/>
        <a:lstStyle/>
        <a:p>
          <a:endParaRPr lang="en-US"/>
        </a:p>
      </dgm:t>
    </dgm:pt>
    <dgm:pt modelId="{46236AD3-83B2-4459-B776-56E44AE23237}" type="sibTrans" cxnId="{13AB4AC9-69EB-4A6D-8621-39D006E6BADC}">
      <dgm:prSet/>
      <dgm:spPr/>
      <dgm:t>
        <a:bodyPr/>
        <a:lstStyle/>
        <a:p>
          <a:endParaRPr lang="en-US"/>
        </a:p>
      </dgm:t>
    </dgm:pt>
    <dgm:pt modelId="{18F838D1-727C-45DA-B633-F9861BCEB15E}">
      <dgm:prSet phldrT="[Text]"/>
      <dgm:spPr/>
      <dgm:t>
        <a:bodyPr/>
        <a:lstStyle/>
        <a:p>
          <a:r>
            <a:rPr lang="en-US" b="1" dirty="0" smtClean="0"/>
            <a:t>2nd Grade Respond, Connect, or Create: </a:t>
          </a:r>
          <a:r>
            <a:rPr lang="en-US" dirty="0" smtClean="0"/>
            <a:t>Growth in a skill selected from list of options</a:t>
          </a:r>
          <a:endParaRPr lang="en-US" dirty="0"/>
        </a:p>
      </dgm:t>
    </dgm:pt>
    <dgm:pt modelId="{B3B7AE56-05EB-4062-82EF-1D77C439E59E}" type="parTrans" cxnId="{7BFABD20-DA53-4068-AAE7-4E7871150066}">
      <dgm:prSet/>
      <dgm:spPr/>
      <dgm:t>
        <a:bodyPr/>
        <a:lstStyle/>
        <a:p>
          <a:endParaRPr lang="en-US"/>
        </a:p>
      </dgm:t>
    </dgm:pt>
    <dgm:pt modelId="{0D38DF26-DE2F-4B11-97CA-0C450962991B}" type="sibTrans" cxnId="{7BFABD20-DA53-4068-AAE7-4E7871150066}">
      <dgm:prSet/>
      <dgm:spPr/>
      <dgm:t>
        <a:bodyPr/>
        <a:lstStyle/>
        <a:p>
          <a:endParaRPr lang="en-US"/>
        </a:p>
      </dgm:t>
    </dgm:pt>
    <dgm:pt modelId="{81E8D3BA-E14B-49DE-951D-22FEC807A9C8}">
      <dgm:prSet phldrT="[Text]" custT="1"/>
      <dgm:spPr/>
      <dgm:t>
        <a:bodyPr/>
        <a:lstStyle/>
        <a:p>
          <a:r>
            <a:rPr lang="en-US" sz="1800" b="1" dirty="0" smtClean="0"/>
            <a:t>If you teach only 2</a:t>
          </a:r>
          <a:r>
            <a:rPr lang="en-US" sz="1800" b="1" baseline="30000" dirty="0" smtClean="0"/>
            <a:t>nd grade</a:t>
          </a:r>
          <a:r>
            <a:rPr lang="en-US" sz="2200" b="1" baseline="30000" dirty="0" smtClean="0"/>
            <a:t>…</a:t>
          </a:r>
          <a:endParaRPr lang="en-US" sz="2200" dirty="0"/>
        </a:p>
      </dgm:t>
    </dgm:pt>
    <dgm:pt modelId="{5E56E622-35AA-492A-BB4D-F35D9C319DAE}" type="parTrans" cxnId="{7AE4DC13-E784-4003-9CDD-B115A785A1CF}">
      <dgm:prSet/>
      <dgm:spPr/>
      <dgm:t>
        <a:bodyPr/>
        <a:lstStyle/>
        <a:p>
          <a:endParaRPr lang="en-US"/>
        </a:p>
      </dgm:t>
    </dgm:pt>
    <dgm:pt modelId="{9A2E0BE5-6210-495D-8D73-EEAC846A2AAC}" type="sibTrans" cxnId="{7AE4DC13-E784-4003-9CDD-B115A785A1CF}">
      <dgm:prSet/>
      <dgm:spPr/>
      <dgm:t>
        <a:bodyPr/>
        <a:lstStyle/>
        <a:p>
          <a:endParaRPr lang="en-US"/>
        </a:p>
      </dgm:t>
    </dgm:pt>
    <dgm:pt modelId="{5CA27ADA-3696-4A6A-A0B0-41F5E952E895}">
      <dgm:prSet phldrT="[Text]" custT="1"/>
      <dgm:spPr/>
      <dgm:t>
        <a:bodyPr/>
        <a:lstStyle/>
        <a:p>
          <a:r>
            <a:rPr lang="en-US" sz="1800" b="1" dirty="0" smtClean="0"/>
            <a:t>If you teach only 2</a:t>
          </a:r>
          <a:r>
            <a:rPr lang="en-US" sz="1800" b="1" baseline="30000" dirty="0" smtClean="0"/>
            <a:t>nd grade…</a:t>
          </a:r>
          <a:endParaRPr lang="en-US" sz="1800" dirty="0"/>
        </a:p>
      </dgm:t>
    </dgm:pt>
    <dgm:pt modelId="{43348BD1-6046-4EC3-859A-77230864BA83}" type="parTrans" cxnId="{B0C6ED82-C2F8-4E37-8575-478FF8335B05}">
      <dgm:prSet/>
      <dgm:spPr/>
      <dgm:t>
        <a:bodyPr/>
        <a:lstStyle/>
        <a:p>
          <a:endParaRPr lang="en-US"/>
        </a:p>
      </dgm:t>
    </dgm:pt>
    <dgm:pt modelId="{685A8B6E-B62E-4BCD-9F45-781789E32E13}" type="sibTrans" cxnId="{B0C6ED82-C2F8-4E37-8575-478FF8335B05}">
      <dgm:prSet/>
      <dgm:spPr/>
      <dgm:t>
        <a:bodyPr/>
        <a:lstStyle/>
        <a:p>
          <a:endParaRPr lang="en-US"/>
        </a:p>
      </dgm:t>
    </dgm:pt>
    <dgm:pt modelId="{5020FF5F-F91A-439A-96D1-94E6E4FF162D}">
      <dgm:prSet phldrT="[Text]"/>
      <dgm:spPr/>
      <dgm:t>
        <a:bodyPr/>
        <a:lstStyle/>
        <a:p>
          <a:r>
            <a:rPr lang="en-US" b="1" dirty="0" smtClean="0"/>
            <a:t>2nd Grade Perform: </a:t>
          </a:r>
          <a:r>
            <a:rPr lang="en-US" dirty="0" smtClean="0"/>
            <a:t>Growth in a skill selected from list of options</a:t>
          </a:r>
          <a:endParaRPr lang="en-US" dirty="0"/>
        </a:p>
      </dgm:t>
    </dgm:pt>
    <dgm:pt modelId="{58F0E925-6C3A-4ED2-A9EB-DD9E71298FEE}" type="parTrans" cxnId="{F6BD88F5-3854-41B6-9C70-792A90571F91}">
      <dgm:prSet/>
      <dgm:spPr/>
      <dgm:t>
        <a:bodyPr/>
        <a:lstStyle/>
        <a:p>
          <a:endParaRPr lang="en-US"/>
        </a:p>
      </dgm:t>
    </dgm:pt>
    <dgm:pt modelId="{A7A09ACE-D0C4-49FB-B1E9-9B3BB4AB022B}" type="sibTrans" cxnId="{F6BD88F5-3854-41B6-9C70-792A90571F91}">
      <dgm:prSet/>
      <dgm:spPr/>
      <dgm:t>
        <a:bodyPr/>
        <a:lstStyle/>
        <a:p>
          <a:endParaRPr lang="en-US"/>
        </a:p>
      </dgm:t>
    </dgm:pt>
    <dgm:pt modelId="{C4F6CCE3-FD62-4817-800E-3F7BAA56A72A}">
      <dgm:prSet phldrT="[Text]" custT="1"/>
      <dgm:spPr>
        <a:blipFill rotWithShape="0">
          <a:blip xmlns:r="http://schemas.openxmlformats.org/officeDocument/2006/relationships" r:embed="rId1"/>
          <a:stretch>
            <a:fillRect/>
          </a:stretch>
        </a:blipFill>
      </dgm:spPr>
      <dgm:t>
        <a:bodyPr/>
        <a:lstStyle/>
        <a:p>
          <a:r>
            <a:rPr lang="en-US" sz="1800" b="1" dirty="0" smtClean="0"/>
            <a:t>If you teach only 2</a:t>
          </a:r>
          <a:r>
            <a:rPr lang="en-US" sz="1800" b="1" baseline="30000" dirty="0" smtClean="0"/>
            <a:t>nd grade…</a:t>
          </a:r>
          <a:endParaRPr lang="en-US" sz="1800" dirty="0"/>
        </a:p>
      </dgm:t>
    </dgm:pt>
    <dgm:pt modelId="{B152CA67-4A17-4108-88C6-587EF8886AAB}" type="parTrans" cxnId="{E0081A8D-9081-4C00-B7D8-A4D9CB609D00}">
      <dgm:prSet/>
      <dgm:spPr/>
      <dgm:t>
        <a:bodyPr/>
        <a:lstStyle/>
        <a:p>
          <a:endParaRPr lang="en-US"/>
        </a:p>
      </dgm:t>
    </dgm:pt>
    <dgm:pt modelId="{B75D6EE8-6291-4272-B7B5-4E450C7C47B0}" type="sibTrans" cxnId="{E0081A8D-9081-4C00-B7D8-A4D9CB609D00}">
      <dgm:prSet/>
      <dgm:spPr/>
      <dgm:t>
        <a:bodyPr/>
        <a:lstStyle/>
        <a:p>
          <a:endParaRPr lang="en-US"/>
        </a:p>
      </dgm:t>
    </dgm:pt>
    <dgm:pt modelId="{DA6F3159-E37D-4B0F-BF47-306899F78465}">
      <dgm:prSet phldrT="[Text]" custT="1"/>
      <dgm:spPr/>
      <dgm:t>
        <a:bodyPr/>
        <a:lstStyle/>
        <a:p>
          <a:r>
            <a:rPr lang="en-US" sz="1800" b="1" dirty="0" smtClean="0"/>
            <a:t>If you teach only 2</a:t>
          </a:r>
          <a:r>
            <a:rPr lang="en-US" sz="1800" b="1" baseline="30000" dirty="0" smtClean="0"/>
            <a:t>nd grade…</a:t>
          </a:r>
          <a:endParaRPr lang="en-US" sz="1800" dirty="0"/>
        </a:p>
      </dgm:t>
    </dgm:pt>
    <dgm:pt modelId="{B62CA661-4BA9-49DA-A2F6-573DA2715163}" type="sibTrans" cxnId="{782D4262-4CCE-4D10-BF4B-3485F2D7D536}">
      <dgm:prSet/>
      <dgm:spPr/>
      <dgm:t>
        <a:bodyPr/>
        <a:lstStyle/>
        <a:p>
          <a:endParaRPr lang="en-US"/>
        </a:p>
      </dgm:t>
    </dgm:pt>
    <dgm:pt modelId="{AB6CABD2-DFE5-4CBB-8CF4-B4069BBB877E}" type="parTrans" cxnId="{782D4262-4CCE-4D10-BF4B-3485F2D7D536}">
      <dgm:prSet/>
      <dgm:spPr/>
      <dgm:t>
        <a:bodyPr/>
        <a:lstStyle/>
        <a:p>
          <a:endParaRPr lang="en-US"/>
        </a:p>
      </dgm:t>
    </dgm:pt>
    <dgm:pt modelId="{A084721A-5C0F-448D-8877-F84F5105F78A}">
      <dgm:prSet phldrT="[Text]" custT="1"/>
      <dgm:spPr>
        <a:blipFill rotWithShape="0">
          <a:blip xmlns:r="http://schemas.openxmlformats.org/officeDocument/2006/relationships" r:embed="rId1"/>
          <a:stretch>
            <a:fillRect/>
          </a:stretch>
        </a:blipFill>
      </dgm:spPr>
      <dgm:t>
        <a:bodyPr/>
        <a:lstStyle/>
        <a:p>
          <a:r>
            <a:rPr lang="en-US" sz="1800" b="1" dirty="0" smtClean="0"/>
            <a:t>If you teach only 2</a:t>
          </a:r>
          <a:r>
            <a:rPr lang="en-US" sz="1800" b="1" baseline="30000" dirty="0" smtClean="0"/>
            <a:t>nd grade…</a:t>
          </a:r>
          <a:endParaRPr lang="en-US" sz="1800" dirty="0"/>
        </a:p>
      </dgm:t>
    </dgm:pt>
    <dgm:pt modelId="{B09D08A8-40B2-4AD9-B1A4-A18033CC4742}" type="parTrans" cxnId="{C281E928-A661-4BEE-B930-B5A7BA382783}">
      <dgm:prSet/>
      <dgm:spPr/>
      <dgm:t>
        <a:bodyPr/>
        <a:lstStyle/>
        <a:p>
          <a:endParaRPr lang="en-US"/>
        </a:p>
      </dgm:t>
    </dgm:pt>
    <dgm:pt modelId="{13E923AB-E274-4F20-B4B8-8C36E59C61D2}" type="sibTrans" cxnId="{C281E928-A661-4BEE-B930-B5A7BA382783}">
      <dgm:prSet/>
      <dgm:spPr/>
      <dgm:t>
        <a:bodyPr/>
        <a:lstStyle/>
        <a:p>
          <a:endParaRPr lang="en-US"/>
        </a:p>
      </dgm:t>
    </dgm:pt>
    <dgm:pt modelId="{77CA2E6E-9CF4-4B76-BA62-6B9AEA3AC106}" type="pres">
      <dgm:prSet presAssocID="{29F5C1EE-74BD-4B39-B4BC-AEEE314A7818}" presName="theList" presStyleCnt="0">
        <dgm:presLayoutVars>
          <dgm:dir/>
          <dgm:animLvl val="lvl"/>
          <dgm:resizeHandles val="exact"/>
        </dgm:presLayoutVars>
      </dgm:prSet>
      <dgm:spPr/>
      <dgm:t>
        <a:bodyPr/>
        <a:lstStyle/>
        <a:p>
          <a:endParaRPr lang="en-US"/>
        </a:p>
      </dgm:t>
    </dgm:pt>
    <dgm:pt modelId="{E61D73C5-CDD4-42EC-AD5F-BC42A4E149D3}" type="pres">
      <dgm:prSet presAssocID="{DA6F3159-E37D-4B0F-BF47-306899F78465}" presName="compNode" presStyleCnt="0"/>
      <dgm:spPr/>
    </dgm:pt>
    <dgm:pt modelId="{5B9AFC99-F7C6-4B60-B66F-9117A51753BC}" type="pres">
      <dgm:prSet presAssocID="{DA6F3159-E37D-4B0F-BF47-306899F78465}" presName="aNode" presStyleLbl="bgShp" presStyleIdx="0" presStyleCnt="6"/>
      <dgm:spPr/>
      <dgm:t>
        <a:bodyPr/>
        <a:lstStyle/>
        <a:p>
          <a:endParaRPr lang="en-US"/>
        </a:p>
      </dgm:t>
    </dgm:pt>
    <dgm:pt modelId="{15116C6F-74AF-4AAA-9D37-3E53C538888B}" type="pres">
      <dgm:prSet presAssocID="{DA6F3159-E37D-4B0F-BF47-306899F78465}" presName="textNode" presStyleLbl="bgShp" presStyleIdx="0" presStyleCnt="6"/>
      <dgm:spPr/>
      <dgm:t>
        <a:bodyPr/>
        <a:lstStyle/>
        <a:p>
          <a:endParaRPr lang="en-US"/>
        </a:p>
      </dgm:t>
    </dgm:pt>
    <dgm:pt modelId="{2AB150A3-29D8-416C-AEBF-6F82215F48BD}" type="pres">
      <dgm:prSet presAssocID="{DA6F3159-E37D-4B0F-BF47-306899F78465}" presName="compChildNode" presStyleCnt="0"/>
      <dgm:spPr/>
    </dgm:pt>
    <dgm:pt modelId="{F604BA38-C6CF-4A8B-8DA9-7ADFF02784FF}" type="pres">
      <dgm:prSet presAssocID="{DA6F3159-E37D-4B0F-BF47-306899F78465}" presName="theInnerList" presStyleCnt="0"/>
      <dgm:spPr/>
    </dgm:pt>
    <dgm:pt modelId="{CA641DB9-A66F-48FE-837D-5B592A951F74}" type="pres">
      <dgm:prSet presAssocID="{381F01A6-0B57-45E6-BC3C-FB90836011C3}" presName="childNode" presStyleLbl="node1" presStyleIdx="0" presStyleCnt="3" custScaleX="124566" custScaleY="113850">
        <dgm:presLayoutVars>
          <dgm:bulletEnabled val="1"/>
        </dgm:presLayoutVars>
      </dgm:prSet>
      <dgm:spPr/>
      <dgm:t>
        <a:bodyPr/>
        <a:lstStyle/>
        <a:p>
          <a:endParaRPr lang="en-US"/>
        </a:p>
      </dgm:t>
    </dgm:pt>
    <dgm:pt modelId="{7285FDB4-4639-4C71-B428-3560F2AB820E}" type="pres">
      <dgm:prSet presAssocID="{DA6F3159-E37D-4B0F-BF47-306899F78465}" presName="aSpace" presStyleCnt="0"/>
      <dgm:spPr/>
    </dgm:pt>
    <dgm:pt modelId="{A14D63B9-3B7F-4ECD-91F6-1ECA0F83FE26}" type="pres">
      <dgm:prSet presAssocID="{DA402C39-1208-455D-9F28-4A28E91E163E}" presName="compNode" presStyleCnt="0"/>
      <dgm:spPr/>
    </dgm:pt>
    <dgm:pt modelId="{275B3D89-4B6D-4714-89DB-07201DE5EDA2}" type="pres">
      <dgm:prSet presAssocID="{DA402C39-1208-455D-9F28-4A28E91E163E}" presName="aNode" presStyleLbl="bgShp" presStyleIdx="1" presStyleCnt="6"/>
      <dgm:spPr/>
      <dgm:t>
        <a:bodyPr/>
        <a:lstStyle/>
        <a:p>
          <a:endParaRPr lang="en-US"/>
        </a:p>
      </dgm:t>
    </dgm:pt>
    <dgm:pt modelId="{A27C4331-F1DE-44E9-B08E-BD4CE90261E2}" type="pres">
      <dgm:prSet presAssocID="{DA402C39-1208-455D-9F28-4A28E91E163E}" presName="textNode" presStyleLbl="bgShp" presStyleIdx="1" presStyleCnt="6"/>
      <dgm:spPr/>
      <dgm:t>
        <a:bodyPr/>
        <a:lstStyle/>
        <a:p>
          <a:endParaRPr lang="en-US"/>
        </a:p>
      </dgm:t>
    </dgm:pt>
    <dgm:pt modelId="{97E11FA0-39C5-43C7-9414-28B79C404A6F}" type="pres">
      <dgm:prSet presAssocID="{DA402C39-1208-455D-9F28-4A28E91E163E}" presName="compChildNode" presStyleCnt="0"/>
      <dgm:spPr/>
    </dgm:pt>
    <dgm:pt modelId="{240A17A7-E90A-4E06-A7FE-C478EA88A8F1}" type="pres">
      <dgm:prSet presAssocID="{DA402C39-1208-455D-9F28-4A28E91E163E}" presName="theInnerList" presStyleCnt="0"/>
      <dgm:spPr/>
    </dgm:pt>
    <dgm:pt modelId="{1CE1013D-9DCA-4C63-9B07-7D3D03B12402}" type="pres">
      <dgm:prSet presAssocID="{18F838D1-727C-45DA-B633-F9861BCEB15E}" presName="childNode" presStyleLbl="node1" presStyleIdx="1" presStyleCnt="3">
        <dgm:presLayoutVars>
          <dgm:bulletEnabled val="1"/>
        </dgm:presLayoutVars>
      </dgm:prSet>
      <dgm:spPr/>
      <dgm:t>
        <a:bodyPr/>
        <a:lstStyle/>
        <a:p>
          <a:endParaRPr lang="en-US"/>
        </a:p>
      </dgm:t>
    </dgm:pt>
    <dgm:pt modelId="{44ACC45E-8034-463B-AB3F-38797DA93F8F}" type="pres">
      <dgm:prSet presAssocID="{DA402C39-1208-455D-9F28-4A28E91E163E}" presName="aSpace" presStyleCnt="0"/>
      <dgm:spPr/>
    </dgm:pt>
    <dgm:pt modelId="{55E59354-FA00-493F-ACB5-5250C6A5C17C}" type="pres">
      <dgm:prSet presAssocID="{81E8D3BA-E14B-49DE-951D-22FEC807A9C8}" presName="compNode" presStyleCnt="0"/>
      <dgm:spPr/>
    </dgm:pt>
    <dgm:pt modelId="{C2849EC3-B55B-40D8-AC1B-DE194F999A4B}" type="pres">
      <dgm:prSet presAssocID="{81E8D3BA-E14B-49DE-951D-22FEC807A9C8}" presName="aNode" presStyleLbl="bgShp" presStyleIdx="2" presStyleCnt="6"/>
      <dgm:spPr/>
      <dgm:t>
        <a:bodyPr/>
        <a:lstStyle/>
        <a:p>
          <a:endParaRPr lang="en-US"/>
        </a:p>
      </dgm:t>
    </dgm:pt>
    <dgm:pt modelId="{88B46B49-0536-472D-836B-E6208908524F}" type="pres">
      <dgm:prSet presAssocID="{81E8D3BA-E14B-49DE-951D-22FEC807A9C8}" presName="textNode" presStyleLbl="bgShp" presStyleIdx="2" presStyleCnt="6"/>
      <dgm:spPr/>
      <dgm:t>
        <a:bodyPr/>
        <a:lstStyle/>
        <a:p>
          <a:endParaRPr lang="en-US"/>
        </a:p>
      </dgm:t>
    </dgm:pt>
    <dgm:pt modelId="{9240D393-C632-4767-8612-960731F5AE47}" type="pres">
      <dgm:prSet presAssocID="{81E8D3BA-E14B-49DE-951D-22FEC807A9C8}" presName="compChildNode" presStyleCnt="0"/>
      <dgm:spPr/>
    </dgm:pt>
    <dgm:pt modelId="{8EF29586-2AF0-44AB-8BD0-5C24057C652B}" type="pres">
      <dgm:prSet presAssocID="{81E8D3BA-E14B-49DE-951D-22FEC807A9C8}" presName="theInnerList" presStyleCnt="0"/>
      <dgm:spPr/>
    </dgm:pt>
    <dgm:pt modelId="{900AC299-DF0D-41FD-8330-0C989E1C9825}" type="pres">
      <dgm:prSet presAssocID="{81E8D3BA-E14B-49DE-951D-22FEC807A9C8}" presName="aSpace" presStyleCnt="0"/>
      <dgm:spPr/>
    </dgm:pt>
    <dgm:pt modelId="{64A7F4A4-D4E1-4A61-B594-57547C233E1E}" type="pres">
      <dgm:prSet presAssocID="{A084721A-5C0F-448D-8877-F84F5105F78A}" presName="compNode" presStyleCnt="0"/>
      <dgm:spPr/>
    </dgm:pt>
    <dgm:pt modelId="{A0E42C2E-DEB5-4EF8-998A-C3957F340951}" type="pres">
      <dgm:prSet presAssocID="{A084721A-5C0F-448D-8877-F84F5105F78A}" presName="aNode" presStyleLbl="bgShp" presStyleIdx="3" presStyleCnt="6" custLinFactNeighborX="7435" custLinFactNeighborY="12834"/>
      <dgm:spPr/>
      <dgm:t>
        <a:bodyPr/>
        <a:lstStyle/>
        <a:p>
          <a:endParaRPr lang="en-US"/>
        </a:p>
      </dgm:t>
    </dgm:pt>
    <dgm:pt modelId="{CCBA5E68-C57B-4E7D-A26E-EA556041B551}" type="pres">
      <dgm:prSet presAssocID="{A084721A-5C0F-448D-8877-F84F5105F78A}" presName="textNode" presStyleLbl="bgShp" presStyleIdx="3" presStyleCnt="6"/>
      <dgm:spPr/>
      <dgm:t>
        <a:bodyPr/>
        <a:lstStyle/>
        <a:p>
          <a:endParaRPr lang="en-US"/>
        </a:p>
      </dgm:t>
    </dgm:pt>
    <dgm:pt modelId="{51BC4791-F10C-4AB4-BFE6-60680FCB9FDE}" type="pres">
      <dgm:prSet presAssocID="{A084721A-5C0F-448D-8877-F84F5105F78A}" presName="compChildNode" presStyleCnt="0"/>
      <dgm:spPr/>
    </dgm:pt>
    <dgm:pt modelId="{7DD2D0E5-A765-4B3F-8889-EA0F6F17DDDE}" type="pres">
      <dgm:prSet presAssocID="{A084721A-5C0F-448D-8877-F84F5105F78A}" presName="theInnerList" presStyleCnt="0"/>
      <dgm:spPr/>
    </dgm:pt>
    <dgm:pt modelId="{D0D1924E-3E72-4E9E-89FE-613916597802}" type="pres">
      <dgm:prSet presAssocID="{A084721A-5C0F-448D-8877-F84F5105F78A}" presName="aSpace" presStyleCnt="0"/>
      <dgm:spPr/>
    </dgm:pt>
    <dgm:pt modelId="{AFA9E799-59C1-4B2A-9CEC-50DF8A502052}" type="pres">
      <dgm:prSet presAssocID="{5CA27ADA-3696-4A6A-A0B0-41F5E952E895}" presName="compNode" presStyleCnt="0"/>
      <dgm:spPr/>
    </dgm:pt>
    <dgm:pt modelId="{17882C30-ADBC-433F-9B64-1D97D0E4259B}" type="pres">
      <dgm:prSet presAssocID="{5CA27ADA-3696-4A6A-A0B0-41F5E952E895}" presName="aNode" presStyleLbl="bgShp" presStyleIdx="4" presStyleCnt="6"/>
      <dgm:spPr/>
      <dgm:t>
        <a:bodyPr/>
        <a:lstStyle/>
        <a:p>
          <a:endParaRPr lang="en-US"/>
        </a:p>
      </dgm:t>
    </dgm:pt>
    <dgm:pt modelId="{7CF61A1F-E8AA-445A-B73C-AA937AF7F25C}" type="pres">
      <dgm:prSet presAssocID="{5CA27ADA-3696-4A6A-A0B0-41F5E952E895}" presName="textNode" presStyleLbl="bgShp" presStyleIdx="4" presStyleCnt="6"/>
      <dgm:spPr/>
      <dgm:t>
        <a:bodyPr/>
        <a:lstStyle/>
        <a:p>
          <a:endParaRPr lang="en-US"/>
        </a:p>
      </dgm:t>
    </dgm:pt>
    <dgm:pt modelId="{65344271-EF90-4061-A08B-A3C7D2B03E21}" type="pres">
      <dgm:prSet presAssocID="{5CA27ADA-3696-4A6A-A0B0-41F5E952E895}" presName="compChildNode" presStyleCnt="0"/>
      <dgm:spPr/>
    </dgm:pt>
    <dgm:pt modelId="{6BE56A18-7539-443A-81C2-2FA342B8E5B7}" type="pres">
      <dgm:prSet presAssocID="{5CA27ADA-3696-4A6A-A0B0-41F5E952E895}" presName="theInnerList" presStyleCnt="0"/>
      <dgm:spPr/>
    </dgm:pt>
    <dgm:pt modelId="{70282BE9-265D-479C-943B-AA0490C6D71B}" type="pres">
      <dgm:prSet presAssocID="{5020FF5F-F91A-439A-96D1-94E6E4FF162D}" presName="childNode" presStyleLbl="node1" presStyleIdx="2" presStyleCnt="3" custLinFactX="106693" custLinFactNeighborX="200000" custLinFactNeighborY="-31345">
        <dgm:presLayoutVars>
          <dgm:bulletEnabled val="1"/>
        </dgm:presLayoutVars>
      </dgm:prSet>
      <dgm:spPr/>
      <dgm:t>
        <a:bodyPr/>
        <a:lstStyle/>
        <a:p>
          <a:endParaRPr lang="en-US"/>
        </a:p>
      </dgm:t>
    </dgm:pt>
    <dgm:pt modelId="{9028AC4E-8074-47E6-8909-79466462497B}" type="pres">
      <dgm:prSet presAssocID="{5CA27ADA-3696-4A6A-A0B0-41F5E952E895}" presName="aSpace" presStyleCnt="0"/>
      <dgm:spPr/>
    </dgm:pt>
    <dgm:pt modelId="{51687C14-4669-45D5-B9B3-31AAA3DB1D37}" type="pres">
      <dgm:prSet presAssocID="{C4F6CCE3-FD62-4817-800E-3F7BAA56A72A}" presName="compNode" presStyleCnt="0"/>
      <dgm:spPr/>
    </dgm:pt>
    <dgm:pt modelId="{F99C41FD-F108-4B68-89A5-7171F907E79C}" type="pres">
      <dgm:prSet presAssocID="{C4F6CCE3-FD62-4817-800E-3F7BAA56A72A}" presName="aNode" presStyleLbl="bgShp" presStyleIdx="5" presStyleCnt="6" custLinFactNeighborX="7435" custLinFactNeighborY="12834"/>
      <dgm:spPr/>
      <dgm:t>
        <a:bodyPr/>
        <a:lstStyle/>
        <a:p>
          <a:endParaRPr lang="en-US"/>
        </a:p>
      </dgm:t>
    </dgm:pt>
    <dgm:pt modelId="{6BE3026F-DC38-453C-AC3A-4340DE9B9FDE}" type="pres">
      <dgm:prSet presAssocID="{C4F6CCE3-FD62-4817-800E-3F7BAA56A72A}" presName="textNode" presStyleLbl="bgShp" presStyleIdx="5" presStyleCnt="6"/>
      <dgm:spPr/>
      <dgm:t>
        <a:bodyPr/>
        <a:lstStyle/>
        <a:p>
          <a:endParaRPr lang="en-US"/>
        </a:p>
      </dgm:t>
    </dgm:pt>
    <dgm:pt modelId="{BDF256E0-7686-4C67-B44C-6A244C2FE286}" type="pres">
      <dgm:prSet presAssocID="{C4F6CCE3-FD62-4817-800E-3F7BAA56A72A}" presName="compChildNode" presStyleCnt="0"/>
      <dgm:spPr/>
    </dgm:pt>
    <dgm:pt modelId="{69F80221-DD45-41BF-AACF-1C9A8638D0C1}" type="pres">
      <dgm:prSet presAssocID="{C4F6CCE3-FD62-4817-800E-3F7BAA56A72A}" presName="theInnerList" presStyleCnt="0"/>
      <dgm:spPr/>
    </dgm:pt>
  </dgm:ptLst>
  <dgm:cxnLst>
    <dgm:cxn modelId="{011E47F3-EE2C-44C8-BBAA-4C332A69E6BD}" type="presOf" srcId="{5020FF5F-F91A-439A-96D1-94E6E4FF162D}" destId="{70282BE9-265D-479C-943B-AA0490C6D71B}" srcOrd="0" destOrd="0" presId="urn:microsoft.com/office/officeart/2005/8/layout/lProcess2"/>
    <dgm:cxn modelId="{918BCA04-8E77-4D1E-A7A1-5056A4AC8AAF}" type="presOf" srcId="{81E8D3BA-E14B-49DE-951D-22FEC807A9C8}" destId="{88B46B49-0536-472D-836B-E6208908524F}" srcOrd="1" destOrd="0" presId="urn:microsoft.com/office/officeart/2005/8/layout/lProcess2"/>
    <dgm:cxn modelId="{CFB8906C-1948-44F6-8768-0962546626F1}" type="presOf" srcId="{DA402C39-1208-455D-9F28-4A28E91E163E}" destId="{A27C4331-F1DE-44E9-B08E-BD4CE90261E2}" srcOrd="1" destOrd="0" presId="urn:microsoft.com/office/officeart/2005/8/layout/lProcess2"/>
    <dgm:cxn modelId="{93FA5396-5B5F-41C1-A3C2-A0294315E95C}" type="presOf" srcId="{18F838D1-727C-45DA-B633-F9861BCEB15E}" destId="{1CE1013D-9DCA-4C63-9B07-7D3D03B12402}" srcOrd="0" destOrd="0" presId="urn:microsoft.com/office/officeart/2005/8/layout/lProcess2"/>
    <dgm:cxn modelId="{1E650D96-BF75-4AD8-B737-A37C8E4E0ADB}" type="presOf" srcId="{C4F6CCE3-FD62-4817-800E-3F7BAA56A72A}" destId="{6BE3026F-DC38-453C-AC3A-4340DE9B9FDE}" srcOrd="1" destOrd="0" presId="urn:microsoft.com/office/officeart/2005/8/layout/lProcess2"/>
    <dgm:cxn modelId="{B0C6ED82-C2F8-4E37-8575-478FF8335B05}" srcId="{29F5C1EE-74BD-4B39-B4BC-AEEE314A7818}" destId="{5CA27ADA-3696-4A6A-A0B0-41F5E952E895}" srcOrd="4" destOrd="0" parTransId="{43348BD1-6046-4EC3-859A-77230864BA83}" sibTransId="{685A8B6E-B62E-4BCD-9F45-781789E32E13}"/>
    <dgm:cxn modelId="{FC99EBB2-612C-49D9-9205-3ADDEB42A802}" type="presOf" srcId="{DA402C39-1208-455D-9F28-4A28E91E163E}" destId="{275B3D89-4B6D-4714-89DB-07201DE5EDA2}" srcOrd="0" destOrd="0" presId="urn:microsoft.com/office/officeart/2005/8/layout/lProcess2"/>
    <dgm:cxn modelId="{8A519ED1-AEC1-479F-9D9F-E5A0C7373DDB}" type="presOf" srcId="{5CA27ADA-3696-4A6A-A0B0-41F5E952E895}" destId="{7CF61A1F-E8AA-445A-B73C-AA937AF7F25C}" srcOrd="1" destOrd="0" presId="urn:microsoft.com/office/officeart/2005/8/layout/lProcess2"/>
    <dgm:cxn modelId="{FB99FE7D-B478-4693-B839-5D7158F1BA19}" srcId="{DA6F3159-E37D-4B0F-BF47-306899F78465}" destId="{381F01A6-0B57-45E6-BC3C-FB90836011C3}" srcOrd="0" destOrd="0" parTransId="{15BF9A32-E59D-4A88-938A-91889EF57D7D}" sibTransId="{D44F3C61-21B1-49D3-A3DA-B915688B47EF}"/>
    <dgm:cxn modelId="{13AB4AC9-69EB-4A6D-8621-39D006E6BADC}" srcId="{29F5C1EE-74BD-4B39-B4BC-AEEE314A7818}" destId="{DA402C39-1208-455D-9F28-4A28E91E163E}" srcOrd="1" destOrd="0" parTransId="{755AEB3F-C93A-46E4-9C26-A2EA93E56805}" sibTransId="{46236AD3-83B2-4459-B776-56E44AE23237}"/>
    <dgm:cxn modelId="{58EE3F63-CC86-44C6-BC3C-7DCF908648A0}" type="presOf" srcId="{29F5C1EE-74BD-4B39-B4BC-AEEE314A7818}" destId="{77CA2E6E-9CF4-4B76-BA62-6B9AEA3AC106}" srcOrd="0" destOrd="0" presId="urn:microsoft.com/office/officeart/2005/8/layout/lProcess2"/>
    <dgm:cxn modelId="{7AE4DC13-E784-4003-9CDD-B115A785A1CF}" srcId="{29F5C1EE-74BD-4B39-B4BC-AEEE314A7818}" destId="{81E8D3BA-E14B-49DE-951D-22FEC807A9C8}" srcOrd="2" destOrd="0" parTransId="{5E56E622-35AA-492A-BB4D-F35D9C319DAE}" sibTransId="{9A2E0BE5-6210-495D-8D73-EEAC846A2AAC}"/>
    <dgm:cxn modelId="{D5FF4BE5-A685-4925-B616-FF373DDAE43C}" type="presOf" srcId="{81E8D3BA-E14B-49DE-951D-22FEC807A9C8}" destId="{C2849EC3-B55B-40D8-AC1B-DE194F999A4B}" srcOrd="0" destOrd="0" presId="urn:microsoft.com/office/officeart/2005/8/layout/lProcess2"/>
    <dgm:cxn modelId="{7BFABD20-DA53-4068-AAE7-4E7871150066}" srcId="{DA402C39-1208-455D-9F28-4A28E91E163E}" destId="{18F838D1-727C-45DA-B633-F9861BCEB15E}" srcOrd="0" destOrd="0" parTransId="{B3B7AE56-05EB-4062-82EF-1D77C439E59E}" sibTransId="{0D38DF26-DE2F-4B11-97CA-0C450962991B}"/>
    <dgm:cxn modelId="{1E69FF83-1E39-4DDC-8FE4-DCACB713FB8D}" type="presOf" srcId="{A084721A-5C0F-448D-8877-F84F5105F78A}" destId="{A0E42C2E-DEB5-4EF8-998A-C3957F340951}" srcOrd="0" destOrd="0" presId="urn:microsoft.com/office/officeart/2005/8/layout/lProcess2"/>
    <dgm:cxn modelId="{782D4262-4CCE-4D10-BF4B-3485F2D7D536}" srcId="{29F5C1EE-74BD-4B39-B4BC-AEEE314A7818}" destId="{DA6F3159-E37D-4B0F-BF47-306899F78465}" srcOrd="0" destOrd="0" parTransId="{AB6CABD2-DFE5-4CBB-8CF4-B4069BBB877E}" sibTransId="{B62CA661-4BA9-49DA-A2F6-573DA2715163}"/>
    <dgm:cxn modelId="{A0FCC14C-B093-4B71-A441-C66730D34B3A}" type="presOf" srcId="{5CA27ADA-3696-4A6A-A0B0-41F5E952E895}" destId="{17882C30-ADBC-433F-9B64-1D97D0E4259B}" srcOrd="0" destOrd="0" presId="urn:microsoft.com/office/officeart/2005/8/layout/lProcess2"/>
    <dgm:cxn modelId="{3926C6BF-F7D6-4885-B4A7-DCFAA4B77C84}" type="presOf" srcId="{C4F6CCE3-FD62-4817-800E-3F7BAA56A72A}" destId="{F99C41FD-F108-4B68-89A5-7171F907E79C}" srcOrd="0" destOrd="0" presId="urn:microsoft.com/office/officeart/2005/8/layout/lProcess2"/>
    <dgm:cxn modelId="{D1795FE4-A77E-4583-971E-3E8494563C21}" type="presOf" srcId="{DA6F3159-E37D-4B0F-BF47-306899F78465}" destId="{15116C6F-74AF-4AAA-9D37-3E53C538888B}" srcOrd="1" destOrd="0" presId="urn:microsoft.com/office/officeart/2005/8/layout/lProcess2"/>
    <dgm:cxn modelId="{E685A235-A7BC-4ECB-BC7D-E7939EB7CE12}" type="presOf" srcId="{DA6F3159-E37D-4B0F-BF47-306899F78465}" destId="{5B9AFC99-F7C6-4B60-B66F-9117A51753BC}" srcOrd="0" destOrd="0" presId="urn:microsoft.com/office/officeart/2005/8/layout/lProcess2"/>
    <dgm:cxn modelId="{C281E928-A661-4BEE-B930-B5A7BA382783}" srcId="{29F5C1EE-74BD-4B39-B4BC-AEEE314A7818}" destId="{A084721A-5C0F-448D-8877-F84F5105F78A}" srcOrd="3" destOrd="0" parTransId="{B09D08A8-40B2-4AD9-B1A4-A18033CC4742}" sibTransId="{13E923AB-E274-4F20-B4B8-8C36E59C61D2}"/>
    <dgm:cxn modelId="{DA06BAF7-9ED7-4CC3-8870-D346FA80CF63}" type="presOf" srcId="{381F01A6-0B57-45E6-BC3C-FB90836011C3}" destId="{CA641DB9-A66F-48FE-837D-5B592A951F74}" srcOrd="0" destOrd="0" presId="urn:microsoft.com/office/officeart/2005/8/layout/lProcess2"/>
    <dgm:cxn modelId="{F6BD88F5-3854-41B6-9C70-792A90571F91}" srcId="{5CA27ADA-3696-4A6A-A0B0-41F5E952E895}" destId="{5020FF5F-F91A-439A-96D1-94E6E4FF162D}" srcOrd="0" destOrd="0" parTransId="{58F0E925-6C3A-4ED2-A9EB-DD9E71298FEE}" sibTransId="{A7A09ACE-D0C4-49FB-B1E9-9B3BB4AB022B}"/>
    <dgm:cxn modelId="{A36AD50E-D726-4E1E-89CE-D267DE13D76A}" type="presOf" srcId="{A084721A-5C0F-448D-8877-F84F5105F78A}" destId="{CCBA5E68-C57B-4E7D-A26E-EA556041B551}" srcOrd="1" destOrd="0" presId="urn:microsoft.com/office/officeart/2005/8/layout/lProcess2"/>
    <dgm:cxn modelId="{E0081A8D-9081-4C00-B7D8-A4D9CB609D00}" srcId="{29F5C1EE-74BD-4B39-B4BC-AEEE314A7818}" destId="{C4F6CCE3-FD62-4817-800E-3F7BAA56A72A}" srcOrd="5" destOrd="0" parTransId="{B152CA67-4A17-4108-88C6-587EF8886AAB}" sibTransId="{B75D6EE8-6291-4272-B7B5-4E450C7C47B0}"/>
    <dgm:cxn modelId="{7597B663-2496-4D23-94FF-C2F41390A4A9}" type="presParOf" srcId="{77CA2E6E-9CF4-4B76-BA62-6B9AEA3AC106}" destId="{E61D73C5-CDD4-42EC-AD5F-BC42A4E149D3}" srcOrd="0" destOrd="0" presId="urn:microsoft.com/office/officeart/2005/8/layout/lProcess2"/>
    <dgm:cxn modelId="{4538BB0B-932C-4E3E-97B3-467DEA4AFAB2}" type="presParOf" srcId="{E61D73C5-CDD4-42EC-AD5F-BC42A4E149D3}" destId="{5B9AFC99-F7C6-4B60-B66F-9117A51753BC}" srcOrd="0" destOrd="0" presId="urn:microsoft.com/office/officeart/2005/8/layout/lProcess2"/>
    <dgm:cxn modelId="{92391B7B-7CC8-42BD-97E0-7A4DC8DE07A2}" type="presParOf" srcId="{E61D73C5-CDD4-42EC-AD5F-BC42A4E149D3}" destId="{15116C6F-74AF-4AAA-9D37-3E53C538888B}" srcOrd="1" destOrd="0" presId="urn:microsoft.com/office/officeart/2005/8/layout/lProcess2"/>
    <dgm:cxn modelId="{C6287A81-02FF-4E33-B27A-0FBC3B0445B9}" type="presParOf" srcId="{E61D73C5-CDD4-42EC-AD5F-BC42A4E149D3}" destId="{2AB150A3-29D8-416C-AEBF-6F82215F48BD}" srcOrd="2" destOrd="0" presId="urn:microsoft.com/office/officeart/2005/8/layout/lProcess2"/>
    <dgm:cxn modelId="{EB236401-9B3A-4B79-8E4D-38ABE397902E}" type="presParOf" srcId="{2AB150A3-29D8-416C-AEBF-6F82215F48BD}" destId="{F604BA38-C6CF-4A8B-8DA9-7ADFF02784FF}" srcOrd="0" destOrd="0" presId="urn:microsoft.com/office/officeart/2005/8/layout/lProcess2"/>
    <dgm:cxn modelId="{4E66A807-1775-41D7-AAE4-A80633EC7B98}" type="presParOf" srcId="{F604BA38-C6CF-4A8B-8DA9-7ADFF02784FF}" destId="{CA641DB9-A66F-48FE-837D-5B592A951F74}" srcOrd="0" destOrd="0" presId="urn:microsoft.com/office/officeart/2005/8/layout/lProcess2"/>
    <dgm:cxn modelId="{160AE2CD-8650-45D0-BD96-74EED0232610}" type="presParOf" srcId="{77CA2E6E-9CF4-4B76-BA62-6B9AEA3AC106}" destId="{7285FDB4-4639-4C71-B428-3560F2AB820E}" srcOrd="1" destOrd="0" presId="urn:microsoft.com/office/officeart/2005/8/layout/lProcess2"/>
    <dgm:cxn modelId="{A6401ADA-4434-4735-9E43-DFD3DEAD545A}" type="presParOf" srcId="{77CA2E6E-9CF4-4B76-BA62-6B9AEA3AC106}" destId="{A14D63B9-3B7F-4ECD-91F6-1ECA0F83FE26}" srcOrd="2" destOrd="0" presId="urn:microsoft.com/office/officeart/2005/8/layout/lProcess2"/>
    <dgm:cxn modelId="{C22A3E22-2883-4D19-9C55-14B19A9C470A}" type="presParOf" srcId="{A14D63B9-3B7F-4ECD-91F6-1ECA0F83FE26}" destId="{275B3D89-4B6D-4714-89DB-07201DE5EDA2}" srcOrd="0" destOrd="0" presId="urn:microsoft.com/office/officeart/2005/8/layout/lProcess2"/>
    <dgm:cxn modelId="{A25B00D6-EC83-430A-AD59-54B807648811}" type="presParOf" srcId="{A14D63B9-3B7F-4ECD-91F6-1ECA0F83FE26}" destId="{A27C4331-F1DE-44E9-B08E-BD4CE90261E2}" srcOrd="1" destOrd="0" presId="urn:microsoft.com/office/officeart/2005/8/layout/lProcess2"/>
    <dgm:cxn modelId="{705B3344-B604-41E7-B121-1B790C069FE8}" type="presParOf" srcId="{A14D63B9-3B7F-4ECD-91F6-1ECA0F83FE26}" destId="{97E11FA0-39C5-43C7-9414-28B79C404A6F}" srcOrd="2" destOrd="0" presId="urn:microsoft.com/office/officeart/2005/8/layout/lProcess2"/>
    <dgm:cxn modelId="{768806E6-8298-4C2B-A26B-077BA7EE2368}" type="presParOf" srcId="{97E11FA0-39C5-43C7-9414-28B79C404A6F}" destId="{240A17A7-E90A-4E06-A7FE-C478EA88A8F1}" srcOrd="0" destOrd="0" presId="urn:microsoft.com/office/officeart/2005/8/layout/lProcess2"/>
    <dgm:cxn modelId="{BF64A156-CF81-47CB-A838-242A3BD4B466}" type="presParOf" srcId="{240A17A7-E90A-4E06-A7FE-C478EA88A8F1}" destId="{1CE1013D-9DCA-4C63-9B07-7D3D03B12402}" srcOrd="0" destOrd="0" presId="urn:microsoft.com/office/officeart/2005/8/layout/lProcess2"/>
    <dgm:cxn modelId="{35FD30DF-1F40-47A2-BAFB-B10E657DB537}" type="presParOf" srcId="{77CA2E6E-9CF4-4B76-BA62-6B9AEA3AC106}" destId="{44ACC45E-8034-463B-AB3F-38797DA93F8F}" srcOrd="3" destOrd="0" presId="urn:microsoft.com/office/officeart/2005/8/layout/lProcess2"/>
    <dgm:cxn modelId="{EC34B635-740E-477E-9D31-12DC51C33378}" type="presParOf" srcId="{77CA2E6E-9CF4-4B76-BA62-6B9AEA3AC106}" destId="{55E59354-FA00-493F-ACB5-5250C6A5C17C}" srcOrd="4" destOrd="0" presId="urn:microsoft.com/office/officeart/2005/8/layout/lProcess2"/>
    <dgm:cxn modelId="{36942C1F-CA2A-4801-ADE2-FECB6DE0C037}" type="presParOf" srcId="{55E59354-FA00-493F-ACB5-5250C6A5C17C}" destId="{C2849EC3-B55B-40D8-AC1B-DE194F999A4B}" srcOrd="0" destOrd="0" presId="urn:microsoft.com/office/officeart/2005/8/layout/lProcess2"/>
    <dgm:cxn modelId="{7379F68F-1773-4CFF-AD2E-BBAB4F8ED31F}" type="presParOf" srcId="{55E59354-FA00-493F-ACB5-5250C6A5C17C}" destId="{88B46B49-0536-472D-836B-E6208908524F}" srcOrd="1" destOrd="0" presId="urn:microsoft.com/office/officeart/2005/8/layout/lProcess2"/>
    <dgm:cxn modelId="{34BDA15A-9D59-453C-AEB2-D14651D2A7DF}" type="presParOf" srcId="{55E59354-FA00-493F-ACB5-5250C6A5C17C}" destId="{9240D393-C632-4767-8612-960731F5AE47}" srcOrd="2" destOrd="0" presId="urn:microsoft.com/office/officeart/2005/8/layout/lProcess2"/>
    <dgm:cxn modelId="{A5099E34-2D9D-47A8-A1E0-EB054FD854F5}" type="presParOf" srcId="{9240D393-C632-4767-8612-960731F5AE47}" destId="{8EF29586-2AF0-44AB-8BD0-5C24057C652B}" srcOrd="0" destOrd="0" presId="urn:microsoft.com/office/officeart/2005/8/layout/lProcess2"/>
    <dgm:cxn modelId="{125AD018-E2E0-419A-815E-2DDBA0096F9A}" type="presParOf" srcId="{77CA2E6E-9CF4-4B76-BA62-6B9AEA3AC106}" destId="{900AC299-DF0D-41FD-8330-0C989E1C9825}" srcOrd="5" destOrd="0" presId="urn:microsoft.com/office/officeart/2005/8/layout/lProcess2"/>
    <dgm:cxn modelId="{C5FC993B-C72A-4FE7-B1BD-ECDFBE9BB340}" type="presParOf" srcId="{77CA2E6E-9CF4-4B76-BA62-6B9AEA3AC106}" destId="{64A7F4A4-D4E1-4A61-B594-57547C233E1E}" srcOrd="6" destOrd="0" presId="urn:microsoft.com/office/officeart/2005/8/layout/lProcess2"/>
    <dgm:cxn modelId="{D90B7854-EA8F-49C0-9C22-D5AF6A626FD3}" type="presParOf" srcId="{64A7F4A4-D4E1-4A61-B594-57547C233E1E}" destId="{A0E42C2E-DEB5-4EF8-998A-C3957F340951}" srcOrd="0" destOrd="0" presId="urn:microsoft.com/office/officeart/2005/8/layout/lProcess2"/>
    <dgm:cxn modelId="{FBB2BDC5-52A9-4D3D-93DD-D48CF2B26E0E}" type="presParOf" srcId="{64A7F4A4-D4E1-4A61-B594-57547C233E1E}" destId="{CCBA5E68-C57B-4E7D-A26E-EA556041B551}" srcOrd="1" destOrd="0" presId="urn:microsoft.com/office/officeart/2005/8/layout/lProcess2"/>
    <dgm:cxn modelId="{B32E0A55-B98E-4DE8-B38B-903BA69990C4}" type="presParOf" srcId="{64A7F4A4-D4E1-4A61-B594-57547C233E1E}" destId="{51BC4791-F10C-4AB4-BFE6-60680FCB9FDE}" srcOrd="2" destOrd="0" presId="urn:microsoft.com/office/officeart/2005/8/layout/lProcess2"/>
    <dgm:cxn modelId="{5BF736FB-75B9-4FCC-A01F-8950A2AA3B21}" type="presParOf" srcId="{51BC4791-F10C-4AB4-BFE6-60680FCB9FDE}" destId="{7DD2D0E5-A765-4B3F-8889-EA0F6F17DDDE}" srcOrd="0" destOrd="0" presId="urn:microsoft.com/office/officeart/2005/8/layout/lProcess2"/>
    <dgm:cxn modelId="{96F6A9B7-15CA-4356-BEAE-D4984AE4EE3F}" type="presParOf" srcId="{77CA2E6E-9CF4-4B76-BA62-6B9AEA3AC106}" destId="{D0D1924E-3E72-4E9E-89FE-613916597802}" srcOrd="7" destOrd="0" presId="urn:microsoft.com/office/officeart/2005/8/layout/lProcess2"/>
    <dgm:cxn modelId="{90286603-89AC-4D44-88AC-3EA8DD2F8F8C}" type="presParOf" srcId="{77CA2E6E-9CF4-4B76-BA62-6B9AEA3AC106}" destId="{AFA9E799-59C1-4B2A-9CEC-50DF8A502052}" srcOrd="8" destOrd="0" presId="urn:microsoft.com/office/officeart/2005/8/layout/lProcess2"/>
    <dgm:cxn modelId="{11409FC4-4529-4BDF-AB97-9D997FC08B42}" type="presParOf" srcId="{AFA9E799-59C1-4B2A-9CEC-50DF8A502052}" destId="{17882C30-ADBC-433F-9B64-1D97D0E4259B}" srcOrd="0" destOrd="0" presId="urn:microsoft.com/office/officeart/2005/8/layout/lProcess2"/>
    <dgm:cxn modelId="{36380D53-2694-40FD-AF88-B605BDAEDD26}" type="presParOf" srcId="{AFA9E799-59C1-4B2A-9CEC-50DF8A502052}" destId="{7CF61A1F-E8AA-445A-B73C-AA937AF7F25C}" srcOrd="1" destOrd="0" presId="urn:microsoft.com/office/officeart/2005/8/layout/lProcess2"/>
    <dgm:cxn modelId="{8F2259A7-C942-497F-8933-830B6995E184}" type="presParOf" srcId="{AFA9E799-59C1-4B2A-9CEC-50DF8A502052}" destId="{65344271-EF90-4061-A08B-A3C7D2B03E21}" srcOrd="2" destOrd="0" presId="urn:microsoft.com/office/officeart/2005/8/layout/lProcess2"/>
    <dgm:cxn modelId="{D599811B-35DD-4E47-BCE4-426600F3BDED}" type="presParOf" srcId="{65344271-EF90-4061-A08B-A3C7D2B03E21}" destId="{6BE56A18-7539-443A-81C2-2FA342B8E5B7}" srcOrd="0" destOrd="0" presId="urn:microsoft.com/office/officeart/2005/8/layout/lProcess2"/>
    <dgm:cxn modelId="{A8A854B8-0ADD-4CB8-9EBF-6260FD121B13}" type="presParOf" srcId="{6BE56A18-7539-443A-81C2-2FA342B8E5B7}" destId="{70282BE9-265D-479C-943B-AA0490C6D71B}" srcOrd="0" destOrd="0" presId="urn:microsoft.com/office/officeart/2005/8/layout/lProcess2"/>
    <dgm:cxn modelId="{9F24FF6F-F670-41FD-8186-0B467FD255DD}" type="presParOf" srcId="{77CA2E6E-9CF4-4B76-BA62-6B9AEA3AC106}" destId="{9028AC4E-8074-47E6-8909-79466462497B}" srcOrd="9" destOrd="0" presId="urn:microsoft.com/office/officeart/2005/8/layout/lProcess2"/>
    <dgm:cxn modelId="{9EFF3676-21A6-4077-96C5-A39F08C84F21}" type="presParOf" srcId="{77CA2E6E-9CF4-4B76-BA62-6B9AEA3AC106}" destId="{51687C14-4669-45D5-B9B3-31AAA3DB1D37}" srcOrd="10" destOrd="0" presId="urn:microsoft.com/office/officeart/2005/8/layout/lProcess2"/>
    <dgm:cxn modelId="{346B1C67-C3C5-4A35-BE22-0BB458B74F81}" type="presParOf" srcId="{51687C14-4669-45D5-B9B3-31AAA3DB1D37}" destId="{F99C41FD-F108-4B68-89A5-7171F907E79C}" srcOrd="0" destOrd="0" presId="urn:microsoft.com/office/officeart/2005/8/layout/lProcess2"/>
    <dgm:cxn modelId="{C67919B7-DB17-4A2E-9CDB-02B7AB86D5CF}" type="presParOf" srcId="{51687C14-4669-45D5-B9B3-31AAA3DB1D37}" destId="{6BE3026F-DC38-453C-AC3A-4340DE9B9FDE}" srcOrd="1" destOrd="0" presId="urn:microsoft.com/office/officeart/2005/8/layout/lProcess2"/>
    <dgm:cxn modelId="{42DD9488-8FD5-440B-B37F-D99F505C691A}" type="presParOf" srcId="{51687C14-4669-45D5-B9B3-31AAA3DB1D37}" destId="{BDF256E0-7686-4C67-B44C-6A244C2FE286}" srcOrd="2" destOrd="0" presId="urn:microsoft.com/office/officeart/2005/8/layout/lProcess2"/>
    <dgm:cxn modelId="{CA387BBC-39BB-41C5-8C3D-86D74A9481B3}" type="presParOf" srcId="{BDF256E0-7686-4C67-B44C-6A244C2FE286}" destId="{69F80221-DD45-41BF-AACF-1C9A8638D0C1}"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9A8BD4-9278-4FDF-9CDE-C415EE904816}" type="doc">
      <dgm:prSet loTypeId="urn:microsoft.com/office/officeart/2005/8/layout/default#2" loCatId="list" qsTypeId="urn:microsoft.com/office/officeart/2005/8/quickstyle/simple1" qsCatId="simple" csTypeId="urn:microsoft.com/office/officeart/2005/8/colors/colorful3" csCatId="colorful" phldr="1"/>
      <dgm:spPr/>
      <dgm:t>
        <a:bodyPr/>
        <a:lstStyle/>
        <a:p>
          <a:endParaRPr lang="en-US"/>
        </a:p>
      </dgm:t>
    </dgm:pt>
    <dgm:pt modelId="{44B19B28-928C-4C40-808A-5A52982BD0C1}">
      <dgm:prSet phldrT="[Text]"/>
      <dgm:spPr/>
      <dgm:t>
        <a:bodyPr/>
        <a:lstStyle/>
        <a:p>
          <a:r>
            <a:rPr lang="en-US" b="1" dirty="0" smtClean="0"/>
            <a:t>5th Grade Perform:</a:t>
          </a:r>
          <a:endParaRPr lang="en-US" dirty="0"/>
        </a:p>
      </dgm:t>
    </dgm:pt>
    <dgm:pt modelId="{5D0280B5-1F8F-4F80-A15E-D10B1C617FD3}" type="parTrans" cxnId="{EC185334-2089-4E7F-B849-6E50000ED6AF}">
      <dgm:prSet/>
      <dgm:spPr/>
      <dgm:t>
        <a:bodyPr/>
        <a:lstStyle/>
        <a:p>
          <a:endParaRPr lang="en-US"/>
        </a:p>
      </dgm:t>
    </dgm:pt>
    <dgm:pt modelId="{9D5D8C80-62AB-45FB-B946-58C82406369E}" type="sibTrans" cxnId="{EC185334-2089-4E7F-B849-6E50000ED6AF}">
      <dgm:prSet/>
      <dgm:spPr/>
      <dgm:t>
        <a:bodyPr/>
        <a:lstStyle/>
        <a:p>
          <a:endParaRPr lang="en-US"/>
        </a:p>
      </dgm:t>
    </dgm:pt>
    <dgm:pt modelId="{03967B86-46B0-4EF4-B27A-8483D99D91D8}">
      <dgm:prSet/>
      <dgm:spPr/>
      <dgm:t>
        <a:bodyPr/>
        <a:lstStyle/>
        <a:p>
          <a:r>
            <a:rPr lang="en-US" dirty="0" smtClean="0"/>
            <a:t>Growth in the overhand throw</a:t>
          </a:r>
          <a:endParaRPr lang="en-US" dirty="0"/>
        </a:p>
      </dgm:t>
    </dgm:pt>
    <dgm:pt modelId="{FA6C7AF4-3C4F-49BF-AA24-544726FC64DA}" type="parTrans" cxnId="{D6582B8E-77A6-4957-B937-D33702C15B92}">
      <dgm:prSet/>
      <dgm:spPr/>
      <dgm:t>
        <a:bodyPr/>
        <a:lstStyle/>
        <a:p>
          <a:endParaRPr lang="en-US"/>
        </a:p>
      </dgm:t>
    </dgm:pt>
    <dgm:pt modelId="{BF409C36-7EDB-4DAF-A62F-FB82BBB07CF0}" type="sibTrans" cxnId="{D6582B8E-77A6-4957-B937-D33702C15B92}">
      <dgm:prSet/>
      <dgm:spPr/>
      <dgm:t>
        <a:bodyPr/>
        <a:lstStyle/>
        <a:p>
          <a:endParaRPr lang="en-US"/>
        </a:p>
      </dgm:t>
    </dgm:pt>
    <dgm:pt modelId="{88129681-CE2B-4AAD-8C2A-004C58842354}">
      <dgm:prSet/>
      <dgm:spPr/>
      <dgm:t>
        <a:bodyPr/>
        <a:lstStyle/>
        <a:p>
          <a:r>
            <a:rPr lang="en-US" b="1" dirty="0" smtClean="0"/>
            <a:t>5th Grade Perform: </a:t>
          </a:r>
          <a:r>
            <a:rPr lang="en-US" dirty="0" smtClean="0"/>
            <a:t>Growth in a skill selected from list of options</a:t>
          </a:r>
          <a:endParaRPr lang="en-US" b="1" dirty="0"/>
        </a:p>
      </dgm:t>
    </dgm:pt>
    <dgm:pt modelId="{F6F8767E-9C64-430B-ABE7-EF5D0549BD2A}" type="parTrans" cxnId="{24AACEF4-90E0-4CAE-A72B-76765DAA13AE}">
      <dgm:prSet/>
      <dgm:spPr/>
      <dgm:t>
        <a:bodyPr/>
        <a:lstStyle/>
        <a:p>
          <a:endParaRPr lang="en-US"/>
        </a:p>
      </dgm:t>
    </dgm:pt>
    <dgm:pt modelId="{65282D43-B04D-4D39-86EA-CCC35A5C7F4D}" type="sibTrans" cxnId="{24AACEF4-90E0-4CAE-A72B-76765DAA13AE}">
      <dgm:prSet/>
      <dgm:spPr/>
      <dgm:t>
        <a:bodyPr/>
        <a:lstStyle/>
        <a:p>
          <a:endParaRPr lang="en-US"/>
        </a:p>
      </dgm:t>
    </dgm:pt>
    <dgm:pt modelId="{B88467E0-AA78-4EC0-B4CA-906E85957268}">
      <dgm:prSet/>
      <dgm:spPr/>
      <dgm:t>
        <a:bodyPr/>
        <a:lstStyle/>
        <a:p>
          <a:r>
            <a:rPr lang="en-US" b="1" dirty="0" smtClean="0"/>
            <a:t>5th Grade Respond, Connect, or Create: </a:t>
          </a:r>
          <a:r>
            <a:rPr lang="en-US" dirty="0" smtClean="0"/>
            <a:t>Growth in a skill selected from list of options</a:t>
          </a:r>
          <a:endParaRPr lang="en-US" b="1" dirty="0"/>
        </a:p>
      </dgm:t>
    </dgm:pt>
    <dgm:pt modelId="{C69D2F17-AE3D-4AE0-AC69-FFEEC81BBB52}" type="parTrans" cxnId="{06FB5895-C3ED-450C-9EB6-9137C1484B69}">
      <dgm:prSet/>
      <dgm:spPr/>
      <dgm:t>
        <a:bodyPr/>
        <a:lstStyle/>
        <a:p>
          <a:endParaRPr lang="en-US"/>
        </a:p>
      </dgm:t>
    </dgm:pt>
    <dgm:pt modelId="{7782A200-8FF8-4919-9969-5219EFF56890}" type="sibTrans" cxnId="{06FB5895-C3ED-450C-9EB6-9137C1484B69}">
      <dgm:prSet/>
      <dgm:spPr/>
      <dgm:t>
        <a:bodyPr/>
        <a:lstStyle/>
        <a:p>
          <a:endParaRPr lang="en-US"/>
        </a:p>
      </dgm:t>
    </dgm:pt>
    <dgm:pt modelId="{AEDCD3A2-4EB2-45F6-9551-068D6D1175EB}" type="pres">
      <dgm:prSet presAssocID="{AC9A8BD4-9278-4FDF-9CDE-C415EE904816}" presName="diagram" presStyleCnt="0">
        <dgm:presLayoutVars>
          <dgm:dir/>
          <dgm:resizeHandles val="exact"/>
        </dgm:presLayoutVars>
      </dgm:prSet>
      <dgm:spPr/>
      <dgm:t>
        <a:bodyPr/>
        <a:lstStyle/>
        <a:p>
          <a:endParaRPr lang="en-US"/>
        </a:p>
      </dgm:t>
    </dgm:pt>
    <dgm:pt modelId="{5064344D-F37D-4ED3-9BD0-713F5FBC9E48}" type="pres">
      <dgm:prSet presAssocID="{44B19B28-928C-4C40-808A-5A52982BD0C1}" presName="node" presStyleLbl="node1" presStyleIdx="0" presStyleCnt="4">
        <dgm:presLayoutVars>
          <dgm:bulletEnabled val="1"/>
        </dgm:presLayoutVars>
      </dgm:prSet>
      <dgm:spPr/>
      <dgm:t>
        <a:bodyPr/>
        <a:lstStyle/>
        <a:p>
          <a:endParaRPr lang="en-US"/>
        </a:p>
      </dgm:t>
    </dgm:pt>
    <dgm:pt modelId="{83BCE82A-C770-45FC-951D-44FB776F294D}" type="pres">
      <dgm:prSet presAssocID="{9D5D8C80-62AB-45FB-B946-58C82406369E}" presName="sibTrans" presStyleCnt="0"/>
      <dgm:spPr/>
    </dgm:pt>
    <dgm:pt modelId="{7C5E7AC0-465C-41A3-B018-1A7B59E7CFA8}" type="pres">
      <dgm:prSet presAssocID="{03967B86-46B0-4EF4-B27A-8483D99D91D8}" presName="node" presStyleLbl="node1" presStyleIdx="1" presStyleCnt="4">
        <dgm:presLayoutVars>
          <dgm:bulletEnabled val="1"/>
        </dgm:presLayoutVars>
      </dgm:prSet>
      <dgm:spPr/>
      <dgm:t>
        <a:bodyPr/>
        <a:lstStyle/>
        <a:p>
          <a:endParaRPr lang="en-US"/>
        </a:p>
      </dgm:t>
    </dgm:pt>
    <dgm:pt modelId="{536E4461-90C8-4481-BC18-8C42B110DB8F}" type="pres">
      <dgm:prSet presAssocID="{BF409C36-7EDB-4DAF-A62F-FB82BBB07CF0}" presName="sibTrans" presStyleCnt="0"/>
      <dgm:spPr/>
    </dgm:pt>
    <dgm:pt modelId="{EE9C1418-DD0C-4701-9EBA-B97DB7B679F6}" type="pres">
      <dgm:prSet presAssocID="{88129681-CE2B-4AAD-8C2A-004C58842354}" presName="node" presStyleLbl="node1" presStyleIdx="2" presStyleCnt="4">
        <dgm:presLayoutVars>
          <dgm:bulletEnabled val="1"/>
        </dgm:presLayoutVars>
      </dgm:prSet>
      <dgm:spPr/>
      <dgm:t>
        <a:bodyPr/>
        <a:lstStyle/>
        <a:p>
          <a:endParaRPr lang="en-US"/>
        </a:p>
      </dgm:t>
    </dgm:pt>
    <dgm:pt modelId="{2FC9B38A-D950-48AD-B868-F0C20D73DB04}" type="pres">
      <dgm:prSet presAssocID="{65282D43-B04D-4D39-86EA-CCC35A5C7F4D}" presName="sibTrans" presStyleCnt="0"/>
      <dgm:spPr/>
    </dgm:pt>
    <dgm:pt modelId="{2F391577-3E47-49F7-8976-C90E6F9DF03D}" type="pres">
      <dgm:prSet presAssocID="{B88467E0-AA78-4EC0-B4CA-906E85957268}" presName="node" presStyleLbl="node1" presStyleIdx="3" presStyleCnt="4">
        <dgm:presLayoutVars>
          <dgm:bulletEnabled val="1"/>
        </dgm:presLayoutVars>
      </dgm:prSet>
      <dgm:spPr/>
      <dgm:t>
        <a:bodyPr/>
        <a:lstStyle/>
        <a:p>
          <a:endParaRPr lang="en-US"/>
        </a:p>
      </dgm:t>
    </dgm:pt>
  </dgm:ptLst>
  <dgm:cxnLst>
    <dgm:cxn modelId="{AD586FCF-C247-42C0-B1C0-5431504D74BB}" type="presOf" srcId="{44B19B28-928C-4C40-808A-5A52982BD0C1}" destId="{5064344D-F37D-4ED3-9BD0-713F5FBC9E48}" srcOrd="0" destOrd="0" presId="urn:microsoft.com/office/officeart/2005/8/layout/default#2"/>
    <dgm:cxn modelId="{6FE83FA1-F9A3-4492-A6D4-046A92D26C3C}" type="presOf" srcId="{03967B86-46B0-4EF4-B27A-8483D99D91D8}" destId="{7C5E7AC0-465C-41A3-B018-1A7B59E7CFA8}" srcOrd="0" destOrd="0" presId="urn:microsoft.com/office/officeart/2005/8/layout/default#2"/>
    <dgm:cxn modelId="{24AACEF4-90E0-4CAE-A72B-76765DAA13AE}" srcId="{AC9A8BD4-9278-4FDF-9CDE-C415EE904816}" destId="{88129681-CE2B-4AAD-8C2A-004C58842354}" srcOrd="2" destOrd="0" parTransId="{F6F8767E-9C64-430B-ABE7-EF5D0549BD2A}" sibTransId="{65282D43-B04D-4D39-86EA-CCC35A5C7F4D}"/>
    <dgm:cxn modelId="{2D166D5B-65DE-472C-B46F-207FFB04549E}" type="presOf" srcId="{B88467E0-AA78-4EC0-B4CA-906E85957268}" destId="{2F391577-3E47-49F7-8976-C90E6F9DF03D}" srcOrd="0" destOrd="0" presId="urn:microsoft.com/office/officeart/2005/8/layout/default#2"/>
    <dgm:cxn modelId="{06FB5895-C3ED-450C-9EB6-9137C1484B69}" srcId="{AC9A8BD4-9278-4FDF-9CDE-C415EE904816}" destId="{B88467E0-AA78-4EC0-B4CA-906E85957268}" srcOrd="3" destOrd="0" parTransId="{C69D2F17-AE3D-4AE0-AC69-FFEEC81BBB52}" sibTransId="{7782A200-8FF8-4919-9969-5219EFF56890}"/>
    <dgm:cxn modelId="{DA3DC122-AE46-401F-9910-E9D4221C18CA}" type="presOf" srcId="{AC9A8BD4-9278-4FDF-9CDE-C415EE904816}" destId="{AEDCD3A2-4EB2-45F6-9551-068D6D1175EB}" srcOrd="0" destOrd="0" presId="urn:microsoft.com/office/officeart/2005/8/layout/default#2"/>
    <dgm:cxn modelId="{76C84591-4B79-483B-9813-B8C406B7C3A5}" type="presOf" srcId="{88129681-CE2B-4AAD-8C2A-004C58842354}" destId="{EE9C1418-DD0C-4701-9EBA-B97DB7B679F6}" srcOrd="0" destOrd="0" presId="urn:microsoft.com/office/officeart/2005/8/layout/default#2"/>
    <dgm:cxn modelId="{EC185334-2089-4E7F-B849-6E50000ED6AF}" srcId="{AC9A8BD4-9278-4FDF-9CDE-C415EE904816}" destId="{44B19B28-928C-4C40-808A-5A52982BD0C1}" srcOrd="0" destOrd="0" parTransId="{5D0280B5-1F8F-4F80-A15E-D10B1C617FD3}" sibTransId="{9D5D8C80-62AB-45FB-B946-58C82406369E}"/>
    <dgm:cxn modelId="{D6582B8E-77A6-4957-B937-D33702C15B92}" srcId="{AC9A8BD4-9278-4FDF-9CDE-C415EE904816}" destId="{03967B86-46B0-4EF4-B27A-8483D99D91D8}" srcOrd="1" destOrd="0" parTransId="{FA6C7AF4-3C4F-49BF-AA24-544726FC64DA}" sibTransId="{BF409C36-7EDB-4DAF-A62F-FB82BBB07CF0}"/>
    <dgm:cxn modelId="{8AB1AF7C-7B5B-46FD-AD1A-35F8B39B33CD}" type="presParOf" srcId="{AEDCD3A2-4EB2-45F6-9551-068D6D1175EB}" destId="{5064344D-F37D-4ED3-9BD0-713F5FBC9E48}" srcOrd="0" destOrd="0" presId="urn:microsoft.com/office/officeart/2005/8/layout/default#2"/>
    <dgm:cxn modelId="{C4A1DEA1-5D74-44F8-AB21-26615BE12A8C}" type="presParOf" srcId="{AEDCD3A2-4EB2-45F6-9551-068D6D1175EB}" destId="{83BCE82A-C770-45FC-951D-44FB776F294D}" srcOrd="1" destOrd="0" presId="urn:microsoft.com/office/officeart/2005/8/layout/default#2"/>
    <dgm:cxn modelId="{5D264F06-C802-43F4-932F-EA0789638406}" type="presParOf" srcId="{AEDCD3A2-4EB2-45F6-9551-068D6D1175EB}" destId="{7C5E7AC0-465C-41A3-B018-1A7B59E7CFA8}" srcOrd="2" destOrd="0" presId="urn:microsoft.com/office/officeart/2005/8/layout/default#2"/>
    <dgm:cxn modelId="{3A35EF32-9C20-4184-9B75-144C52DB556B}" type="presParOf" srcId="{AEDCD3A2-4EB2-45F6-9551-068D6D1175EB}" destId="{536E4461-90C8-4481-BC18-8C42B110DB8F}" srcOrd="3" destOrd="0" presId="urn:microsoft.com/office/officeart/2005/8/layout/default#2"/>
    <dgm:cxn modelId="{A3D6D3FE-C696-4FA7-9E6C-30D77656070D}" type="presParOf" srcId="{AEDCD3A2-4EB2-45F6-9551-068D6D1175EB}" destId="{EE9C1418-DD0C-4701-9EBA-B97DB7B679F6}" srcOrd="4" destOrd="0" presId="urn:microsoft.com/office/officeart/2005/8/layout/default#2"/>
    <dgm:cxn modelId="{8CE40DB6-F072-4B5C-BDEC-16D0B4EBD9C8}" type="presParOf" srcId="{AEDCD3A2-4EB2-45F6-9551-068D6D1175EB}" destId="{2FC9B38A-D950-48AD-B868-F0C20D73DB04}" srcOrd="5" destOrd="0" presId="urn:microsoft.com/office/officeart/2005/8/layout/default#2"/>
    <dgm:cxn modelId="{AEC751B1-375F-45D3-A27C-35D789654401}" type="presParOf" srcId="{AEDCD3A2-4EB2-45F6-9551-068D6D1175EB}" destId="{2F391577-3E47-49F7-8976-C90E6F9DF03D}" srcOrd="6"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A12C9E-33DF-4C7F-A722-047C61B807A1}"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86C1A372-2B9A-43A2-A8BD-E438C4234B82}">
      <dgm:prSet phldrT="[Text]" custT="1"/>
      <dgm:spPr/>
      <dgm:t>
        <a:bodyPr/>
        <a:lstStyle/>
        <a:p>
          <a:r>
            <a:rPr lang="en-US" sz="2000" b="1" dirty="0" smtClean="0"/>
            <a:t>5</a:t>
          </a:r>
          <a:r>
            <a:rPr lang="en-US" sz="2000" b="1" baseline="30000" dirty="0" smtClean="0"/>
            <a:t>th</a:t>
          </a:r>
          <a:r>
            <a:rPr lang="en-US" sz="2000" b="1" dirty="0" smtClean="0"/>
            <a:t> Grade Perform</a:t>
          </a:r>
          <a:endParaRPr lang="en-US" sz="2000" b="1" dirty="0"/>
        </a:p>
      </dgm:t>
    </dgm:pt>
    <dgm:pt modelId="{50A11A33-B98A-4D7E-895A-4F664236BD4E}" type="parTrans" cxnId="{966B91E0-3D4D-4078-9C8B-CA181CA73B68}">
      <dgm:prSet/>
      <dgm:spPr/>
      <dgm:t>
        <a:bodyPr/>
        <a:lstStyle/>
        <a:p>
          <a:endParaRPr lang="en-US"/>
        </a:p>
      </dgm:t>
    </dgm:pt>
    <dgm:pt modelId="{1D01007C-A6FA-442A-933E-E983B0D1FAD8}" type="sibTrans" cxnId="{966B91E0-3D4D-4078-9C8B-CA181CA73B68}">
      <dgm:prSet/>
      <dgm:spPr/>
      <dgm:t>
        <a:bodyPr/>
        <a:lstStyle/>
        <a:p>
          <a:endParaRPr lang="en-US"/>
        </a:p>
      </dgm:t>
    </dgm:pt>
    <dgm:pt modelId="{D89C05EF-5575-4A00-B2FD-2DA6928F7303}">
      <dgm:prSet custT="1"/>
      <dgm:spPr/>
      <dgm:t>
        <a:bodyPr/>
        <a:lstStyle/>
        <a:p>
          <a:r>
            <a:rPr lang="en-US" sz="1800" b="1" dirty="0" smtClean="0"/>
            <a:t>5th Grade Perform</a:t>
          </a:r>
          <a:endParaRPr lang="en-US" sz="1800" b="1" dirty="0"/>
        </a:p>
      </dgm:t>
    </dgm:pt>
    <dgm:pt modelId="{C95D1ECF-F2E9-43DB-A4D2-30A73703054B}" type="parTrans" cxnId="{27212C46-E8E2-4A06-A7CB-E9C1D56D3C93}">
      <dgm:prSet/>
      <dgm:spPr/>
      <dgm:t>
        <a:bodyPr/>
        <a:lstStyle/>
        <a:p>
          <a:endParaRPr lang="en-US"/>
        </a:p>
      </dgm:t>
    </dgm:pt>
    <dgm:pt modelId="{3623325E-4931-4A32-8A0D-727B2DC7FE62}" type="sibTrans" cxnId="{27212C46-E8E2-4A06-A7CB-E9C1D56D3C93}">
      <dgm:prSet/>
      <dgm:spPr/>
      <dgm:t>
        <a:bodyPr/>
        <a:lstStyle/>
        <a:p>
          <a:endParaRPr lang="en-US"/>
        </a:p>
      </dgm:t>
    </dgm:pt>
    <dgm:pt modelId="{79AE3B73-F77F-4B3A-B989-42A3D3E9A003}">
      <dgm:prSet custT="1"/>
      <dgm:spPr/>
      <dgm:t>
        <a:bodyPr/>
        <a:lstStyle/>
        <a:p>
          <a:r>
            <a:rPr lang="en-US" sz="2000" b="1" dirty="0" smtClean="0"/>
            <a:t>Growth in overhand throw</a:t>
          </a:r>
          <a:endParaRPr lang="en-US" sz="2000" b="1" dirty="0"/>
        </a:p>
      </dgm:t>
    </dgm:pt>
    <dgm:pt modelId="{31BCD9A8-94D3-4030-8FE1-647BBB33D504}" type="parTrans" cxnId="{DC3C9431-C360-4480-A491-9D129BCCA31F}">
      <dgm:prSet/>
      <dgm:spPr/>
      <dgm:t>
        <a:bodyPr/>
        <a:lstStyle/>
        <a:p>
          <a:endParaRPr lang="en-US"/>
        </a:p>
      </dgm:t>
    </dgm:pt>
    <dgm:pt modelId="{4D0D0404-DF37-4337-8986-FC5F050F1FD3}" type="sibTrans" cxnId="{DC3C9431-C360-4480-A491-9D129BCCA31F}">
      <dgm:prSet/>
      <dgm:spPr/>
      <dgm:t>
        <a:bodyPr/>
        <a:lstStyle/>
        <a:p>
          <a:endParaRPr lang="en-US"/>
        </a:p>
      </dgm:t>
    </dgm:pt>
    <dgm:pt modelId="{0047EA5C-E158-4D65-8B4D-C83CEAF73CB7}">
      <dgm:prSet custT="1"/>
      <dgm:spPr/>
      <dgm:t>
        <a:bodyPr/>
        <a:lstStyle/>
        <a:p>
          <a:r>
            <a:rPr lang="en-US" sz="2000" b="1" dirty="0" smtClean="0"/>
            <a:t>5</a:t>
          </a:r>
          <a:r>
            <a:rPr lang="en-US" sz="2000" b="1" baseline="30000" dirty="0" smtClean="0"/>
            <a:t>th</a:t>
          </a:r>
          <a:r>
            <a:rPr lang="en-US" sz="2000" b="1" dirty="0" smtClean="0"/>
            <a:t> Grades Respond, Connect or Create</a:t>
          </a:r>
          <a:endParaRPr lang="en-US" sz="2000" b="1" dirty="0"/>
        </a:p>
      </dgm:t>
    </dgm:pt>
    <dgm:pt modelId="{F262652D-714F-4DB9-9660-F8AB23CC9F96}" type="parTrans" cxnId="{A8DBBB40-FC85-429E-9DB4-06DE4C0E932B}">
      <dgm:prSet/>
      <dgm:spPr/>
      <dgm:t>
        <a:bodyPr/>
        <a:lstStyle/>
        <a:p>
          <a:endParaRPr lang="en-US"/>
        </a:p>
      </dgm:t>
    </dgm:pt>
    <dgm:pt modelId="{D9A57C7A-E13F-4E41-82A0-7DA34AA0E92F}" type="sibTrans" cxnId="{A8DBBB40-FC85-429E-9DB4-06DE4C0E932B}">
      <dgm:prSet/>
      <dgm:spPr/>
      <dgm:t>
        <a:bodyPr/>
        <a:lstStyle/>
        <a:p>
          <a:endParaRPr lang="en-US"/>
        </a:p>
      </dgm:t>
    </dgm:pt>
    <dgm:pt modelId="{33554D9B-6882-42A6-95E3-00070F25BB98}">
      <dgm:prSet custT="1"/>
      <dgm:spPr/>
      <dgm:t>
        <a:bodyPr/>
        <a:lstStyle/>
        <a:p>
          <a:r>
            <a:rPr lang="en-US" sz="1800" b="1" dirty="0" smtClean="0">
              <a:solidFill>
                <a:schemeClr val="tx1"/>
              </a:solidFill>
            </a:rPr>
            <a:t>Growth in a skill selected from list of options</a:t>
          </a:r>
          <a:endParaRPr lang="en-US" sz="1800" b="1" dirty="0">
            <a:solidFill>
              <a:schemeClr val="tx1"/>
            </a:solidFill>
          </a:endParaRPr>
        </a:p>
      </dgm:t>
    </dgm:pt>
    <dgm:pt modelId="{12F06350-F494-4048-8711-AF50BC6164CD}" type="parTrans" cxnId="{ACCBCE4A-5B15-4F49-BBAE-843C324AB07F}">
      <dgm:prSet/>
      <dgm:spPr/>
      <dgm:t>
        <a:bodyPr/>
        <a:lstStyle/>
        <a:p>
          <a:endParaRPr lang="en-US"/>
        </a:p>
      </dgm:t>
    </dgm:pt>
    <dgm:pt modelId="{F31829A5-6CA6-439D-A63B-8B1D7F018232}" type="sibTrans" cxnId="{ACCBCE4A-5B15-4F49-BBAE-843C324AB07F}">
      <dgm:prSet/>
      <dgm:spPr/>
      <dgm:t>
        <a:bodyPr/>
        <a:lstStyle/>
        <a:p>
          <a:endParaRPr lang="en-US"/>
        </a:p>
      </dgm:t>
    </dgm:pt>
    <dgm:pt modelId="{CE82265E-9CDC-4338-B8F6-8C0F19210AF7}">
      <dgm:prSet custT="1"/>
      <dgm:spPr/>
      <dgm:t>
        <a:bodyPr/>
        <a:lstStyle/>
        <a:p>
          <a:r>
            <a:rPr lang="en-US" sz="2000" b="1" dirty="0" smtClean="0">
              <a:solidFill>
                <a:schemeClr val="tx1"/>
              </a:solidFill>
            </a:rPr>
            <a:t>Growth in a skill selected from list of options</a:t>
          </a:r>
          <a:endParaRPr lang="en-US" sz="2000" b="1" dirty="0">
            <a:solidFill>
              <a:schemeClr val="tx1"/>
            </a:solidFill>
          </a:endParaRPr>
        </a:p>
      </dgm:t>
    </dgm:pt>
    <dgm:pt modelId="{787DDA96-1BB8-47D6-B9ED-BDC66BC8FE8C}" type="parTrans" cxnId="{EAD0D92B-A0C4-49BE-9FC4-E8A65FE7E468}">
      <dgm:prSet/>
      <dgm:spPr/>
      <dgm:t>
        <a:bodyPr/>
        <a:lstStyle/>
        <a:p>
          <a:endParaRPr lang="en-US"/>
        </a:p>
      </dgm:t>
    </dgm:pt>
    <dgm:pt modelId="{297E4F68-F21E-4E30-945E-E13D0BF5C7E4}" type="sibTrans" cxnId="{EAD0D92B-A0C4-49BE-9FC4-E8A65FE7E468}">
      <dgm:prSet/>
      <dgm:spPr/>
      <dgm:t>
        <a:bodyPr/>
        <a:lstStyle/>
        <a:p>
          <a:endParaRPr lang="en-US"/>
        </a:p>
      </dgm:t>
    </dgm:pt>
    <dgm:pt modelId="{8E02F3C8-BFD8-4676-9F59-CACF826C402B}">
      <dgm:prSet custT="1"/>
      <dgm:spPr/>
      <dgm:t>
        <a:bodyPr/>
        <a:lstStyle/>
        <a:p>
          <a:r>
            <a:rPr lang="en-US" sz="2000" b="1" dirty="0" smtClean="0"/>
            <a:t>5th Grade Perform:</a:t>
          </a:r>
          <a:endParaRPr lang="en-US" sz="2000" b="1" dirty="0"/>
        </a:p>
      </dgm:t>
    </dgm:pt>
    <dgm:pt modelId="{C6FFB8AA-B302-4DAE-B535-82DED1CA23B7}" type="parTrans" cxnId="{6DD44BB7-944F-456D-AC5F-EFBD276204EB}">
      <dgm:prSet/>
      <dgm:spPr/>
      <dgm:t>
        <a:bodyPr/>
        <a:lstStyle/>
        <a:p>
          <a:endParaRPr lang="en-US"/>
        </a:p>
      </dgm:t>
    </dgm:pt>
    <dgm:pt modelId="{CBB255F8-8EF7-4B85-A150-10DF374F7018}" type="sibTrans" cxnId="{6DD44BB7-944F-456D-AC5F-EFBD276204EB}">
      <dgm:prSet/>
      <dgm:spPr/>
      <dgm:t>
        <a:bodyPr/>
        <a:lstStyle/>
        <a:p>
          <a:endParaRPr lang="en-US"/>
        </a:p>
      </dgm:t>
    </dgm:pt>
    <dgm:pt modelId="{638D7730-E3A0-4357-BD1A-382298CD1A67}">
      <dgm:prSet custT="1"/>
      <dgm:spPr/>
      <dgm:t>
        <a:bodyPr/>
        <a:lstStyle/>
        <a:p>
          <a:r>
            <a:rPr lang="en-US" sz="1800" b="1" dirty="0" smtClean="0">
              <a:solidFill>
                <a:schemeClr val="tx1"/>
              </a:solidFill>
            </a:rPr>
            <a:t>Growth in a skill selected from list of options</a:t>
          </a:r>
          <a:endParaRPr lang="en-US" sz="1800" b="1" dirty="0">
            <a:solidFill>
              <a:schemeClr val="tx1"/>
            </a:solidFill>
          </a:endParaRPr>
        </a:p>
      </dgm:t>
    </dgm:pt>
    <dgm:pt modelId="{4327E09C-FAB2-4746-A184-452AFC44A280}" type="parTrans" cxnId="{07B88562-4EBC-48F8-BEEB-D8CDE189F831}">
      <dgm:prSet/>
      <dgm:spPr/>
      <dgm:t>
        <a:bodyPr/>
        <a:lstStyle/>
        <a:p>
          <a:endParaRPr lang="en-US"/>
        </a:p>
      </dgm:t>
    </dgm:pt>
    <dgm:pt modelId="{88405F89-FB22-4F6B-8565-3A92F57582E6}" type="sibTrans" cxnId="{07B88562-4EBC-48F8-BEEB-D8CDE189F831}">
      <dgm:prSet/>
      <dgm:spPr/>
      <dgm:t>
        <a:bodyPr/>
        <a:lstStyle/>
        <a:p>
          <a:endParaRPr lang="en-US"/>
        </a:p>
      </dgm:t>
    </dgm:pt>
    <dgm:pt modelId="{C797C5B2-4DAD-405D-80AA-345B0C2265DC}">
      <dgm:prSet custT="1"/>
      <dgm:spPr/>
      <dgm:t>
        <a:bodyPr/>
        <a:lstStyle/>
        <a:p>
          <a:r>
            <a:rPr lang="en-US" sz="2000" b="1" dirty="0" smtClean="0"/>
            <a:t>5th Grade Perform</a:t>
          </a:r>
          <a:endParaRPr lang="en-US" sz="2000" dirty="0"/>
        </a:p>
      </dgm:t>
    </dgm:pt>
    <dgm:pt modelId="{8026057C-ACC2-4399-A145-013AD7B0C496}" type="parTrans" cxnId="{2B579ED2-E87F-4E26-89E8-A3A5E7AA2B14}">
      <dgm:prSet/>
      <dgm:spPr/>
      <dgm:t>
        <a:bodyPr/>
        <a:lstStyle/>
        <a:p>
          <a:endParaRPr lang="en-US"/>
        </a:p>
      </dgm:t>
    </dgm:pt>
    <dgm:pt modelId="{AA93F6AB-E73E-4FC5-8D4F-63CF7680F030}" type="sibTrans" cxnId="{2B579ED2-E87F-4E26-89E8-A3A5E7AA2B14}">
      <dgm:prSet/>
      <dgm:spPr/>
      <dgm:t>
        <a:bodyPr/>
        <a:lstStyle/>
        <a:p>
          <a:endParaRPr lang="en-US"/>
        </a:p>
      </dgm:t>
    </dgm:pt>
    <dgm:pt modelId="{62B6AF1C-3E34-4810-9237-50A91157637A}">
      <dgm:prSet custT="1"/>
      <dgm:spPr/>
      <dgm:t>
        <a:bodyPr/>
        <a:lstStyle/>
        <a:p>
          <a:r>
            <a:rPr lang="en-US" sz="1800" b="1" dirty="0" smtClean="0">
              <a:solidFill>
                <a:schemeClr val="tx1"/>
              </a:solidFill>
            </a:rPr>
            <a:t>Growth in a skill selected from list of options</a:t>
          </a:r>
          <a:endParaRPr lang="en-US" sz="1800" b="1" dirty="0">
            <a:solidFill>
              <a:schemeClr val="tx1"/>
            </a:solidFill>
          </a:endParaRPr>
        </a:p>
      </dgm:t>
    </dgm:pt>
    <dgm:pt modelId="{9F074CEC-6C94-4B88-A3BF-8751336228A3}" type="parTrans" cxnId="{E8ECDD20-B4C1-4EAB-AE76-EA7332BBDBC0}">
      <dgm:prSet/>
      <dgm:spPr/>
      <dgm:t>
        <a:bodyPr/>
        <a:lstStyle/>
        <a:p>
          <a:endParaRPr lang="en-US"/>
        </a:p>
      </dgm:t>
    </dgm:pt>
    <dgm:pt modelId="{35BE752A-3964-4D0C-A7EE-CD0DE04AFEBC}" type="sibTrans" cxnId="{E8ECDD20-B4C1-4EAB-AE76-EA7332BBDBC0}">
      <dgm:prSet/>
      <dgm:spPr/>
      <dgm:t>
        <a:bodyPr/>
        <a:lstStyle/>
        <a:p>
          <a:endParaRPr lang="en-US"/>
        </a:p>
      </dgm:t>
    </dgm:pt>
    <dgm:pt modelId="{DA47ED9D-8291-4273-BD98-615F8047376F}" type="pres">
      <dgm:prSet presAssocID="{E3A12C9E-33DF-4C7F-A722-047C61B807A1}" presName="Name0" presStyleCnt="0">
        <dgm:presLayoutVars>
          <dgm:dir/>
          <dgm:animLvl val="lvl"/>
          <dgm:resizeHandles val="exact"/>
        </dgm:presLayoutVars>
      </dgm:prSet>
      <dgm:spPr/>
      <dgm:t>
        <a:bodyPr/>
        <a:lstStyle/>
        <a:p>
          <a:endParaRPr lang="en-US"/>
        </a:p>
      </dgm:t>
    </dgm:pt>
    <dgm:pt modelId="{27EB5899-D2CE-4768-B682-B73F97355187}" type="pres">
      <dgm:prSet presAssocID="{62B6AF1C-3E34-4810-9237-50A91157637A}" presName="boxAndChildren" presStyleCnt="0"/>
      <dgm:spPr/>
    </dgm:pt>
    <dgm:pt modelId="{6045B003-88F4-4961-8557-CA75FE5F1496}" type="pres">
      <dgm:prSet presAssocID="{62B6AF1C-3E34-4810-9237-50A91157637A}" presName="parentTextBox" presStyleLbl="node1" presStyleIdx="0" presStyleCnt="9" custScaleY="297022" custLinFactY="-30511" custLinFactNeighborY="-100000"/>
      <dgm:spPr/>
      <dgm:t>
        <a:bodyPr/>
        <a:lstStyle/>
        <a:p>
          <a:endParaRPr lang="en-US"/>
        </a:p>
      </dgm:t>
    </dgm:pt>
    <dgm:pt modelId="{3F56EEFA-84FC-4C33-ADA1-9DBF60F8012B}" type="pres">
      <dgm:prSet presAssocID="{AA93F6AB-E73E-4FC5-8D4F-63CF7680F030}" presName="sp" presStyleCnt="0"/>
      <dgm:spPr/>
    </dgm:pt>
    <dgm:pt modelId="{FC36448C-BFA4-4DB6-A5C1-12C1D23F5BFD}" type="pres">
      <dgm:prSet presAssocID="{C797C5B2-4DAD-405D-80AA-345B0C2265DC}" presName="arrowAndChildren" presStyleCnt="0"/>
      <dgm:spPr/>
    </dgm:pt>
    <dgm:pt modelId="{FAE37B1E-9C50-4285-AE8F-ED770E31FF2E}" type="pres">
      <dgm:prSet presAssocID="{C797C5B2-4DAD-405D-80AA-345B0C2265DC}" presName="parentTextArrow" presStyleLbl="node1" presStyleIdx="1" presStyleCnt="9" custAng="0" custScaleY="151797" custLinFactNeighborY="-77478"/>
      <dgm:spPr/>
      <dgm:t>
        <a:bodyPr/>
        <a:lstStyle/>
        <a:p>
          <a:endParaRPr lang="en-US"/>
        </a:p>
      </dgm:t>
    </dgm:pt>
    <dgm:pt modelId="{C65B546E-E17C-415D-BD0B-424314D8AB67}" type="pres">
      <dgm:prSet presAssocID="{88405F89-FB22-4F6B-8565-3A92F57582E6}" presName="sp" presStyleCnt="0"/>
      <dgm:spPr/>
    </dgm:pt>
    <dgm:pt modelId="{47D0371A-5B8E-4992-8DB1-A95D375DF2ED}" type="pres">
      <dgm:prSet presAssocID="{638D7730-E3A0-4357-BD1A-382298CD1A67}" presName="arrowAndChildren" presStyleCnt="0"/>
      <dgm:spPr/>
    </dgm:pt>
    <dgm:pt modelId="{648FC154-C6F2-422E-9284-018D577FB6B8}" type="pres">
      <dgm:prSet presAssocID="{638D7730-E3A0-4357-BD1A-382298CD1A67}" presName="parentTextArrow" presStyleLbl="node1" presStyleIdx="2" presStyleCnt="9" custScaleY="195568" custLinFactY="-36986" custLinFactNeighborY="-100000"/>
      <dgm:spPr/>
      <dgm:t>
        <a:bodyPr/>
        <a:lstStyle/>
        <a:p>
          <a:endParaRPr lang="en-US"/>
        </a:p>
      </dgm:t>
    </dgm:pt>
    <dgm:pt modelId="{8969F483-1F6D-4B9A-9073-D7872E19D07D}" type="pres">
      <dgm:prSet presAssocID="{CBB255F8-8EF7-4B85-A150-10DF374F7018}" presName="sp" presStyleCnt="0"/>
      <dgm:spPr/>
    </dgm:pt>
    <dgm:pt modelId="{07B0FF28-5E37-419A-8AA3-0D970B764F73}" type="pres">
      <dgm:prSet presAssocID="{8E02F3C8-BFD8-4676-9F59-CACF826C402B}" presName="arrowAndChildren" presStyleCnt="0"/>
      <dgm:spPr/>
    </dgm:pt>
    <dgm:pt modelId="{A812FC79-99E4-40D5-A88F-D45BA935E19E}" type="pres">
      <dgm:prSet presAssocID="{8E02F3C8-BFD8-4676-9F59-CACF826C402B}" presName="parentTextArrow" presStyleLbl="node1" presStyleIdx="3" presStyleCnt="9" custScaleY="151780" custLinFactY="-19520" custLinFactNeighborY="-100000"/>
      <dgm:spPr/>
      <dgm:t>
        <a:bodyPr/>
        <a:lstStyle/>
        <a:p>
          <a:endParaRPr lang="en-US"/>
        </a:p>
      </dgm:t>
    </dgm:pt>
    <dgm:pt modelId="{DEB5745D-CF57-4174-B26E-F573FC3A0E7A}" type="pres">
      <dgm:prSet presAssocID="{297E4F68-F21E-4E30-945E-E13D0BF5C7E4}" presName="sp" presStyleCnt="0"/>
      <dgm:spPr/>
    </dgm:pt>
    <dgm:pt modelId="{DEAC7329-59F6-41FB-875F-D10BCEE96000}" type="pres">
      <dgm:prSet presAssocID="{CE82265E-9CDC-4338-B8F6-8C0F19210AF7}" presName="arrowAndChildren" presStyleCnt="0"/>
      <dgm:spPr/>
    </dgm:pt>
    <dgm:pt modelId="{01C81264-86A2-4305-81EC-4C376B22112A}" type="pres">
      <dgm:prSet presAssocID="{CE82265E-9CDC-4338-B8F6-8C0F19210AF7}" presName="parentTextArrow" presStyleLbl="node1" presStyleIdx="4" presStyleCnt="9" custScaleY="239290" custLinFactY="-24427" custLinFactNeighborY="-100000"/>
      <dgm:spPr/>
      <dgm:t>
        <a:bodyPr/>
        <a:lstStyle/>
        <a:p>
          <a:endParaRPr lang="en-US"/>
        </a:p>
      </dgm:t>
    </dgm:pt>
    <dgm:pt modelId="{57C8EA49-878F-4DE2-B956-C85D43AC355C}" type="pres">
      <dgm:prSet presAssocID="{D9A57C7A-E13F-4E41-82A0-7DA34AA0E92F}" presName="sp" presStyleCnt="0"/>
      <dgm:spPr/>
    </dgm:pt>
    <dgm:pt modelId="{113907CC-7DB6-40AD-A190-988A71088380}" type="pres">
      <dgm:prSet presAssocID="{0047EA5C-E158-4D65-8B4D-C83CEAF73CB7}" presName="arrowAndChildren" presStyleCnt="0"/>
      <dgm:spPr/>
    </dgm:pt>
    <dgm:pt modelId="{F9962D27-84CF-4A53-8209-32A467EF1DD5}" type="pres">
      <dgm:prSet presAssocID="{0047EA5C-E158-4D65-8B4D-C83CEAF73CB7}" presName="parentTextArrow" presStyleLbl="node1" presStyleIdx="5" presStyleCnt="9" custScaleY="213584" custLinFactNeighborY="-56649"/>
      <dgm:spPr/>
      <dgm:t>
        <a:bodyPr/>
        <a:lstStyle/>
        <a:p>
          <a:endParaRPr lang="en-US"/>
        </a:p>
      </dgm:t>
    </dgm:pt>
    <dgm:pt modelId="{1144229A-D0D5-4AC4-A8F9-12995D923C4D}" type="pres">
      <dgm:prSet presAssocID="{F31829A5-6CA6-439D-A63B-8B1D7F018232}" presName="sp" presStyleCnt="0"/>
      <dgm:spPr/>
    </dgm:pt>
    <dgm:pt modelId="{69B6947F-170B-4A4A-A51D-EA892DFC13F1}" type="pres">
      <dgm:prSet presAssocID="{33554D9B-6882-42A6-95E3-00070F25BB98}" presName="arrowAndChildren" presStyleCnt="0"/>
      <dgm:spPr/>
    </dgm:pt>
    <dgm:pt modelId="{57FD3F04-3D70-43AE-9F0D-5BA16C72497E}" type="pres">
      <dgm:prSet presAssocID="{33554D9B-6882-42A6-95E3-00070F25BB98}" presName="parentTextArrow" presStyleLbl="node1" presStyleIdx="6" presStyleCnt="9" custScaleY="241864" custLinFactNeighborY="-82436"/>
      <dgm:spPr/>
      <dgm:t>
        <a:bodyPr/>
        <a:lstStyle/>
        <a:p>
          <a:endParaRPr lang="en-US"/>
        </a:p>
      </dgm:t>
    </dgm:pt>
    <dgm:pt modelId="{2B1AF248-A601-42D5-A5A8-56D91FE22986}" type="pres">
      <dgm:prSet presAssocID="{3623325E-4931-4A32-8A0D-727B2DC7FE62}" presName="sp" presStyleCnt="0"/>
      <dgm:spPr/>
    </dgm:pt>
    <dgm:pt modelId="{A554FE71-0067-4A7D-A6F0-3E6DDA92F900}" type="pres">
      <dgm:prSet presAssocID="{D89C05EF-5575-4A00-B2FD-2DA6928F7303}" presName="arrowAndChildren" presStyleCnt="0"/>
      <dgm:spPr/>
    </dgm:pt>
    <dgm:pt modelId="{082686C2-4089-4429-A1E1-A89C93BE5261}" type="pres">
      <dgm:prSet presAssocID="{D89C05EF-5575-4A00-B2FD-2DA6928F7303}" presName="parentTextArrow" presStyleLbl="node1" presStyleIdx="7" presStyleCnt="9" custScaleY="197173" custLinFactNeighborY="-39856"/>
      <dgm:spPr/>
      <dgm:t>
        <a:bodyPr/>
        <a:lstStyle/>
        <a:p>
          <a:endParaRPr lang="en-US"/>
        </a:p>
      </dgm:t>
    </dgm:pt>
    <dgm:pt modelId="{39EF7545-7FCF-4B38-9231-91DC3F3829AB}" type="pres">
      <dgm:prSet presAssocID="{1D01007C-A6FA-442A-933E-E983B0D1FAD8}" presName="sp" presStyleCnt="0"/>
      <dgm:spPr/>
    </dgm:pt>
    <dgm:pt modelId="{D63B7A08-F164-4A7B-9E80-7E76931A3259}" type="pres">
      <dgm:prSet presAssocID="{86C1A372-2B9A-43A2-A8BD-E438C4234B82}" presName="arrowAndChildren" presStyleCnt="0"/>
      <dgm:spPr/>
    </dgm:pt>
    <dgm:pt modelId="{133C62DC-27D5-486C-9F93-47F6222CEDD3}" type="pres">
      <dgm:prSet presAssocID="{86C1A372-2B9A-43A2-A8BD-E438C4234B82}" presName="parentTextArrow" presStyleLbl="node1" presStyleIdx="7" presStyleCnt="9"/>
      <dgm:spPr/>
      <dgm:t>
        <a:bodyPr/>
        <a:lstStyle/>
        <a:p>
          <a:endParaRPr lang="en-US"/>
        </a:p>
      </dgm:t>
    </dgm:pt>
    <dgm:pt modelId="{976BEAC7-B15B-4AD6-929E-4ACD118DD0FC}" type="pres">
      <dgm:prSet presAssocID="{86C1A372-2B9A-43A2-A8BD-E438C4234B82}" presName="arrow" presStyleLbl="node1" presStyleIdx="8" presStyleCnt="9" custScaleY="290167" custLinFactNeighborX="10000" custLinFactNeighborY="-1691"/>
      <dgm:spPr/>
      <dgm:t>
        <a:bodyPr/>
        <a:lstStyle/>
        <a:p>
          <a:endParaRPr lang="en-US"/>
        </a:p>
      </dgm:t>
    </dgm:pt>
    <dgm:pt modelId="{257FEFAA-C90F-4EA9-976F-F0F91C8B8A36}" type="pres">
      <dgm:prSet presAssocID="{86C1A372-2B9A-43A2-A8BD-E438C4234B82}" presName="descendantArrow" presStyleCnt="0"/>
      <dgm:spPr/>
    </dgm:pt>
    <dgm:pt modelId="{F996C8B1-AC67-4F32-AD10-13111FBFDA01}" type="pres">
      <dgm:prSet presAssocID="{79AE3B73-F77F-4B3A-B989-42A3D3E9A003}" presName="childTextArrow" presStyleLbl="fgAccFollowNode1" presStyleIdx="0" presStyleCnt="1" custScaleX="600665" custScaleY="190085" custLinFactY="13905" custLinFactNeighborX="-402" custLinFactNeighborY="100000">
        <dgm:presLayoutVars>
          <dgm:bulletEnabled val="1"/>
        </dgm:presLayoutVars>
      </dgm:prSet>
      <dgm:spPr/>
      <dgm:t>
        <a:bodyPr/>
        <a:lstStyle/>
        <a:p>
          <a:endParaRPr lang="en-US"/>
        </a:p>
      </dgm:t>
    </dgm:pt>
  </dgm:ptLst>
  <dgm:cxnLst>
    <dgm:cxn modelId="{81BDD9A4-191E-42FB-8FB6-654B52FE7E98}" type="presOf" srcId="{33554D9B-6882-42A6-95E3-00070F25BB98}" destId="{57FD3F04-3D70-43AE-9F0D-5BA16C72497E}" srcOrd="0" destOrd="0" presId="urn:microsoft.com/office/officeart/2005/8/layout/process4"/>
    <dgm:cxn modelId="{966B91E0-3D4D-4078-9C8B-CA181CA73B68}" srcId="{E3A12C9E-33DF-4C7F-A722-047C61B807A1}" destId="{86C1A372-2B9A-43A2-A8BD-E438C4234B82}" srcOrd="0" destOrd="0" parTransId="{50A11A33-B98A-4D7E-895A-4F664236BD4E}" sibTransId="{1D01007C-A6FA-442A-933E-E983B0D1FAD8}"/>
    <dgm:cxn modelId="{B5CB5D12-1DEB-49DB-890C-B34D9BE91947}" type="presOf" srcId="{C797C5B2-4DAD-405D-80AA-345B0C2265DC}" destId="{FAE37B1E-9C50-4285-AE8F-ED770E31FF2E}" srcOrd="0" destOrd="0" presId="urn:microsoft.com/office/officeart/2005/8/layout/process4"/>
    <dgm:cxn modelId="{27212C46-E8E2-4A06-A7CB-E9C1D56D3C93}" srcId="{E3A12C9E-33DF-4C7F-A722-047C61B807A1}" destId="{D89C05EF-5575-4A00-B2FD-2DA6928F7303}" srcOrd="1" destOrd="0" parTransId="{C95D1ECF-F2E9-43DB-A4D2-30A73703054B}" sibTransId="{3623325E-4931-4A32-8A0D-727B2DC7FE62}"/>
    <dgm:cxn modelId="{F38EAED7-8C90-46E2-8F00-91F9D40C9405}" type="presOf" srcId="{D89C05EF-5575-4A00-B2FD-2DA6928F7303}" destId="{082686C2-4089-4429-A1E1-A89C93BE5261}" srcOrd="0" destOrd="0" presId="urn:microsoft.com/office/officeart/2005/8/layout/process4"/>
    <dgm:cxn modelId="{DC3C9431-C360-4480-A491-9D129BCCA31F}" srcId="{86C1A372-2B9A-43A2-A8BD-E438C4234B82}" destId="{79AE3B73-F77F-4B3A-B989-42A3D3E9A003}" srcOrd="0" destOrd="0" parTransId="{31BCD9A8-94D3-4030-8FE1-647BBB33D504}" sibTransId="{4D0D0404-DF37-4337-8986-FC5F050F1FD3}"/>
    <dgm:cxn modelId="{0BD92CB0-117F-4B9C-9374-3526DCD9F83B}" type="presOf" srcId="{E3A12C9E-33DF-4C7F-A722-047C61B807A1}" destId="{DA47ED9D-8291-4273-BD98-615F8047376F}" srcOrd="0" destOrd="0" presId="urn:microsoft.com/office/officeart/2005/8/layout/process4"/>
    <dgm:cxn modelId="{ED1B965A-61EB-4EDD-9DC9-90F8D62EFC30}" type="presOf" srcId="{0047EA5C-E158-4D65-8B4D-C83CEAF73CB7}" destId="{F9962D27-84CF-4A53-8209-32A467EF1DD5}" srcOrd="0" destOrd="0" presId="urn:microsoft.com/office/officeart/2005/8/layout/process4"/>
    <dgm:cxn modelId="{2B579ED2-E87F-4E26-89E8-A3A5E7AA2B14}" srcId="{E3A12C9E-33DF-4C7F-A722-047C61B807A1}" destId="{C797C5B2-4DAD-405D-80AA-345B0C2265DC}" srcOrd="7" destOrd="0" parTransId="{8026057C-ACC2-4399-A145-013AD7B0C496}" sibTransId="{AA93F6AB-E73E-4FC5-8D4F-63CF7680F030}"/>
    <dgm:cxn modelId="{ACCBCE4A-5B15-4F49-BBAE-843C324AB07F}" srcId="{E3A12C9E-33DF-4C7F-A722-047C61B807A1}" destId="{33554D9B-6882-42A6-95E3-00070F25BB98}" srcOrd="2" destOrd="0" parTransId="{12F06350-F494-4048-8711-AF50BC6164CD}" sibTransId="{F31829A5-6CA6-439D-A63B-8B1D7F018232}"/>
    <dgm:cxn modelId="{1BB29B91-7F5A-42FB-9314-FA27E629903A}" type="presOf" srcId="{79AE3B73-F77F-4B3A-B989-42A3D3E9A003}" destId="{F996C8B1-AC67-4F32-AD10-13111FBFDA01}" srcOrd="0" destOrd="0" presId="urn:microsoft.com/office/officeart/2005/8/layout/process4"/>
    <dgm:cxn modelId="{EAD0D92B-A0C4-49BE-9FC4-E8A65FE7E468}" srcId="{E3A12C9E-33DF-4C7F-A722-047C61B807A1}" destId="{CE82265E-9CDC-4338-B8F6-8C0F19210AF7}" srcOrd="4" destOrd="0" parTransId="{787DDA96-1BB8-47D6-B9ED-BDC66BC8FE8C}" sibTransId="{297E4F68-F21E-4E30-945E-E13D0BF5C7E4}"/>
    <dgm:cxn modelId="{A8DBBB40-FC85-429E-9DB4-06DE4C0E932B}" srcId="{E3A12C9E-33DF-4C7F-A722-047C61B807A1}" destId="{0047EA5C-E158-4D65-8B4D-C83CEAF73CB7}" srcOrd="3" destOrd="0" parTransId="{F262652D-714F-4DB9-9660-F8AB23CC9F96}" sibTransId="{D9A57C7A-E13F-4E41-82A0-7DA34AA0E92F}"/>
    <dgm:cxn modelId="{966C871D-AB2F-4A10-B1FF-C86FD473A314}" type="presOf" srcId="{638D7730-E3A0-4357-BD1A-382298CD1A67}" destId="{648FC154-C6F2-422E-9284-018D577FB6B8}" srcOrd="0" destOrd="0" presId="urn:microsoft.com/office/officeart/2005/8/layout/process4"/>
    <dgm:cxn modelId="{A991CCA3-97AB-4882-9367-7A0F6DEE26D4}" type="presOf" srcId="{86C1A372-2B9A-43A2-A8BD-E438C4234B82}" destId="{133C62DC-27D5-486C-9F93-47F6222CEDD3}" srcOrd="0" destOrd="0" presId="urn:microsoft.com/office/officeart/2005/8/layout/process4"/>
    <dgm:cxn modelId="{07B88562-4EBC-48F8-BEEB-D8CDE189F831}" srcId="{E3A12C9E-33DF-4C7F-A722-047C61B807A1}" destId="{638D7730-E3A0-4357-BD1A-382298CD1A67}" srcOrd="6" destOrd="0" parTransId="{4327E09C-FAB2-4746-A184-452AFC44A280}" sibTransId="{88405F89-FB22-4F6B-8565-3A92F57582E6}"/>
    <dgm:cxn modelId="{6DD44BB7-944F-456D-AC5F-EFBD276204EB}" srcId="{E3A12C9E-33DF-4C7F-A722-047C61B807A1}" destId="{8E02F3C8-BFD8-4676-9F59-CACF826C402B}" srcOrd="5" destOrd="0" parTransId="{C6FFB8AA-B302-4DAE-B535-82DED1CA23B7}" sibTransId="{CBB255F8-8EF7-4B85-A150-10DF374F7018}"/>
    <dgm:cxn modelId="{F1B0FEAE-EE45-41EB-A535-2AF714F8EC0B}" type="presOf" srcId="{86C1A372-2B9A-43A2-A8BD-E438C4234B82}" destId="{976BEAC7-B15B-4AD6-929E-4ACD118DD0FC}" srcOrd="1" destOrd="0" presId="urn:microsoft.com/office/officeart/2005/8/layout/process4"/>
    <dgm:cxn modelId="{A28622F3-11FA-4AB1-9464-304757C11726}" type="presOf" srcId="{8E02F3C8-BFD8-4676-9F59-CACF826C402B}" destId="{A812FC79-99E4-40D5-A88F-D45BA935E19E}" srcOrd="0" destOrd="0" presId="urn:microsoft.com/office/officeart/2005/8/layout/process4"/>
    <dgm:cxn modelId="{E8ECDD20-B4C1-4EAB-AE76-EA7332BBDBC0}" srcId="{E3A12C9E-33DF-4C7F-A722-047C61B807A1}" destId="{62B6AF1C-3E34-4810-9237-50A91157637A}" srcOrd="8" destOrd="0" parTransId="{9F074CEC-6C94-4B88-A3BF-8751336228A3}" sibTransId="{35BE752A-3964-4D0C-A7EE-CD0DE04AFEBC}"/>
    <dgm:cxn modelId="{29DE47D4-9928-4078-ACC8-A692EED6D4F0}" type="presOf" srcId="{62B6AF1C-3E34-4810-9237-50A91157637A}" destId="{6045B003-88F4-4961-8557-CA75FE5F1496}" srcOrd="0" destOrd="0" presId="urn:microsoft.com/office/officeart/2005/8/layout/process4"/>
    <dgm:cxn modelId="{D3815974-1D66-4DE5-A6D7-BEE89CF59BD4}" type="presOf" srcId="{CE82265E-9CDC-4338-B8F6-8C0F19210AF7}" destId="{01C81264-86A2-4305-81EC-4C376B22112A}" srcOrd="0" destOrd="0" presId="urn:microsoft.com/office/officeart/2005/8/layout/process4"/>
    <dgm:cxn modelId="{B2425424-9A34-4770-8813-B4288F44DCC9}" type="presParOf" srcId="{DA47ED9D-8291-4273-BD98-615F8047376F}" destId="{27EB5899-D2CE-4768-B682-B73F97355187}" srcOrd="0" destOrd="0" presId="urn:microsoft.com/office/officeart/2005/8/layout/process4"/>
    <dgm:cxn modelId="{4E96A920-D7A2-49DA-B851-6ECE116E91DF}" type="presParOf" srcId="{27EB5899-D2CE-4768-B682-B73F97355187}" destId="{6045B003-88F4-4961-8557-CA75FE5F1496}" srcOrd="0" destOrd="0" presId="urn:microsoft.com/office/officeart/2005/8/layout/process4"/>
    <dgm:cxn modelId="{25919B34-B2B7-473D-9EA2-6959036306F7}" type="presParOf" srcId="{DA47ED9D-8291-4273-BD98-615F8047376F}" destId="{3F56EEFA-84FC-4C33-ADA1-9DBF60F8012B}" srcOrd="1" destOrd="0" presId="urn:microsoft.com/office/officeart/2005/8/layout/process4"/>
    <dgm:cxn modelId="{6C6BA6B8-3060-477F-BBF8-89F81EADC420}" type="presParOf" srcId="{DA47ED9D-8291-4273-BD98-615F8047376F}" destId="{FC36448C-BFA4-4DB6-A5C1-12C1D23F5BFD}" srcOrd="2" destOrd="0" presId="urn:microsoft.com/office/officeart/2005/8/layout/process4"/>
    <dgm:cxn modelId="{05980626-E69E-49BF-A777-31C644E2BC70}" type="presParOf" srcId="{FC36448C-BFA4-4DB6-A5C1-12C1D23F5BFD}" destId="{FAE37B1E-9C50-4285-AE8F-ED770E31FF2E}" srcOrd="0" destOrd="0" presId="urn:microsoft.com/office/officeart/2005/8/layout/process4"/>
    <dgm:cxn modelId="{AD6E1E83-EC2D-490A-948B-66CE282B5581}" type="presParOf" srcId="{DA47ED9D-8291-4273-BD98-615F8047376F}" destId="{C65B546E-E17C-415D-BD0B-424314D8AB67}" srcOrd="3" destOrd="0" presId="urn:microsoft.com/office/officeart/2005/8/layout/process4"/>
    <dgm:cxn modelId="{E4040B74-AAD7-49BD-9043-0B43B4D6FD3E}" type="presParOf" srcId="{DA47ED9D-8291-4273-BD98-615F8047376F}" destId="{47D0371A-5B8E-4992-8DB1-A95D375DF2ED}" srcOrd="4" destOrd="0" presId="urn:microsoft.com/office/officeart/2005/8/layout/process4"/>
    <dgm:cxn modelId="{8714008B-0B93-4DCD-A0D2-F09ACACED69B}" type="presParOf" srcId="{47D0371A-5B8E-4992-8DB1-A95D375DF2ED}" destId="{648FC154-C6F2-422E-9284-018D577FB6B8}" srcOrd="0" destOrd="0" presId="urn:microsoft.com/office/officeart/2005/8/layout/process4"/>
    <dgm:cxn modelId="{01912766-6480-4A2C-8979-3612A7EED775}" type="presParOf" srcId="{DA47ED9D-8291-4273-BD98-615F8047376F}" destId="{8969F483-1F6D-4B9A-9073-D7872E19D07D}" srcOrd="5" destOrd="0" presId="urn:microsoft.com/office/officeart/2005/8/layout/process4"/>
    <dgm:cxn modelId="{70B82A72-21A1-468C-80FE-B9DDB4DCC81E}" type="presParOf" srcId="{DA47ED9D-8291-4273-BD98-615F8047376F}" destId="{07B0FF28-5E37-419A-8AA3-0D970B764F73}" srcOrd="6" destOrd="0" presId="urn:microsoft.com/office/officeart/2005/8/layout/process4"/>
    <dgm:cxn modelId="{AEDB7051-034A-4883-B25F-DD4A0B3E5AC4}" type="presParOf" srcId="{07B0FF28-5E37-419A-8AA3-0D970B764F73}" destId="{A812FC79-99E4-40D5-A88F-D45BA935E19E}" srcOrd="0" destOrd="0" presId="urn:microsoft.com/office/officeart/2005/8/layout/process4"/>
    <dgm:cxn modelId="{1F9FB239-6C76-4903-A085-49A2AF5136E2}" type="presParOf" srcId="{DA47ED9D-8291-4273-BD98-615F8047376F}" destId="{DEB5745D-CF57-4174-B26E-F573FC3A0E7A}" srcOrd="7" destOrd="0" presId="urn:microsoft.com/office/officeart/2005/8/layout/process4"/>
    <dgm:cxn modelId="{9D537D72-C94F-4EAC-9F34-365B563911A1}" type="presParOf" srcId="{DA47ED9D-8291-4273-BD98-615F8047376F}" destId="{DEAC7329-59F6-41FB-875F-D10BCEE96000}" srcOrd="8" destOrd="0" presId="urn:microsoft.com/office/officeart/2005/8/layout/process4"/>
    <dgm:cxn modelId="{9E6ADD7A-2FA9-4491-8135-28737667A058}" type="presParOf" srcId="{DEAC7329-59F6-41FB-875F-D10BCEE96000}" destId="{01C81264-86A2-4305-81EC-4C376B22112A}" srcOrd="0" destOrd="0" presId="urn:microsoft.com/office/officeart/2005/8/layout/process4"/>
    <dgm:cxn modelId="{7DE01870-8977-4D1B-843C-5A51F434DA66}" type="presParOf" srcId="{DA47ED9D-8291-4273-BD98-615F8047376F}" destId="{57C8EA49-878F-4DE2-B956-C85D43AC355C}" srcOrd="9" destOrd="0" presId="urn:microsoft.com/office/officeart/2005/8/layout/process4"/>
    <dgm:cxn modelId="{006861BF-59E7-44E9-BFAE-6807EAAAE2C5}" type="presParOf" srcId="{DA47ED9D-8291-4273-BD98-615F8047376F}" destId="{113907CC-7DB6-40AD-A190-988A71088380}" srcOrd="10" destOrd="0" presId="urn:microsoft.com/office/officeart/2005/8/layout/process4"/>
    <dgm:cxn modelId="{22E56F21-A9F5-4A99-BA2D-5F35E2D90E43}" type="presParOf" srcId="{113907CC-7DB6-40AD-A190-988A71088380}" destId="{F9962D27-84CF-4A53-8209-32A467EF1DD5}" srcOrd="0" destOrd="0" presId="urn:microsoft.com/office/officeart/2005/8/layout/process4"/>
    <dgm:cxn modelId="{4A8B8070-101C-4105-929B-EDBD44F7F815}" type="presParOf" srcId="{DA47ED9D-8291-4273-BD98-615F8047376F}" destId="{1144229A-D0D5-4AC4-A8F9-12995D923C4D}" srcOrd="11" destOrd="0" presId="urn:microsoft.com/office/officeart/2005/8/layout/process4"/>
    <dgm:cxn modelId="{64D7D68D-EA2A-45A9-B8FE-4386563CED52}" type="presParOf" srcId="{DA47ED9D-8291-4273-BD98-615F8047376F}" destId="{69B6947F-170B-4A4A-A51D-EA892DFC13F1}" srcOrd="12" destOrd="0" presId="urn:microsoft.com/office/officeart/2005/8/layout/process4"/>
    <dgm:cxn modelId="{CAA77078-B25C-4CF6-9EDC-98A294E65B87}" type="presParOf" srcId="{69B6947F-170B-4A4A-A51D-EA892DFC13F1}" destId="{57FD3F04-3D70-43AE-9F0D-5BA16C72497E}" srcOrd="0" destOrd="0" presId="urn:microsoft.com/office/officeart/2005/8/layout/process4"/>
    <dgm:cxn modelId="{52B4F6CB-86D4-47BE-ABFD-B19EF190FF85}" type="presParOf" srcId="{DA47ED9D-8291-4273-BD98-615F8047376F}" destId="{2B1AF248-A601-42D5-A5A8-56D91FE22986}" srcOrd="13" destOrd="0" presId="urn:microsoft.com/office/officeart/2005/8/layout/process4"/>
    <dgm:cxn modelId="{8114D037-8116-4649-BA56-F442D6F73ED0}" type="presParOf" srcId="{DA47ED9D-8291-4273-BD98-615F8047376F}" destId="{A554FE71-0067-4A7D-A6F0-3E6DDA92F900}" srcOrd="14" destOrd="0" presId="urn:microsoft.com/office/officeart/2005/8/layout/process4"/>
    <dgm:cxn modelId="{48F4967F-712E-4DB7-8602-7EE5BD9DFDAA}" type="presParOf" srcId="{A554FE71-0067-4A7D-A6F0-3E6DDA92F900}" destId="{082686C2-4089-4429-A1E1-A89C93BE5261}" srcOrd="0" destOrd="0" presId="urn:microsoft.com/office/officeart/2005/8/layout/process4"/>
    <dgm:cxn modelId="{53E3CACC-EBA3-4C2D-B3D5-7483549492A8}" type="presParOf" srcId="{DA47ED9D-8291-4273-BD98-615F8047376F}" destId="{39EF7545-7FCF-4B38-9231-91DC3F3829AB}" srcOrd="15" destOrd="0" presId="urn:microsoft.com/office/officeart/2005/8/layout/process4"/>
    <dgm:cxn modelId="{A55FE195-CABF-4C68-84C6-F3B4F5158B5E}" type="presParOf" srcId="{DA47ED9D-8291-4273-BD98-615F8047376F}" destId="{D63B7A08-F164-4A7B-9E80-7E76931A3259}" srcOrd="16" destOrd="0" presId="urn:microsoft.com/office/officeart/2005/8/layout/process4"/>
    <dgm:cxn modelId="{0230B063-0F26-44D8-9C57-31A6B2714735}" type="presParOf" srcId="{D63B7A08-F164-4A7B-9E80-7E76931A3259}" destId="{133C62DC-27D5-486C-9F93-47F6222CEDD3}" srcOrd="0" destOrd="0" presId="urn:microsoft.com/office/officeart/2005/8/layout/process4"/>
    <dgm:cxn modelId="{B4A2E948-5482-4FE8-9363-1068F27B78E9}" type="presParOf" srcId="{D63B7A08-F164-4A7B-9E80-7E76931A3259}" destId="{976BEAC7-B15B-4AD6-929E-4ACD118DD0FC}" srcOrd="1" destOrd="0" presId="urn:microsoft.com/office/officeart/2005/8/layout/process4"/>
    <dgm:cxn modelId="{8093A020-191C-4979-8F24-E64A9D68DF85}" type="presParOf" srcId="{D63B7A08-F164-4A7B-9E80-7E76931A3259}" destId="{257FEFAA-C90F-4EA9-976F-F0F91C8B8A36}" srcOrd="2" destOrd="0" presId="urn:microsoft.com/office/officeart/2005/8/layout/process4"/>
    <dgm:cxn modelId="{EF1279DA-E5FD-4869-8D61-DA2EA80B9779}" type="presParOf" srcId="{257FEFAA-C90F-4EA9-976F-F0F91C8B8A36}" destId="{F996C8B1-AC67-4F32-AD10-13111FBFDA0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07923E-1DC9-482D-AA74-FB3A48958A03}" type="doc">
      <dgm:prSet loTypeId="urn:microsoft.com/office/officeart/2005/8/layout/venn1" loCatId="relationship" qsTypeId="urn:microsoft.com/office/officeart/2005/8/quickstyle/3d3" qsCatId="3D" csTypeId="urn:microsoft.com/office/officeart/2005/8/colors/accent1_2" csCatId="accent1" phldr="1"/>
      <dgm:spPr/>
    </dgm:pt>
    <dgm:pt modelId="{3DA738D5-3398-4D97-9C3E-46D5FB65B240}">
      <dgm:prSet phldrT="[Text]" custT="1"/>
      <dgm:spPr/>
      <dgm:t>
        <a:bodyPr/>
        <a:lstStyle/>
        <a:p>
          <a:r>
            <a:rPr lang="en-US" sz="2000" b="1" dirty="0" smtClean="0"/>
            <a:t>Perceptions</a:t>
          </a:r>
          <a:r>
            <a:rPr lang="en-US" sz="1600" dirty="0" smtClean="0"/>
            <a:t> </a:t>
          </a:r>
          <a:endParaRPr lang="en-US" sz="1600" dirty="0"/>
        </a:p>
      </dgm:t>
    </dgm:pt>
    <dgm:pt modelId="{847CBC02-7570-41DF-A41C-9399D1896064}" type="parTrans" cxnId="{EBDD1CD7-55A5-44BD-89D5-93B173ADDE82}">
      <dgm:prSet/>
      <dgm:spPr/>
      <dgm:t>
        <a:bodyPr/>
        <a:lstStyle/>
        <a:p>
          <a:endParaRPr lang="en-US"/>
        </a:p>
      </dgm:t>
    </dgm:pt>
    <dgm:pt modelId="{ACE66408-1FA8-4B6E-A233-29E3FDB75ACD}" type="sibTrans" cxnId="{EBDD1CD7-55A5-44BD-89D5-93B173ADDE82}">
      <dgm:prSet/>
      <dgm:spPr/>
      <dgm:t>
        <a:bodyPr/>
        <a:lstStyle/>
        <a:p>
          <a:endParaRPr lang="en-US"/>
        </a:p>
      </dgm:t>
    </dgm:pt>
    <dgm:pt modelId="{10A6B350-58A7-4D4E-8D90-19788254792E}">
      <dgm:prSet phldrT="[Text]"/>
      <dgm:spPr/>
      <dgm:t>
        <a:bodyPr/>
        <a:lstStyle/>
        <a:p>
          <a:r>
            <a:rPr lang="en-US" b="1" dirty="0" smtClean="0"/>
            <a:t>Rubric Alignment </a:t>
          </a:r>
          <a:endParaRPr lang="en-US" b="1" dirty="0"/>
        </a:p>
      </dgm:t>
    </dgm:pt>
    <dgm:pt modelId="{82017ACD-546E-421B-BE34-985F8275057E}" type="parTrans" cxnId="{F436B21C-B9AA-4342-8057-736AEE983FAF}">
      <dgm:prSet/>
      <dgm:spPr/>
      <dgm:t>
        <a:bodyPr/>
        <a:lstStyle/>
        <a:p>
          <a:endParaRPr lang="en-US"/>
        </a:p>
      </dgm:t>
    </dgm:pt>
    <dgm:pt modelId="{7B589418-E815-4545-A996-4BC378B3D835}" type="sibTrans" cxnId="{F436B21C-B9AA-4342-8057-736AEE983FAF}">
      <dgm:prSet/>
      <dgm:spPr/>
      <dgm:t>
        <a:bodyPr/>
        <a:lstStyle/>
        <a:p>
          <a:endParaRPr lang="en-US"/>
        </a:p>
      </dgm:t>
    </dgm:pt>
    <dgm:pt modelId="{87CCD46E-6509-4FAF-A12A-8220EDE43C59}">
      <dgm:prSet phldrT="[Text]" custT="1"/>
      <dgm:spPr/>
      <dgm:t>
        <a:bodyPr/>
        <a:lstStyle/>
        <a:p>
          <a:pPr algn="ctr"/>
          <a:r>
            <a:rPr lang="en-US" sz="1900" b="1" dirty="0" smtClean="0"/>
            <a:t>What’s Working</a:t>
          </a:r>
          <a:endParaRPr lang="en-US" sz="1900" b="1" dirty="0"/>
        </a:p>
      </dgm:t>
    </dgm:pt>
    <dgm:pt modelId="{846EEFAE-FE34-4D51-82D2-45419F905E88}" type="parTrans" cxnId="{ADD95561-0CBE-44FD-A7CD-3CF216BEF2B0}">
      <dgm:prSet/>
      <dgm:spPr/>
      <dgm:t>
        <a:bodyPr/>
        <a:lstStyle/>
        <a:p>
          <a:endParaRPr lang="en-US"/>
        </a:p>
      </dgm:t>
    </dgm:pt>
    <dgm:pt modelId="{223CE249-6301-4C42-8789-02FAB59A8C5F}" type="sibTrans" cxnId="{ADD95561-0CBE-44FD-A7CD-3CF216BEF2B0}">
      <dgm:prSet/>
      <dgm:spPr/>
      <dgm:t>
        <a:bodyPr/>
        <a:lstStyle/>
        <a:p>
          <a:endParaRPr lang="en-US"/>
        </a:p>
      </dgm:t>
    </dgm:pt>
    <dgm:pt modelId="{DAED738C-A0C4-4F28-9351-F0E687ACCE97}">
      <dgm:prSet/>
      <dgm:spPr/>
      <dgm:t>
        <a:bodyPr/>
        <a:lstStyle/>
        <a:p>
          <a:r>
            <a:rPr lang="en-US" b="1" dirty="0" smtClean="0"/>
            <a:t>What’s Not Working </a:t>
          </a:r>
          <a:endParaRPr lang="en-US" b="1" dirty="0"/>
        </a:p>
      </dgm:t>
    </dgm:pt>
    <dgm:pt modelId="{D4064662-897D-4D4E-8144-AFCF3C741204}" type="parTrans" cxnId="{04E6F3EA-406E-412B-B6BA-6014C0D8F106}">
      <dgm:prSet/>
      <dgm:spPr/>
      <dgm:t>
        <a:bodyPr/>
        <a:lstStyle/>
        <a:p>
          <a:endParaRPr lang="en-US"/>
        </a:p>
      </dgm:t>
    </dgm:pt>
    <dgm:pt modelId="{5D621752-81C5-4B83-B3C0-0EA972EAE2A6}" type="sibTrans" cxnId="{04E6F3EA-406E-412B-B6BA-6014C0D8F106}">
      <dgm:prSet/>
      <dgm:spPr/>
      <dgm:t>
        <a:bodyPr/>
        <a:lstStyle/>
        <a:p>
          <a:endParaRPr lang="en-US"/>
        </a:p>
      </dgm:t>
    </dgm:pt>
    <dgm:pt modelId="{DA0FF878-5907-4A77-AF82-A81DF1271748}" type="pres">
      <dgm:prSet presAssocID="{B407923E-1DC9-482D-AA74-FB3A48958A03}" presName="compositeShape" presStyleCnt="0">
        <dgm:presLayoutVars>
          <dgm:chMax val="7"/>
          <dgm:dir/>
          <dgm:resizeHandles val="exact"/>
        </dgm:presLayoutVars>
      </dgm:prSet>
      <dgm:spPr/>
    </dgm:pt>
    <dgm:pt modelId="{9D90A8E2-63A5-4870-B842-1848C46F8882}" type="pres">
      <dgm:prSet presAssocID="{3DA738D5-3398-4D97-9C3E-46D5FB65B240}" presName="circ1" presStyleLbl="vennNode1" presStyleIdx="0" presStyleCnt="4" custLinFactNeighborX="0" custLinFactNeighborY="3125"/>
      <dgm:spPr/>
      <dgm:t>
        <a:bodyPr/>
        <a:lstStyle/>
        <a:p>
          <a:endParaRPr lang="en-US"/>
        </a:p>
      </dgm:t>
    </dgm:pt>
    <dgm:pt modelId="{FF82EF43-6143-4D8C-A709-3A1310F4EFA4}" type="pres">
      <dgm:prSet presAssocID="{3DA738D5-3398-4D97-9C3E-46D5FB65B240}" presName="circ1Tx" presStyleLbl="revTx" presStyleIdx="0" presStyleCnt="0">
        <dgm:presLayoutVars>
          <dgm:chMax val="0"/>
          <dgm:chPref val="0"/>
          <dgm:bulletEnabled val="1"/>
        </dgm:presLayoutVars>
      </dgm:prSet>
      <dgm:spPr/>
      <dgm:t>
        <a:bodyPr/>
        <a:lstStyle/>
        <a:p>
          <a:endParaRPr lang="en-US"/>
        </a:p>
      </dgm:t>
    </dgm:pt>
    <dgm:pt modelId="{5913A728-3BA2-4250-98F7-96EDACBC438C}" type="pres">
      <dgm:prSet presAssocID="{DAED738C-A0C4-4F28-9351-F0E687ACCE97}" presName="circ2" presStyleLbl="vennNode1" presStyleIdx="1" presStyleCnt="4"/>
      <dgm:spPr/>
      <dgm:t>
        <a:bodyPr/>
        <a:lstStyle/>
        <a:p>
          <a:endParaRPr lang="en-US"/>
        </a:p>
      </dgm:t>
    </dgm:pt>
    <dgm:pt modelId="{63DFB650-6ECB-4651-B7EA-C9BDE51D9D51}" type="pres">
      <dgm:prSet presAssocID="{DAED738C-A0C4-4F28-9351-F0E687ACCE97}" presName="circ2Tx" presStyleLbl="revTx" presStyleIdx="0" presStyleCnt="0">
        <dgm:presLayoutVars>
          <dgm:chMax val="0"/>
          <dgm:chPref val="0"/>
          <dgm:bulletEnabled val="1"/>
        </dgm:presLayoutVars>
      </dgm:prSet>
      <dgm:spPr/>
      <dgm:t>
        <a:bodyPr/>
        <a:lstStyle/>
        <a:p>
          <a:endParaRPr lang="en-US"/>
        </a:p>
      </dgm:t>
    </dgm:pt>
    <dgm:pt modelId="{B41C7EBE-501A-4071-93A3-8CDEB0313B4D}" type="pres">
      <dgm:prSet presAssocID="{10A6B350-58A7-4D4E-8D90-19788254792E}" presName="circ3" presStyleLbl="vennNode1" presStyleIdx="2" presStyleCnt="4"/>
      <dgm:spPr/>
      <dgm:t>
        <a:bodyPr/>
        <a:lstStyle/>
        <a:p>
          <a:endParaRPr lang="en-US"/>
        </a:p>
      </dgm:t>
    </dgm:pt>
    <dgm:pt modelId="{D3956127-C7B6-497B-A890-E519B7FEF673}" type="pres">
      <dgm:prSet presAssocID="{10A6B350-58A7-4D4E-8D90-19788254792E}" presName="circ3Tx" presStyleLbl="revTx" presStyleIdx="0" presStyleCnt="0">
        <dgm:presLayoutVars>
          <dgm:chMax val="0"/>
          <dgm:chPref val="0"/>
          <dgm:bulletEnabled val="1"/>
        </dgm:presLayoutVars>
      </dgm:prSet>
      <dgm:spPr/>
      <dgm:t>
        <a:bodyPr/>
        <a:lstStyle/>
        <a:p>
          <a:endParaRPr lang="en-US"/>
        </a:p>
      </dgm:t>
    </dgm:pt>
    <dgm:pt modelId="{E0A78182-094E-462E-B48A-326831B9F7D2}" type="pres">
      <dgm:prSet presAssocID="{87CCD46E-6509-4FAF-A12A-8220EDE43C59}" presName="circ4" presStyleLbl="vennNode1" presStyleIdx="3" presStyleCnt="4"/>
      <dgm:spPr/>
      <dgm:t>
        <a:bodyPr/>
        <a:lstStyle/>
        <a:p>
          <a:endParaRPr lang="en-US"/>
        </a:p>
      </dgm:t>
    </dgm:pt>
    <dgm:pt modelId="{F6F06FCE-C6BC-4815-8254-09D3D1595C79}" type="pres">
      <dgm:prSet presAssocID="{87CCD46E-6509-4FAF-A12A-8220EDE43C59}" presName="circ4Tx" presStyleLbl="revTx" presStyleIdx="0" presStyleCnt="0">
        <dgm:presLayoutVars>
          <dgm:chMax val="0"/>
          <dgm:chPref val="0"/>
          <dgm:bulletEnabled val="1"/>
        </dgm:presLayoutVars>
      </dgm:prSet>
      <dgm:spPr/>
      <dgm:t>
        <a:bodyPr/>
        <a:lstStyle/>
        <a:p>
          <a:endParaRPr lang="en-US"/>
        </a:p>
      </dgm:t>
    </dgm:pt>
  </dgm:ptLst>
  <dgm:cxnLst>
    <dgm:cxn modelId="{F436B21C-B9AA-4342-8057-736AEE983FAF}" srcId="{B407923E-1DC9-482D-AA74-FB3A48958A03}" destId="{10A6B350-58A7-4D4E-8D90-19788254792E}" srcOrd="2" destOrd="0" parTransId="{82017ACD-546E-421B-BE34-985F8275057E}" sibTransId="{7B589418-E815-4545-A996-4BC378B3D835}"/>
    <dgm:cxn modelId="{772DD11D-9194-4AAD-8777-5A51BBA0E967}" type="presOf" srcId="{10A6B350-58A7-4D4E-8D90-19788254792E}" destId="{B41C7EBE-501A-4071-93A3-8CDEB0313B4D}" srcOrd="0" destOrd="0" presId="urn:microsoft.com/office/officeart/2005/8/layout/venn1"/>
    <dgm:cxn modelId="{9092E9AF-78CF-4295-BB76-AC67350E0138}" type="presOf" srcId="{3DA738D5-3398-4D97-9C3E-46D5FB65B240}" destId="{FF82EF43-6143-4D8C-A709-3A1310F4EFA4}" srcOrd="1" destOrd="0" presId="urn:microsoft.com/office/officeart/2005/8/layout/venn1"/>
    <dgm:cxn modelId="{97D840DA-80F4-4831-BC03-266F3ABE2783}" type="presOf" srcId="{DAED738C-A0C4-4F28-9351-F0E687ACCE97}" destId="{5913A728-3BA2-4250-98F7-96EDACBC438C}" srcOrd="0" destOrd="0" presId="urn:microsoft.com/office/officeart/2005/8/layout/venn1"/>
    <dgm:cxn modelId="{ADD95561-0CBE-44FD-A7CD-3CF216BEF2B0}" srcId="{B407923E-1DC9-482D-AA74-FB3A48958A03}" destId="{87CCD46E-6509-4FAF-A12A-8220EDE43C59}" srcOrd="3" destOrd="0" parTransId="{846EEFAE-FE34-4D51-82D2-45419F905E88}" sibTransId="{223CE249-6301-4C42-8789-02FAB59A8C5F}"/>
    <dgm:cxn modelId="{9323AA63-C38F-4CDE-86B0-724A2465B148}" type="presOf" srcId="{10A6B350-58A7-4D4E-8D90-19788254792E}" destId="{D3956127-C7B6-497B-A890-E519B7FEF673}" srcOrd="1" destOrd="0" presId="urn:microsoft.com/office/officeart/2005/8/layout/venn1"/>
    <dgm:cxn modelId="{A2FB8BCC-B86F-4062-AD62-92891A324555}" type="presOf" srcId="{DAED738C-A0C4-4F28-9351-F0E687ACCE97}" destId="{63DFB650-6ECB-4651-B7EA-C9BDE51D9D51}" srcOrd="1" destOrd="0" presId="urn:microsoft.com/office/officeart/2005/8/layout/venn1"/>
    <dgm:cxn modelId="{BA630B93-8218-4CBA-8A78-393CFF47ADDC}" type="presOf" srcId="{87CCD46E-6509-4FAF-A12A-8220EDE43C59}" destId="{F6F06FCE-C6BC-4815-8254-09D3D1595C79}" srcOrd="1" destOrd="0" presId="urn:microsoft.com/office/officeart/2005/8/layout/venn1"/>
    <dgm:cxn modelId="{EBDD1CD7-55A5-44BD-89D5-93B173ADDE82}" srcId="{B407923E-1DC9-482D-AA74-FB3A48958A03}" destId="{3DA738D5-3398-4D97-9C3E-46D5FB65B240}" srcOrd="0" destOrd="0" parTransId="{847CBC02-7570-41DF-A41C-9399D1896064}" sibTransId="{ACE66408-1FA8-4B6E-A233-29E3FDB75ACD}"/>
    <dgm:cxn modelId="{B1F80FE0-6F9A-46CF-94FC-9CEC00B1D7B7}" type="presOf" srcId="{3DA738D5-3398-4D97-9C3E-46D5FB65B240}" destId="{9D90A8E2-63A5-4870-B842-1848C46F8882}" srcOrd="0" destOrd="0" presId="urn:microsoft.com/office/officeart/2005/8/layout/venn1"/>
    <dgm:cxn modelId="{EF285F27-9D85-41CD-AE72-71D1AD94517C}" type="presOf" srcId="{B407923E-1DC9-482D-AA74-FB3A48958A03}" destId="{DA0FF878-5907-4A77-AF82-A81DF1271748}" srcOrd="0" destOrd="0" presId="urn:microsoft.com/office/officeart/2005/8/layout/venn1"/>
    <dgm:cxn modelId="{04E6F3EA-406E-412B-B6BA-6014C0D8F106}" srcId="{B407923E-1DC9-482D-AA74-FB3A48958A03}" destId="{DAED738C-A0C4-4F28-9351-F0E687ACCE97}" srcOrd="1" destOrd="0" parTransId="{D4064662-897D-4D4E-8144-AFCF3C741204}" sibTransId="{5D621752-81C5-4B83-B3C0-0EA972EAE2A6}"/>
    <dgm:cxn modelId="{B502678A-2F91-4B30-A5A2-614B94B8D8D4}" type="presOf" srcId="{87CCD46E-6509-4FAF-A12A-8220EDE43C59}" destId="{E0A78182-094E-462E-B48A-326831B9F7D2}" srcOrd="0" destOrd="0" presId="urn:microsoft.com/office/officeart/2005/8/layout/venn1"/>
    <dgm:cxn modelId="{6A196F07-2E30-4646-88DC-1E8A7D018050}" type="presParOf" srcId="{DA0FF878-5907-4A77-AF82-A81DF1271748}" destId="{9D90A8E2-63A5-4870-B842-1848C46F8882}" srcOrd="0" destOrd="0" presId="urn:microsoft.com/office/officeart/2005/8/layout/venn1"/>
    <dgm:cxn modelId="{EE2DB620-6686-4A4C-B9A1-3B463FE6F5F3}" type="presParOf" srcId="{DA0FF878-5907-4A77-AF82-A81DF1271748}" destId="{FF82EF43-6143-4D8C-A709-3A1310F4EFA4}" srcOrd="1" destOrd="0" presId="urn:microsoft.com/office/officeart/2005/8/layout/venn1"/>
    <dgm:cxn modelId="{3A211EB5-F75A-44CB-A8C2-87F29655FFE6}" type="presParOf" srcId="{DA0FF878-5907-4A77-AF82-A81DF1271748}" destId="{5913A728-3BA2-4250-98F7-96EDACBC438C}" srcOrd="2" destOrd="0" presId="urn:microsoft.com/office/officeart/2005/8/layout/venn1"/>
    <dgm:cxn modelId="{1D89A79F-CB8D-47A0-8D7E-F913DAAD5184}" type="presParOf" srcId="{DA0FF878-5907-4A77-AF82-A81DF1271748}" destId="{63DFB650-6ECB-4651-B7EA-C9BDE51D9D51}" srcOrd="3" destOrd="0" presId="urn:microsoft.com/office/officeart/2005/8/layout/venn1"/>
    <dgm:cxn modelId="{6188358D-A5F9-498F-84CF-E831FE56FF4D}" type="presParOf" srcId="{DA0FF878-5907-4A77-AF82-A81DF1271748}" destId="{B41C7EBE-501A-4071-93A3-8CDEB0313B4D}" srcOrd="4" destOrd="0" presId="urn:microsoft.com/office/officeart/2005/8/layout/venn1"/>
    <dgm:cxn modelId="{A2A077E8-FED9-4D9D-A608-C02F38655456}" type="presParOf" srcId="{DA0FF878-5907-4A77-AF82-A81DF1271748}" destId="{D3956127-C7B6-497B-A890-E519B7FEF673}" srcOrd="5" destOrd="0" presId="urn:microsoft.com/office/officeart/2005/8/layout/venn1"/>
    <dgm:cxn modelId="{CE0AB516-DBC5-4F2B-A71A-C1F9F7049EE9}" type="presParOf" srcId="{DA0FF878-5907-4A77-AF82-A81DF1271748}" destId="{E0A78182-094E-462E-B48A-326831B9F7D2}" srcOrd="6" destOrd="0" presId="urn:microsoft.com/office/officeart/2005/8/layout/venn1"/>
    <dgm:cxn modelId="{D5DB9291-3EE2-49E8-AFED-250A0D3DF646}" type="presParOf" srcId="{DA0FF878-5907-4A77-AF82-A81DF1271748}" destId="{F6F06FCE-C6BC-4815-8254-09D3D1595C79}"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E85A6B-B9FF-484E-8300-A38C51A6A532}"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2563317E-F24A-4DB3-A236-CE9EDE63EA85}">
      <dgm:prSet/>
      <dgm:spPr/>
      <dgm:t>
        <a:bodyPr/>
        <a:lstStyle/>
        <a:p>
          <a:pPr rtl="0"/>
          <a:r>
            <a:rPr lang="en-US" dirty="0" smtClean="0"/>
            <a:t>Identify:</a:t>
          </a:r>
        </a:p>
      </dgm:t>
    </dgm:pt>
    <dgm:pt modelId="{2C9D0E27-0A13-4C6A-8F18-2E18A098EED4}" type="parTrans" cxnId="{9CCC8122-0A12-40DB-88A0-5270FFFDC184}">
      <dgm:prSet/>
      <dgm:spPr/>
      <dgm:t>
        <a:bodyPr/>
        <a:lstStyle/>
        <a:p>
          <a:endParaRPr lang="en-US"/>
        </a:p>
      </dgm:t>
    </dgm:pt>
    <dgm:pt modelId="{149A6325-D8C1-43A2-B8FC-7A9B02586A40}" type="sibTrans" cxnId="{9CCC8122-0A12-40DB-88A0-5270FFFDC184}">
      <dgm:prSet/>
      <dgm:spPr/>
      <dgm:t>
        <a:bodyPr/>
        <a:lstStyle/>
        <a:p>
          <a:endParaRPr lang="en-US"/>
        </a:p>
      </dgm:t>
    </dgm:pt>
    <dgm:pt modelId="{9642A32D-BE4B-4F32-93AF-5B0D1BCFA224}">
      <dgm:prSet/>
      <dgm:spPr/>
      <dgm:t>
        <a:bodyPr/>
        <a:lstStyle/>
        <a:p>
          <a:pPr rtl="0"/>
          <a:r>
            <a:rPr lang="en-US" dirty="0" smtClean="0"/>
            <a:t>Common Mistakes </a:t>
          </a:r>
          <a:endParaRPr lang="en-US" dirty="0"/>
        </a:p>
      </dgm:t>
    </dgm:pt>
    <dgm:pt modelId="{5DEE73A4-CEC5-4902-A326-E261FF459D05}" type="parTrans" cxnId="{360A0BC8-65DA-4A5B-AA56-5E8ED2354D0A}">
      <dgm:prSet/>
      <dgm:spPr/>
      <dgm:t>
        <a:bodyPr/>
        <a:lstStyle/>
        <a:p>
          <a:endParaRPr lang="en-US"/>
        </a:p>
      </dgm:t>
    </dgm:pt>
    <dgm:pt modelId="{F9B098F9-49F8-44D7-9846-39AEBB15895C}" type="sibTrans" cxnId="{360A0BC8-65DA-4A5B-AA56-5E8ED2354D0A}">
      <dgm:prSet/>
      <dgm:spPr/>
      <dgm:t>
        <a:bodyPr/>
        <a:lstStyle/>
        <a:p>
          <a:endParaRPr lang="en-US"/>
        </a:p>
      </dgm:t>
    </dgm:pt>
    <dgm:pt modelId="{167BF1D4-210F-4FB5-9E5B-826F09E8DDC2}">
      <dgm:prSet/>
      <dgm:spPr/>
      <dgm:t>
        <a:bodyPr/>
        <a:lstStyle/>
        <a:p>
          <a:pPr rtl="0"/>
          <a:r>
            <a:rPr lang="en-US" smtClean="0"/>
            <a:t>Test Homeschool (if assigned to more than one school)</a:t>
          </a:r>
          <a:endParaRPr lang="en-US"/>
        </a:p>
      </dgm:t>
    </dgm:pt>
    <dgm:pt modelId="{FB6F4B88-BF02-47DE-9758-648B54FA34CC}" type="parTrans" cxnId="{615C635F-E620-4426-B6FA-FA4CF6D2E741}">
      <dgm:prSet/>
      <dgm:spPr/>
      <dgm:t>
        <a:bodyPr/>
        <a:lstStyle/>
        <a:p>
          <a:endParaRPr lang="en-US"/>
        </a:p>
      </dgm:t>
    </dgm:pt>
    <dgm:pt modelId="{D83798F0-54F5-4ADE-9CC8-9AB8A17D8B90}" type="sibTrans" cxnId="{615C635F-E620-4426-B6FA-FA4CF6D2E741}">
      <dgm:prSet/>
      <dgm:spPr/>
      <dgm:t>
        <a:bodyPr/>
        <a:lstStyle/>
        <a:p>
          <a:endParaRPr lang="en-US"/>
        </a:p>
      </dgm:t>
    </dgm:pt>
    <dgm:pt modelId="{3420F772-5981-4D1B-84EA-6BF5130DAE7C}">
      <dgm:prSet/>
      <dgm:spPr/>
      <dgm:t>
        <a:bodyPr/>
        <a:lstStyle/>
        <a:p>
          <a:pPr rtl="0"/>
          <a:r>
            <a:rPr lang="en-US" smtClean="0"/>
            <a:t>Teacher must follow all testing protocols</a:t>
          </a:r>
          <a:endParaRPr lang="en-US"/>
        </a:p>
      </dgm:t>
    </dgm:pt>
    <dgm:pt modelId="{A90E9528-B6B3-4CD6-92D0-19C37771E9AB}" type="parTrans" cxnId="{98907249-7CEE-4F43-9EB0-B873CCFEE8B3}">
      <dgm:prSet/>
      <dgm:spPr/>
      <dgm:t>
        <a:bodyPr/>
        <a:lstStyle/>
        <a:p>
          <a:endParaRPr lang="en-US"/>
        </a:p>
      </dgm:t>
    </dgm:pt>
    <dgm:pt modelId="{74B6ECDB-D560-4AE9-B0C7-338989B461FC}" type="sibTrans" cxnId="{98907249-7CEE-4F43-9EB0-B873CCFEE8B3}">
      <dgm:prSet/>
      <dgm:spPr/>
      <dgm:t>
        <a:bodyPr/>
        <a:lstStyle/>
        <a:p>
          <a:endParaRPr lang="en-US"/>
        </a:p>
      </dgm:t>
    </dgm:pt>
    <dgm:pt modelId="{56C54DE9-EEBB-4984-B05E-C93C9A85D930}">
      <dgm:prSet/>
      <dgm:spPr/>
      <dgm:t>
        <a:bodyPr/>
        <a:lstStyle/>
        <a:p>
          <a:pPr rtl="0"/>
          <a:r>
            <a:rPr lang="en-US" dirty="0" smtClean="0"/>
            <a:t>Video Files too large</a:t>
          </a:r>
          <a:endParaRPr lang="en-US" dirty="0"/>
        </a:p>
      </dgm:t>
    </dgm:pt>
    <dgm:pt modelId="{9E7BEE2F-3E70-4B5B-BD37-36723E6F4BBC}" type="parTrans" cxnId="{23AADCFA-BFB7-4103-AA31-63DB9FF372B5}">
      <dgm:prSet/>
      <dgm:spPr/>
      <dgm:t>
        <a:bodyPr/>
        <a:lstStyle/>
        <a:p>
          <a:endParaRPr lang="en-US"/>
        </a:p>
      </dgm:t>
    </dgm:pt>
    <dgm:pt modelId="{E513BED4-3DA4-4A82-9B7B-FF647D6115F6}" type="sibTrans" cxnId="{23AADCFA-BFB7-4103-AA31-63DB9FF372B5}">
      <dgm:prSet/>
      <dgm:spPr/>
      <dgm:t>
        <a:bodyPr/>
        <a:lstStyle/>
        <a:p>
          <a:endParaRPr lang="en-US"/>
        </a:p>
      </dgm:t>
    </dgm:pt>
    <dgm:pt modelId="{6AFD182C-6C59-4055-B1D4-83160B96F4A3}">
      <dgm:prSet/>
      <dgm:spPr/>
      <dgm:t>
        <a:bodyPr/>
        <a:lstStyle/>
        <a:p>
          <a:pPr rtl="0"/>
          <a:r>
            <a:rPr lang="en-US" dirty="0" smtClean="0"/>
            <a:t>Missteps</a:t>
          </a:r>
          <a:endParaRPr lang="en-US" dirty="0"/>
        </a:p>
      </dgm:t>
    </dgm:pt>
    <dgm:pt modelId="{49601057-AF97-4ECD-AE05-49EE12D32128}" type="parTrans" cxnId="{02A204E6-05E9-4CCC-A5BC-D8B3A3F81236}">
      <dgm:prSet/>
      <dgm:spPr/>
      <dgm:t>
        <a:bodyPr/>
        <a:lstStyle/>
        <a:p>
          <a:endParaRPr lang="en-US"/>
        </a:p>
      </dgm:t>
    </dgm:pt>
    <dgm:pt modelId="{6F693DD2-ABE2-4FD4-94EE-56C8883337E7}" type="sibTrans" cxnId="{02A204E6-05E9-4CCC-A5BC-D8B3A3F81236}">
      <dgm:prSet/>
      <dgm:spPr/>
      <dgm:t>
        <a:bodyPr/>
        <a:lstStyle/>
        <a:p>
          <a:endParaRPr lang="en-US"/>
        </a:p>
      </dgm:t>
    </dgm:pt>
    <dgm:pt modelId="{506E3717-991F-46C7-A371-633956038E0C}">
      <dgm:prSet/>
      <dgm:spPr/>
      <dgm:t>
        <a:bodyPr/>
        <a:lstStyle/>
        <a:p>
          <a:pPr rtl="0"/>
          <a:r>
            <a:rPr lang="en-US" dirty="0" smtClean="0"/>
            <a:t>Not following testing protocols </a:t>
          </a:r>
          <a:endParaRPr lang="en-US" dirty="0"/>
        </a:p>
      </dgm:t>
    </dgm:pt>
    <dgm:pt modelId="{5F525985-06F0-42FA-AD25-382F15322253}" type="parTrans" cxnId="{8868C198-036E-4086-AD3A-CB91FEA01346}">
      <dgm:prSet/>
      <dgm:spPr/>
      <dgm:t>
        <a:bodyPr/>
        <a:lstStyle/>
        <a:p>
          <a:endParaRPr lang="en-US"/>
        </a:p>
      </dgm:t>
    </dgm:pt>
    <dgm:pt modelId="{E465314E-DB65-4B3A-A792-2D2891573231}" type="sibTrans" cxnId="{8868C198-036E-4086-AD3A-CB91FEA01346}">
      <dgm:prSet/>
      <dgm:spPr/>
      <dgm:t>
        <a:bodyPr/>
        <a:lstStyle/>
        <a:p>
          <a:endParaRPr lang="en-US"/>
        </a:p>
      </dgm:t>
    </dgm:pt>
    <dgm:pt modelId="{D2E672E4-EFA2-4296-A6C2-6276AA6E40EF}">
      <dgm:prSet/>
      <dgm:spPr/>
      <dgm:t>
        <a:bodyPr/>
        <a:lstStyle/>
        <a:p>
          <a:pPr rtl="0"/>
          <a:r>
            <a:rPr lang="en-US" smtClean="0"/>
            <a:t>Clarification </a:t>
          </a:r>
          <a:endParaRPr lang="en-US"/>
        </a:p>
      </dgm:t>
    </dgm:pt>
    <dgm:pt modelId="{7EE97559-C775-4EF8-B1A8-B75F322D2E07}" type="parTrans" cxnId="{1EB02F2F-74E0-401E-9AB0-00D79CED2375}">
      <dgm:prSet/>
      <dgm:spPr/>
      <dgm:t>
        <a:bodyPr/>
        <a:lstStyle/>
        <a:p>
          <a:endParaRPr lang="en-US"/>
        </a:p>
      </dgm:t>
    </dgm:pt>
    <dgm:pt modelId="{A4F9932D-8894-4E51-8293-99FBCD430531}" type="sibTrans" cxnId="{1EB02F2F-74E0-401E-9AB0-00D79CED2375}">
      <dgm:prSet/>
      <dgm:spPr/>
      <dgm:t>
        <a:bodyPr/>
        <a:lstStyle/>
        <a:p>
          <a:endParaRPr lang="en-US"/>
        </a:p>
      </dgm:t>
    </dgm:pt>
    <dgm:pt modelId="{6C4DE102-C623-4824-AFA8-3A306974E38D}">
      <dgm:prSet/>
      <dgm:spPr/>
      <dgm:t>
        <a:bodyPr/>
        <a:lstStyle/>
        <a:p>
          <a:pPr rtl="0"/>
          <a:r>
            <a:rPr lang="en-US" smtClean="0"/>
            <a:t>GLADIS allows you to give your teaching context (1x/wk, no air, etc. ) </a:t>
          </a:r>
          <a:endParaRPr lang="en-US"/>
        </a:p>
      </dgm:t>
    </dgm:pt>
    <dgm:pt modelId="{B5584A65-8F6F-4C94-BF9C-C49B38B08806}" type="parTrans" cxnId="{E0D94B32-2270-4275-9AFE-D426CC501B4A}">
      <dgm:prSet/>
      <dgm:spPr/>
      <dgm:t>
        <a:bodyPr/>
        <a:lstStyle/>
        <a:p>
          <a:endParaRPr lang="en-US"/>
        </a:p>
      </dgm:t>
    </dgm:pt>
    <dgm:pt modelId="{6CF48A96-8A29-4E0E-AA9A-D922B0A23B19}" type="sibTrans" cxnId="{E0D94B32-2270-4275-9AFE-D426CC501B4A}">
      <dgm:prSet/>
      <dgm:spPr/>
      <dgm:t>
        <a:bodyPr/>
        <a:lstStyle/>
        <a:p>
          <a:endParaRPr lang="en-US"/>
        </a:p>
      </dgm:t>
    </dgm:pt>
    <dgm:pt modelId="{C6A35684-9B2F-49AA-9AD8-36D80D0FB61D}">
      <dgm:prSet/>
      <dgm:spPr/>
      <dgm:t>
        <a:bodyPr/>
        <a:lstStyle/>
        <a:p>
          <a:pPr rtl="0"/>
          <a:r>
            <a:rPr lang="en-US" smtClean="0"/>
            <a:t>Teach before, direct during and evaluate after</a:t>
          </a:r>
          <a:endParaRPr lang="en-US"/>
        </a:p>
      </dgm:t>
    </dgm:pt>
    <dgm:pt modelId="{43F47C10-5C12-4E35-8C64-571532A7686B}" type="parTrans" cxnId="{766BBB0F-7F81-4630-A7B8-6BD86434C0A3}">
      <dgm:prSet/>
      <dgm:spPr/>
      <dgm:t>
        <a:bodyPr/>
        <a:lstStyle/>
        <a:p>
          <a:endParaRPr lang="en-US"/>
        </a:p>
      </dgm:t>
    </dgm:pt>
    <dgm:pt modelId="{E0E9362D-D690-4DD7-AA47-37A54CF50DE4}" type="sibTrans" cxnId="{766BBB0F-7F81-4630-A7B8-6BD86434C0A3}">
      <dgm:prSet/>
      <dgm:spPr/>
      <dgm:t>
        <a:bodyPr/>
        <a:lstStyle/>
        <a:p>
          <a:endParaRPr lang="en-US"/>
        </a:p>
      </dgm:t>
    </dgm:pt>
    <dgm:pt modelId="{ECF59CC5-A0C1-4DE8-9477-F492D4F622B8}" type="pres">
      <dgm:prSet presAssocID="{3CE85A6B-B9FF-484E-8300-A38C51A6A532}" presName="Name0" presStyleCnt="0">
        <dgm:presLayoutVars>
          <dgm:chPref val="1"/>
          <dgm:dir/>
          <dgm:animOne val="branch"/>
          <dgm:animLvl val="lvl"/>
          <dgm:resizeHandles val="exact"/>
        </dgm:presLayoutVars>
      </dgm:prSet>
      <dgm:spPr/>
      <dgm:t>
        <a:bodyPr/>
        <a:lstStyle/>
        <a:p>
          <a:endParaRPr lang="en-US"/>
        </a:p>
      </dgm:t>
    </dgm:pt>
    <dgm:pt modelId="{C0922B59-68DB-4F7A-ADF6-F0B3895CD753}" type="pres">
      <dgm:prSet presAssocID="{2563317E-F24A-4DB3-A236-CE9EDE63EA85}" presName="root1" presStyleCnt="0"/>
      <dgm:spPr/>
    </dgm:pt>
    <dgm:pt modelId="{3BEFBDEB-305A-4FDF-B97D-47782CEE44CF}" type="pres">
      <dgm:prSet presAssocID="{2563317E-F24A-4DB3-A236-CE9EDE63EA85}" presName="LevelOneTextNode" presStyleLbl="node0" presStyleIdx="0" presStyleCnt="1">
        <dgm:presLayoutVars>
          <dgm:chPref val="3"/>
        </dgm:presLayoutVars>
      </dgm:prSet>
      <dgm:spPr/>
      <dgm:t>
        <a:bodyPr/>
        <a:lstStyle/>
        <a:p>
          <a:endParaRPr lang="en-US"/>
        </a:p>
      </dgm:t>
    </dgm:pt>
    <dgm:pt modelId="{367D3BF1-5D75-4E4D-BB89-6EA5CD0EB308}" type="pres">
      <dgm:prSet presAssocID="{2563317E-F24A-4DB3-A236-CE9EDE63EA85}" presName="level2hierChild" presStyleCnt="0"/>
      <dgm:spPr/>
    </dgm:pt>
    <dgm:pt modelId="{7A4CEC88-7C54-4C36-8B52-34C74A1A26A6}" type="pres">
      <dgm:prSet presAssocID="{5DEE73A4-CEC5-4902-A326-E261FF459D05}" presName="conn2-1" presStyleLbl="parChTrans1D2" presStyleIdx="0" presStyleCnt="3"/>
      <dgm:spPr/>
      <dgm:t>
        <a:bodyPr/>
        <a:lstStyle/>
        <a:p>
          <a:endParaRPr lang="en-US"/>
        </a:p>
      </dgm:t>
    </dgm:pt>
    <dgm:pt modelId="{CB32889D-8F03-40C3-BAAB-E06C9FE22AF7}" type="pres">
      <dgm:prSet presAssocID="{5DEE73A4-CEC5-4902-A326-E261FF459D05}" presName="connTx" presStyleLbl="parChTrans1D2" presStyleIdx="0" presStyleCnt="3"/>
      <dgm:spPr/>
      <dgm:t>
        <a:bodyPr/>
        <a:lstStyle/>
        <a:p>
          <a:endParaRPr lang="en-US"/>
        </a:p>
      </dgm:t>
    </dgm:pt>
    <dgm:pt modelId="{DD8F2308-589D-4D94-8CFA-CE3B029FB69B}" type="pres">
      <dgm:prSet presAssocID="{9642A32D-BE4B-4F32-93AF-5B0D1BCFA224}" presName="root2" presStyleCnt="0"/>
      <dgm:spPr/>
    </dgm:pt>
    <dgm:pt modelId="{82BD1734-9726-4751-8B99-21DC10CEDADE}" type="pres">
      <dgm:prSet presAssocID="{9642A32D-BE4B-4F32-93AF-5B0D1BCFA224}" presName="LevelTwoTextNode" presStyleLbl="node2" presStyleIdx="0" presStyleCnt="3">
        <dgm:presLayoutVars>
          <dgm:chPref val="3"/>
        </dgm:presLayoutVars>
      </dgm:prSet>
      <dgm:spPr/>
      <dgm:t>
        <a:bodyPr/>
        <a:lstStyle/>
        <a:p>
          <a:endParaRPr lang="en-US"/>
        </a:p>
      </dgm:t>
    </dgm:pt>
    <dgm:pt modelId="{9557FFA3-F00B-453F-8305-1539D92208CF}" type="pres">
      <dgm:prSet presAssocID="{9642A32D-BE4B-4F32-93AF-5B0D1BCFA224}" presName="level3hierChild" presStyleCnt="0"/>
      <dgm:spPr/>
    </dgm:pt>
    <dgm:pt modelId="{DFD4F10D-E74B-4A70-83C9-D2B3E72B3B97}" type="pres">
      <dgm:prSet presAssocID="{FB6F4B88-BF02-47DE-9758-648B54FA34CC}" presName="conn2-1" presStyleLbl="parChTrans1D3" presStyleIdx="0" presStyleCnt="6"/>
      <dgm:spPr/>
      <dgm:t>
        <a:bodyPr/>
        <a:lstStyle/>
        <a:p>
          <a:endParaRPr lang="en-US"/>
        </a:p>
      </dgm:t>
    </dgm:pt>
    <dgm:pt modelId="{CAFF61DE-C2A1-4269-AFEB-CB271D41AB8D}" type="pres">
      <dgm:prSet presAssocID="{FB6F4B88-BF02-47DE-9758-648B54FA34CC}" presName="connTx" presStyleLbl="parChTrans1D3" presStyleIdx="0" presStyleCnt="6"/>
      <dgm:spPr/>
      <dgm:t>
        <a:bodyPr/>
        <a:lstStyle/>
        <a:p>
          <a:endParaRPr lang="en-US"/>
        </a:p>
      </dgm:t>
    </dgm:pt>
    <dgm:pt modelId="{937D7BC3-CEA5-46AE-8BEF-2BC90B91EA40}" type="pres">
      <dgm:prSet presAssocID="{167BF1D4-210F-4FB5-9E5B-826F09E8DDC2}" presName="root2" presStyleCnt="0"/>
      <dgm:spPr/>
    </dgm:pt>
    <dgm:pt modelId="{A8EB23BE-67FD-408E-91C3-6A02A077B664}" type="pres">
      <dgm:prSet presAssocID="{167BF1D4-210F-4FB5-9E5B-826F09E8DDC2}" presName="LevelTwoTextNode" presStyleLbl="node3" presStyleIdx="0" presStyleCnt="6">
        <dgm:presLayoutVars>
          <dgm:chPref val="3"/>
        </dgm:presLayoutVars>
      </dgm:prSet>
      <dgm:spPr/>
      <dgm:t>
        <a:bodyPr/>
        <a:lstStyle/>
        <a:p>
          <a:endParaRPr lang="en-US"/>
        </a:p>
      </dgm:t>
    </dgm:pt>
    <dgm:pt modelId="{EF61817B-204F-4B31-AB99-7DA313667517}" type="pres">
      <dgm:prSet presAssocID="{167BF1D4-210F-4FB5-9E5B-826F09E8DDC2}" presName="level3hierChild" presStyleCnt="0"/>
      <dgm:spPr/>
    </dgm:pt>
    <dgm:pt modelId="{A65528F2-F529-4925-864C-CEBAF5BE3E5B}" type="pres">
      <dgm:prSet presAssocID="{A90E9528-B6B3-4CD6-92D0-19C37771E9AB}" presName="conn2-1" presStyleLbl="parChTrans1D3" presStyleIdx="1" presStyleCnt="6"/>
      <dgm:spPr/>
      <dgm:t>
        <a:bodyPr/>
        <a:lstStyle/>
        <a:p>
          <a:endParaRPr lang="en-US"/>
        </a:p>
      </dgm:t>
    </dgm:pt>
    <dgm:pt modelId="{CA32271E-B7B6-49A4-B38A-E07673F39023}" type="pres">
      <dgm:prSet presAssocID="{A90E9528-B6B3-4CD6-92D0-19C37771E9AB}" presName="connTx" presStyleLbl="parChTrans1D3" presStyleIdx="1" presStyleCnt="6"/>
      <dgm:spPr/>
      <dgm:t>
        <a:bodyPr/>
        <a:lstStyle/>
        <a:p>
          <a:endParaRPr lang="en-US"/>
        </a:p>
      </dgm:t>
    </dgm:pt>
    <dgm:pt modelId="{7C250E5D-9B28-4639-895F-1B9C9E63B57B}" type="pres">
      <dgm:prSet presAssocID="{3420F772-5981-4D1B-84EA-6BF5130DAE7C}" presName="root2" presStyleCnt="0"/>
      <dgm:spPr/>
    </dgm:pt>
    <dgm:pt modelId="{3C80DBF0-A7C2-401E-99BB-06664D562643}" type="pres">
      <dgm:prSet presAssocID="{3420F772-5981-4D1B-84EA-6BF5130DAE7C}" presName="LevelTwoTextNode" presStyleLbl="node3" presStyleIdx="1" presStyleCnt="6">
        <dgm:presLayoutVars>
          <dgm:chPref val="3"/>
        </dgm:presLayoutVars>
      </dgm:prSet>
      <dgm:spPr/>
      <dgm:t>
        <a:bodyPr/>
        <a:lstStyle/>
        <a:p>
          <a:endParaRPr lang="en-US"/>
        </a:p>
      </dgm:t>
    </dgm:pt>
    <dgm:pt modelId="{4ABC0419-C9BD-4A0C-8B77-B69273659362}" type="pres">
      <dgm:prSet presAssocID="{3420F772-5981-4D1B-84EA-6BF5130DAE7C}" presName="level3hierChild" presStyleCnt="0"/>
      <dgm:spPr/>
    </dgm:pt>
    <dgm:pt modelId="{76AC33F9-ACA9-43A0-A4E3-2BE05F42AB04}" type="pres">
      <dgm:prSet presAssocID="{9E7BEE2F-3E70-4B5B-BD37-36723E6F4BBC}" presName="conn2-1" presStyleLbl="parChTrans1D3" presStyleIdx="2" presStyleCnt="6"/>
      <dgm:spPr/>
      <dgm:t>
        <a:bodyPr/>
        <a:lstStyle/>
        <a:p>
          <a:endParaRPr lang="en-US"/>
        </a:p>
      </dgm:t>
    </dgm:pt>
    <dgm:pt modelId="{AFCCC22C-0D7E-4D45-ACB9-4475DB270DE6}" type="pres">
      <dgm:prSet presAssocID="{9E7BEE2F-3E70-4B5B-BD37-36723E6F4BBC}" presName="connTx" presStyleLbl="parChTrans1D3" presStyleIdx="2" presStyleCnt="6"/>
      <dgm:spPr/>
      <dgm:t>
        <a:bodyPr/>
        <a:lstStyle/>
        <a:p>
          <a:endParaRPr lang="en-US"/>
        </a:p>
      </dgm:t>
    </dgm:pt>
    <dgm:pt modelId="{9AE77220-D84A-4D07-9EDB-944349D5DCCB}" type="pres">
      <dgm:prSet presAssocID="{56C54DE9-EEBB-4984-B05E-C93C9A85D930}" presName="root2" presStyleCnt="0"/>
      <dgm:spPr/>
    </dgm:pt>
    <dgm:pt modelId="{5AB17ADD-498A-491A-A866-5D1F6CD902A7}" type="pres">
      <dgm:prSet presAssocID="{56C54DE9-EEBB-4984-B05E-C93C9A85D930}" presName="LevelTwoTextNode" presStyleLbl="node3" presStyleIdx="2" presStyleCnt="6">
        <dgm:presLayoutVars>
          <dgm:chPref val="3"/>
        </dgm:presLayoutVars>
      </dgm:prSet>
      <dgm:spPr/>
      <dgm:t>
        <a:bodyPr/>
        <a:lstStyle/>
        <a:p>
          <a:endParaRPr lang="en-US"/>
        </a:p>
      </dgm:t>
    </dgm:pt>
    <dgm:pt modelId="{9F84F7BA-1474-4402-973D-ADE88C274C3E}" type="pres">
      <dgm:prSet presAssocID="{56C54DE9-EEBB-4984-B05E-C93C9A85D930}" presName="level3hierChild" presStyleCnt="0"/>
      <dgm:spPr/>
    </dgm:pt>
    <dgm:pt modelId="{5C756DC1-83BE-4F22-BF1F-A53DE948EC65}" type="pres">
      <dgm:prSet presAssocID="{49601057-AF97-4ECD-AE05-49EE12D32128}" presName="conn2-1" presStyleLbl="parChTrans1D2" presStyleIdx="1" presStyleCnt="3"/>
      <dgm:spPr/>
      <dgm:t>
        <a:bodyPr/>
        <a:lstStyle/>
        <a:p>
          <a:endParaRPr lang="en-US"/>
        </a:p>
      </dgm:t>
    </dgm:pt>
    <dgm:pt modelId="{74E812F7-CB52-4D5B-B581-E8D57DB56525}" type="pres">
      <dgm:prSet presAssocID="{49601057-AF97-4ECD-AE05-49EE12D32128}" presName="connTx" presStyleLbl="parChTrans1D2" presStyleIdx="1" presStyleCnt="3"/>
      <dgm:spPr/>
      <dgm:t>
        <a:bodyPr/>
        <a:lstStyle/>
        <a:p>
          <a:endParaRPr lang="en-US"/>
        </a:p>
      </dgm:t>
    </dgm:pt>
    <dgm:pt modelId="{7E3A8613-ECE3-45FF-8241-22F4CB2884B6}" type="pres">
      <dgm:prSet presAssocID="{6AFD182C-6C59-4055-B1D4-83160B96F4A3}" presName="root2" presStyleCnt="0"/>
      <dgm:spPr/>
    </dgm:pt>
    <dgm:pt modelId="{72BB551E-87E3-4B1D-8EA0-FC43D5723820}" type="pres">
      <dgm:prSet presAssocID="{6AFD182C-6C59-4055-B1D4-83160B96F4A3}" presName="LevelTwoTextNode" presStyleLbl="node2" presStyleIdx="1" presStyleCnt="3">
        <dgm:presLayoutVars>
          <dgm:chPref val="3"/>
        </dgm:presLayoutVars>
      </dgm:prSet>
      <dgm:spPr/>
      <dgm:t>
        <a:bodyPr/>
        <a:lstStyle/>
        <a:p>
          <a:endParaRPr lang="en-US"/>
        </a:p>
      </dgm:t>
    </dgm:pt>
    <dgm:pt modelId="{C4E550F5-60D2-4503-84E3-B3C33173DDAA}" type="pres">
      <dgm:prSet presAssocID="{6AFD182C-6C59-4055-B1D4-83160B96F4A3}" presName="level3hierChild" presStyleCnt="0"/>
      <dgm:spPr/>
    </dgm:pt>
    <dgm:pt modelId="{F3185071-059A-416A-BFC3-E1D391C413C1}" type="pres">
      <dgm:prSet presAssocID="{5F525985-06F0-42FA-AD25-382F15322253}" presName="conn2-1" presStyleLbl="parChTrans1D3" presStyleIdx="3" presStyleCnt="6"/>
      <dgm:spPr/>
      <dgm:t>
        <a:bodyPr/>
        <a:lstStyle/>
        <a:p>
          <a:endParaRPr lang="en-US"/>
        </a:p>
      </dgm:t>
    </dgm:pt>
    <dgm:pt modelId="{55B46EF7-FC6B-4D12-95ED-621ACA97ECB3}" type="pres">
      <dgm:prSet presAssocID="{5F525985-06F0-42FA-AD25-382F15322253}" presName="connTx" presStyleLbl="parChTrans1D3" presStyleIdx="3" presStyleCnt="6"/>
      <dgm:spPr/>
      <dgm:t>
        <a:bodyPr/>
        <a:lstStyle/>
        <a:p>
          <a:endParaRPr lang="en-US"/>
        </a:p>
      </dgm:t>
    </dgm:pt>
    <dgm:pt modelId="{0604C0AD-DA3D-44BE-8D73-FB8CA6A5345D}" type="pres">
      <dgm:prSet presAssocID="{506E3717-991F-46C7-A371-633956038E0C}" presName="root2" presStyleCnt="0"/>
      <dgm:spPr/>
    </dgm:pt>
    <dgm:pt modelId="{281F593F-2B03-4A48-8083-EDDAA9696ED6}" type="pres">
      <dgm:prSet presAssocID="{506E3717-991F-46C7-A371-633956038E0C}" presName="LevelTwoTextNode" presStyleLbl="node3" presStyleIdx="3" presStyleCnt="6">
        <dgm:presLayoutVars>
          <dgm:chPref val="3"/>
        </dgm:presLayoutVars>
      </dgm:prSet>
      <dgm:spPr/>
      <dgm:t>
        <a:bodyPr/>
        <a:lstStyle/>
        <a:p>
          <a:endParaRPr lang="en-US"/>
        </a:p>
      </dgm:t>
    </dgm:pt>
    <dgm:pt modelId="{DAFF4B1F-447B-4BC8-8441-3CD7A685093E}" type="pres">
      <dgm:prSet presAssocID="{506E3717-991F-46C7-A371-633956038E0C}" presName="level3hierChild" presStyleCnt="0"/>
      <dgm:spPr/>
    </dgm:pt>
    <dgm:pt modelId="{F7F544C1-8671-41FC-84EE-632F14B7562F}" type="pres">
      <dgm:prSet presAssocID="{7EE97559-C775-4EF8-B1A8-B75F322D2E07}" presName="conn2-1" presStyleLbl="parChTrans1D2" presStyleIdx="2" presStyleCnt="3"/>
      <dgm:spPr/>
      <dgm:t>
        <a:bodyPr/>
        <a:lstStyle/>
        <a:p>
          <a:endParaRPr lang="en-US"/>
        </a:p>
      </dgm:t>
    </dgm:pt>
    <dgm:pt modelId="{E1770CA1-6E20-4367-9169-75BF5CC13B37}" type="pres">
      <dgm:prSet presAssocID="{7EE97559-C775-4EF8-B1A8-B75F322D2E07}" presName="connTx" presStyleLbl="parChTrans1D2" presStyleIdx="2" presStyleCnt="3"/>
      <dgm:spPr/>
      <dgm:t>
        <a:bodyPr/>
        <a:lstStyle/>
        <a:p>
          <a:endParaRPr lang="en-US"/>
        </a:p>
      </dgm:t>
    </dgm:pt>
    <dgm:pt modelId="{914CB1CE-3907-4E30-8317-C9AA912B9693}" type="pres">
      <dgm:prSet presAssocID="{D2E672E4-EFA2-4296-A6C2-6276AA6E40EF}" presName="root2" presStyleCnt="0"/>
      <dgm:spPr/>
    </dgm:pt>
    <dgm:pt modelId="{71B05298-6EED-4FC8-9CE6-EE2DED3F10E9}" type="pres">
      <dgm:prSet presAssocID="{D2E672E4-EFA2-4296-A6C2-6276AA6E40EF}" presName="LevelTwoTextNode" presStyleLbl="node2" presStyleIdx="2" presStyleCnt="3">
        <dgm:presLayoutVars>
          <dgm:chPref val="3"/>
        </dgm:presLayoutVars>
      </dgm:prSet>
      <dgm:spPr/>
      <dgm:t>
        <a:bodyPr/>
        <a:lstStyle/>
        <a:p>
          <a:endParaRPr lang="en-US"/>
        </a:p>
      </dgm:t>
    </dgm:pt>
    <dgm:pt modelId="{CB1A7D00-B8A7-4735-A1BF-83825D8C40FA}" type="pres">
      <dgm:prSet presAssocID="{D2E672E4-EFA2-4296-A6C2-6276AA6E40EF}" presName="level3hierChild" presStyleCnt="0"/>
      <dgm:spPr/>
    </dgm:pt>
    <dgm:pt modelId="{B29EE31B-6E2E-4798-A114-0A5912E7268E}" type="pres">
      <dgm:prSet presAssocID="{B5584A65-8F6F-4C94-BF9C-C49B38B08806}" presName="conn2-1" presStyleLbl="parChTrans1D3" presStyleIdx="4" presStyleCnt="6"/>
      <dgm:spPr/>
      <dgm:t>
        <a:bodyPr/>
        <a:lstStyle/>
        <a:p>
          <a:endParaRPr lang="en-US"/>
        </a:p>
      </dgm:t>
    </dgm:pt>
    <dgm:pt modelId="{81012A82-5B46-4490-A8C6-2881FC533B5A}" type="pres">
      <dgm:prSet presAssocID="{B5584A65-8F6F-4C94-BF9C-C49B38B08806}" presName="connTx" presStyleLbl="parChTrans1D3" presStyleIdx="4" presStyleCnt="6"/>
      <dgm:spPr/>
      <dgm:t>
        <a:bodyPr/>
        <a:lstStyle/>
        <a:p>
          <a:endParaRPr lang="en-US"/>
        </a:p>
      </dgm:t>
    </dgm:pt>
    <dgm:pt modelId="{AF7F48D6-0AA5-4722-B812-F3C4BA007185}" type="pres">
      <dgm:prSet presAssocID="{6C4DE102-C623-4824-AFA8-3A306974E38D}" presName="root2" presStyleCnt="0"/>
      <dgm:spPr/>
    </dgm:pt>
    <dgm:pt modelId="{AF9C5EA9-790E-42B3-9AEF-9B299A5C5991}" type="pres">
      <dgm:prSet presAssocID="{6C4DE102-C623-4824-AFA8-3A306974E38D}" presName="LevelTwoTextNode" presStyleLbl="node3" presStyleIdx="4" presStyleCnt="6">
        <dgm:presLayoutVars>
          <dgm:chPref val="3"/>
        </dgm:presLayoutVars>
      </dgm:prSet>
      <dgm:spPr/>
      <dgm:t>
        <a:bodyPr/>
        <a:lstStyle/>
        <a:p>
          <a:endParaRPr lang="en-US"/>
        </a:p>
      </dgm:t>
    </dgm:pt>
    <dgm:pt modelId="{B89B93D9-594E-4555-8951-022504342BE3}" type="pres">
      <dgm:prSet presAssocID="{6C4DE102-C623-4824-AFA8-3A306974E38D}" presName="level3hierChild" presStyleCnt="0"/>
      <dgm:spPr/>
    </dgm:pt>
    <dgm:pt modelId="{3A179D55-674C-4ABE-AD8C-3637C7B8DE94}" type="pres">
      <dgm:prSet presAssocID="{43F47C10-5C12-4E35-8C64-571532A7686B}" presName="conn2-1" presStyleLbl="parChTrans1D3" presStyleIdx="5" presStyleCnt="6"/>
      <dgm:spPr/>
      <dgm:t>
        <a:bodyPr/>
        <a:lstStyle/>
        <a:p>
          <a:endParaRPr lang="en-US"/>
        </a:p>
      </dgm:t>
    </dgm:pt>
    <dgm:pt modelId="{2F70ED3A-6EB9-4092-BB86-950B1D46AD40}" type="pres">
      <dgm:prSet presAssocID="{43F47C10-5C12-4E35-8C64-571532A7686B}" presName="connTx" presStyleLbl="parChTrans1D3" presStyleIdx="5" presStyleCnt="6"/>
      <dgm:spPr/>
      <dgm:t>
        <a:bodyPr/>
        <a:lstStyle/>
        <a:p>
          <a:endParaRPr lang="en-US"/>
        </a:p>
      </dgm:t>
    </dgm:pt>
    <dgm:pt modelId="{04FFBCC2-246E-4F47-810C-875A1A88B66A}" type="pres">
      <dgm:prSet presAssocID="{C6A35684-9B2F-49AA-9AD8-36D80D0FB61D}" presName="root2" presStyleCnt="0"/>
      <dgm:spPr/>
    </dgm:pt>
    <dgm:pt modelId="{8B718769-E3B5-4AC3-B8EF-E024E55FE5F4}" type="pres">
      <dgm:prSet presAssocID="{C6A35684-9B2F-49AA-9AD8-36D80D0FB61D}" presName="LevelTwoTextNode" presStyleLbl="node3" presStyleIdx="5" presStyleCnt="6">
        <dgm:presLayoutVars>
          <dgm:chPref val="3"/>
        </dgm:presLayoutVars>
      </dgm:prSet>
      <dgm:spPr/>
      <dgm:t>
        <a:bodyPr/>
        <a:lstStyle/>
        <a:p>
          <a:endParaRPr lang="en-US"/>
        </a:p>
      </dgm:t>
    </dgm:pt>
    <dgm:pt modelId="{152706B3-0154-4116-B8E7-813CFE4C3F7C}" type="pres">
      <dgm:prSet presAssocID="{C6A35684-9B2F-49AA-9AD8-36D80D0FB61D}" presName="level3hierChild" presStyleCnt="0"/>
      <dgm:spPr/>
    </dgm:pt>
  </dgm:ptLst>
  <dgm:cxnLst>
    <dgm:cxn modelId="{F3584D77-944E-4132-9647-4199EA646E91}" type="presOf" srcId="{56C54DE9-EEBB-4984-B05E-C93C9A85D930}" destId="{5AB17ADD-498A-491A-A866-5D1F6CD902A7}" srcOrd="0" destOrd="0" presId="urn:microsoft.com/office/officeart/2008/layout/HorizontalMultiLevelHierarchy"/>
    <dgm:cxn modelId="{F4FD9AF5-2A16-4065-B102-C69ED1728D10}" type="presOf" srcId="{5F525985-06F0-42FA-AD25-382F15322253}" destId="{F3185071-059A-416A-BFC3-E1D391C413C1}" srcOrd="0" destOrd="0" presId="urn:microsoft.com/office/officeart/2008/layout/HorizontalMultiLevelHierarchy"/>
    <dgm:cxn modelId="{E5C6C9BB-513F-41AA-9BA0-4100FC73191D}" type="presOf" srcId="{9642A32D-BE4B-4F32-93AF-5B0D1BCFA224}" destId="{82BD1734-9726-4751-8B99-21DC10CEDADE}" srcOrd="0" destOrd="0" presId="urn:microsoft.com/office/officeart/2008/layout/HorizontalMultiLevelHierarchy"/>
    <dgm:cxn modelId="{766BBB0F-7F81-4630-A7B8-6BD86434C0A3}" srcId="{D2E672E4-EFA2-4296-A6C2-6276AA6E40EF}" destId="{C6A35684-9B2F-49AA-9AD8-36D80D0FB61D}" srcOrd="1" destOrd="0" parTransId="{43F47C10-5C12-4E35-8C64-571532A7686B}" sibTransId="{E0E9362D-D690-4DD7-AA47-37A54CF50DE4}"/>
    <dgm:cxn modelId="{3455781E-2E92-492F-9C95-3EB2703CAAC0}" type="presOf" srcId="{7EE97559-C775-4EF8-B1A8-B75F322D2E07}" destId="{F7F544C1-8671-41FC-84EE-632F14B7562F}" srcOrd="0" destOrd="0" presId="urn:microsoft.com/office/officeart/2008/layout/HorizontalMultiLevelHierarchy"/>
    <dgm:cxn modelId="{6762B142-879B-4AB7-9564-F07AC2023D27}" type="presOf" srcId="{5DEE73A4-CEC5-4902-A326-E261FF459D05}" destId="{7A4CEC88-7C54-4C36-8B52-34C74A1A26A6}" srcOrd="0" destOrd="0" presId="urn:microsoft.com/office/officeart/2008/layout/HorizontalMultiLevelHierarchy"/>
    <dgm:cxn modelId="{CD915781-2355-4CBF-893D-1EF9D7DDC391}" type="presOf" srcId="{FB6F4B88-BF02-47DE-9758-648B54FA34CC}" destId="{CAFF61DE-C2A1-4269-AFEB-CB271D41AB8D}" srcOrd="1" destOrd="0" presId="urn:microsoft.com/office/officeart/2008/layout/HorizontalMultiLevelHierarchy"/>
    <dgm:cxn modelId="{A01068BA-A5AD-477B-AC14-E8B90A1FDBBC}" type="presOf" srcId="{3CE85A6B-B9FF-484E-8300-A38C51A6A532}" destId="{ECF59CC5-A0C1-4DE8-9477-F492D4F622B8}" srcOrd="0" destOrd="0" presId="urn:microsoft.com/office/officeart/2008/layout/HorizontalMultiLevelHierarchy"/>
    <dgm:cxn modelId="{CA901F65-EEA8-4320-9F2B-DAF4E9433113}" type="presOf" srcId="{49601057-AF97-4ECD-AE05-49EE12D32128}" destId="{5C756DC1-83BE-4F22-BF1F-A53DE948EC65}" srcOrd="0" destOrd="0" presId="urn:microsoft.com/office/officeart/2008/layout/HorizontalMultiLevelHierarchy"/>
    <dgm:cxn modelId="{9F5AE5E8-A7D4-475D-A841-7A021BA4D249}" type="presOf" srcId="{43F47C10-5C12-4E35-8C64-571532A7686B}" destId="{2F70ED3A-6EB9-4092-BB86-950B1D46AD40}" srcOrd="1" destOrd="0" presId="urn:microsoft.com/office/officeart/2008/layout/HorizontalMultiLevelHierarchy"/>
    <dgm:cxn modelId="{F7515BA8-2578-4C56-ACC0-E37AC8D19665}" type="presOf" srcId="{D2E672E4-EFA2-4296-A6C2-6276AA6E40EF}" destId="{71B05298-6EED-4FC8-9CE6-EE2DED3F10E9}" srcOrd="0" destOrd="0" presId="urn:microsoft.com/office/officeart/2008/layout/HorizontalMultiLevelHierarchy"/>
    <dgm:cxn modelId="{9CCC8122-0A12-40DB-88A0-5270FFFDC184}" srcId="{3CE85A6B-B9FF-484E-8300-A38C51A6A532}" destId="{2563317E-F24A-4DB3-A236-CE9EDE63EA85}" srcOrd="0" destOrd="0" parTransId="{2C9D0E27-0A13-4C6A-8F18-2E18A098EED4}" sibTransId="{149A6325-D8C1-43A2-B8FC-7A9B02586A40}"/>
    <dgm:cxn modelId="{360A0BC8-65DA-4A5B-AA56-5E8ED2354D0A}" srcId="{2563317E-F24A-4DB3-A236-CE9EDE63EA85}" destId="{9642A32D-BE4B-4F32-93AF-5B0D1BCFA224}" srcOrd="0" destOrd="0" parTransId="{5DEE73A4-CEC5-4902-A326-E261FF459D05}" sibTransId="{F9B098F9-49F8-44D7-9846-39AEBB15895C}"/>
    <dgm:cxn modelId="{02A204E6-05E9-4CCC-A5BC-D8B3A3F81236}" srcId="{2563317E-F24A-4DB3-A236-CE9EDE63EA85}" destId="{6AFD182C-6C59-4055-B1D4-83160B96F4A3}" srcOrd="1" destOrd="0" parTransId="{49601057-AF97-4ECD-AE05-49EE12D32128}" sibTransId="{6F693DD2-ABE2-4FD4-94EE-56C8883337E7}"/>
    <dgm:cxn modelId="{75AC99A3-7E0A-44B7-93B6-F290C10B7558}" type="presOf" srcId="{49601057-AF97-4ECD-AE05-49EE12D32128}" destId="{74E812F7-CB52-4D5B-B581-E8D57DB56525}" srcOrd="1" destOrd="0" presId="urn:microsoft.com/office/officeart/2008/layout/HorizontalMultiLevelHierarchy"/>
    <dgm:cxn modelId="{0F010D3C-D2C0-4139-A3E9-61D7FFC123C3}" type="presOf" srcId="{A90E9528-B6B3-4CD6-92D0-19C37771E9AB}" destId="{A65528F2-F529-4925-864C-CEBAF5BE3E5B}" srcOrd="0" destOrd="0" presId="urn:microsoft.com/office/officeart/2008/layout/HorizontalMultiLevelHierarchy"/>
    <dgm:cxn modelId="{615C635F-E620-4426-B6FA-FA4CF6D2E741}" srcId="{9642A32D-BE4B-4F32-93AF-5B0D1BCFA224}" destId="{167BF1D4-210F-4FB5-9E5B-826F09E8DDC2}" srcOrd="0" destOrd="0" parTransId="{FB6F4B88-BF02-47DE-9758-648B54FA34CC}" sibTransId="{D83798F0-54F5-4ADE-9CC8-9AB8A17D8B90}"/>
    <dgm:cxn modelId="{E0AC6CF5-E497-45C6-B02C-1E7F364F6D69}" type="presOf" srcId="{506E3717-991F-46C7-A371-633956038E0C}" destId="{281F593F-2B03-4A48-8083-EDDAA9696ED6}" srcOrd="0" destOrd="0" presId="urn:microsoft.com/office/officeart/2008/layout/HorizontalMultiLevelHierarchy"/>
    <dgm:cxn modelId="{F9479BB3-49E3-4756-9640-BF415D7E6386}" type="presOf" srcId="{6C4DE102-C623-4824-AFA8-3A306974E38D}" destId="{AF9C5EA9-790E-42B3-9AEF-9B299A5C5991}" srcOrd="0" destOrd="0" presId="urn:microsoft.com/office/officeart/2008/layout/HorizontalMultiLevelHierarchy"/>
    <dgm:cxn modelId="{B4F615AC-62AC-4AD3-8D08-7A0FE519C750}" type="presOf" srcId="{9E7BEE2F-3E70-4B5B-BD37-36723E6F4BBC}" destId="{76AC33F9-ACA9-43A0-A4E3-2BE05F42AB04}" srcOrd="0" destOrd="0" presId="urn:microsoft.com/office/officeart/2008/layout/HorizontalMultiLevelHierarchy"/>
    <dgm:cxn modelId="{CE30EA39-4A80-4526-9972-0B63CDFC9B08}" type="presOf" srcId="{FB6F4B88-BF02-47DE-9758-648B54FA34CC}" destId="{DFD4F10D-E74B-4A70-83C9-D2B3E72B3B97}" srcOrd="0" destOrd="0" presId="urn:microsoft.com/office/officeart/2008/layout/HorizontalMultiLevelHierarchy"/>
    <dgm:cxn modelId="{01A47A9D-98FC-429D-9B5D-23061634FD09}" type="presOf" srcId="{43F47C10-5C12-4E35-8C64-571532A7686B}" destId="{3A179D55-674C-4ABE-AD8C-3637C7B8DE94}" srcOrd="0" destOrd="0" presId="urn:microsoft.com/office/officeart/2008/layout/HorizontalMultiLevelHierarchy"/>
    <dgm:cxn modelId="{E0D94B32-2270-4275-9AFE-D426CC501B4A}" srcId="{D2E672E4-EFA2-4296-A6C2-6276AA6E40EF}" destId="{6C4DE102-C623-4824-AFA8-3A306974E38D}" srcOrd="0" destOrd="0" parTransId="{B5584A65-8F6F-4C94-BF9C-C49B38B08806}" sibTransId="{6CF48A96-8A29-4E0E-AA9A-D922B0A23B19}"/>
    <dgm:cxn modelId="{7AF379BC-B9AA-4AF6-9161-58D8A9E82BB7}" type="presOf" srcId="{B5584A65-8F6F-4C94-BF9C-C49B38B08806}" destId="{B29EE31B-6E2E-4798-A114-0A5912E7268E}" srcOrd="0" destOrd="0" presId="urn:microsoft.com/office/officeart/2008/layout/HorizontalMultiLevelHierarchy"/>
    <dgm:cxn modelId="{543E69B7-E42C-4E8D-A676-DEB581C27F9A}" type="presOf" srcId="{5DEE73A4-CEC5-4902-A326-E261FF459D05}" destId="{CB32889D-8F03-40C3-BAAB-E06C9FE22AF7}" srcOrd="1" destOrd="0" presId="urn:microsoft.com/office/officeart/2008/layout/HorizontalMultiLevelHierarchy"/>
    <dgm:cxn modelId="{311C8A4C-CE94-4355-834C-60BFAA672544}" type="presOf" srcId="{B5584A65-8F6F-4C94-BF9C-C49B38B08806}" destId="{81012A82-5B46-4490-A8C6-2881FC533B5A}" srcOrd="1" destOrd="0" presId="urn:microsoft.com/office/officeart/2008/layout/HorizontalMultiLevelHierarchy"/>
    <dgm:cxn modelId="{8868C198-036E-4086-AD3A-CB91FEA01346}" srcId="{6AFD182C-6C59-4055-B1D4-83160B96F4A3}" destId="{506E3717-991F-46C7-A371-633956038E0C}" srcOrd="0" destOrd="0" parTransId="{5F525985-06F0-42FA-AD25-382F15322253}" sibTransId="{E465314E-DB65-4B3A-A792-2D2891573231}"/>
    <dgm:cxn modelId="{5EDEB5E1-4F9D-4685-8196-4B51E54704C6}" type="presOf" srcId="{6AFD182C-6C59-4055-B1D4-83160B96F4A3}" destId="{72BB551E-87E3-4B1D-8EA0-FC43D5723820}" srcOrd="0" destOrd="0" presId="urn:microsoft.com/office/officeart/2008/layout/HorizontalMultiLevelHierarchy"/>
    <dgm:cxn modelId="{23AADCFA-BFB7-4103-AA31-63DB9FF372B5}" srcId="{9642A32D-BE4B-4F32-93AF-5B0D1BCFA224}" destId="{56C54DE9-EEBB-4984-B05E-C93C9A85D930}" srcOrd="2" destOrd="0" parTransId="{9E7BEE2F-3E70-4B5B-BD37-36723E6F4BBC}" sibTransId="{E513BED4-3DA4-4A82-9B7B-FF647D6115F6}"/>
    <dgm:cxn modelId="{FBBC0A16-8F0C-411C-AF6E-66EF55ED8712}" type="presOf" srcId="{9E7BEE2F-3E70-4B5B-BD37-36723E6F4BBC}" destId="{AFCCC22C-0D7E-4D45-ACB9-4475DB270DE6}" srcOrd="1" destOrd="0" presId="urn:microsoft.com/office/officeart/2008/layout/HorizontalMultiLevelHierarchy"/>
    <dgm:cxn modelId="{DF9FE2DA-66EC-442A-8157-A78741E7B593}" type="presOf" srcId="{2563317E-F24A-4DB3-A236-CE9EDE63EA85}" destId="{3BEFBDEB-305A-4FDF-B97D-47782CEE44CF}" srcOrd="0" destOrd="0" presId="urn:microsoft.com/office/officeart/2008/layout/HorizontalMultiLevelHierarchy"/>
    <dgm:cxn modelId="{9A60C16C-9C43-4A5F-9F43-7F9316E63011}" type="presOf" srcId="{7EE97559-C775-4EF8-B1A8-B75F322D2E07}" destId="{E1770CA1-6E20-4367-9169-75BF5CC13B37}" srcOrd="1" destOrd="0" presId="urn:microsoft.com/office/officeart/2008/layout/HorizontalMultiLevelHierarchy"/>
    <dgm:cxn modelId="{1EB02F2F-74E0-401E-9AB0-00D79CED2375}" srcId="{2563317E-F24A-4DB3-A236-CE9EDE63EA85}" destId="{D2E672E4-EFA2-4296-A6C2-6276AA6E40EF}" srcOrd="2" destOrd="0" parTransId="{7EE97559-C775-4EF8-B1A8-B75F322D2E07}" sibTransId="{A4F9932D-8894-4E51-8293-99FBCD430531}"/>
    <dgm:cxn modelId="{8D127364-E999-4ADB-A538-2E61CAFF7890}" type="presOf" srcId="{5F525985-06F0-42FA-AD25-382F15322253}" destId="{55B46EF7-FC6B-4D12-95ED-621ACA97ECB3}" srcOrd="1" destOrd="0" presId="urn:microsoft.com/office/officeart/2008/layout/HorizontalMultiLevelHierarchy"/>
    <dgm:cxn modelId="{979AE99C-E771-45F0-BD05-6061371C96B0}" type="presOf" srcId="{A90E9528-B6B3-4CD6-92D0-19C37771E9AB}" destId="{CA32271E-B7B6-49A4-B38A-E07673F39023}" srcOrd="1" destOrd="0" presId="urn:microsoft.com/office/officeart/2008/layout/HorizontalMultiLevelHierarchy"/>
    <dgm:cxn modelId="{76D3F974-F56A-47FB-A5FE-0AFFFE9AD327}" type="presOf" srcId="{167BF1D4-210F-4FB5-9E5B-826F09E8DDC2}" destId="{A8EB23BE-67FD-408E-91C3-6A02A077B664}" srcOrd="0" destOrd="0" presId="urn:microsoft.com/office/officeart/2008/layout/HorizontalMultiLevelHierarchy"/>
    <dgm:cxn modelId="{A304B4F4-E563-47A9-95F6-B751A26EBE14}" type="presOf" srcId="{3420F772-5981-4D1B-84EA-6BF5130DAE7C}" destId="{3C80DBF0-A7C2-401E-99BB-06664D562643}" srcOrd="0" destOrd="0" presId="urn:microsoft.com/office/officeart/2008/layout/HorizontalMultiLevelHierarchy"/>
    <dgm:cxn modelId="{98907249-7CEE-4F43-9EB0-B873CCFEE8B3}" srcId="{9642A32D-BE4B-4F32-93AF-5B0D1BCFA224}" destId="{3420F772-5981-4D1B-84EA-6BF5130DAE7C}" srcOrd="1" destOrd="0" parTransId="{A90E9528-B6B3-4CD6-92D0-19C37771E9AB}" sibTransId="{74B6ECDB-D560-4AE9-B0C7-338989B461FC}"/>
    <dgm:cxn modelId="{DE58A00D-77E3-4F73-87A3-7D76A3B72E61}" type="presOf" srcId="{C6A35684-9B2F-49AA-9AD8-36D80D0FB61D}" destId="{8B718769-E3B5-4AC3-B8EF-E024E55FE5F4}" srcOrd="0" destOrd="0" presId="urn:microsoft.com/office/officeart/2008/layout/HorizontalMultiLevelHierarchy"/>
    <dgm:cxn modelId="{B74299C2-8925-4D4B-9F50-CCF4231BDDE0}" type="presParOf" srcId="{ECF59CC5-A0C1-4DE8-9477-F492D4F622B8}" destId="{C0922B59-68DB-4F7A-ADF6-F0B3895CD753}" srcOrd="0" destOrd="0" presId="urn:microsoft.com/office/officeart/2008/layout/HorizontalMultiLevelHierarchy"/>
    <dgm:cxn modelId="{2F44A416-DC9B-4CD8-9C93-3A41FE3A66D4}" type="presParOf" srcId="{C0922B59-68DB-4F7A-ADF6-F0B3895CD753}" destId="{3BEFBDEB-305A-4FDF-B97D-47782CEE44CF}" srcOrd="0" destOrd="0" presId="urn:microsoft.com/office/officeart/2008/layout/HorizontalMultiLevelHierarchy"/>
    <dgm:cxn modelId="{DF67FCC1-4D79-4141-BFD7-67BDACA982B7}" type="presParOf" srcId="{C0922B59-68DB-4F7A-ADF6-F0B3895CD753}" destId="{367D3BF1-5D75-4E4D-BB89-6EA5CD0EB308}" srcOrd="1" destOrd="0" presId="urn:microsoft.com/office/officeart/2008/layout/HorizontalMultiLevelHierarchy"/>
    <dgm:cxn modelId="{D8BA0624-A47B-416F-B740-35A2E4F85F82}" type="presParOf" srcId="{367D3BF1-5D75-4E4D-BB89-6EA5CD0EB308}" destId="{7A4CEC88-7C54-4C36-8B52-34C74A1A26A6}" srcOrd="0" destOrd="0" presId="urn:microsoft.com/office/officeart/2008/layout/HorizontalMultiLevelHierarchy"/>
    <dgm:cxn modelId="{ECADB930-4343-4934-A693-83307B89E2E3}" type="presParOf" srcId="{7A4CEC88-7C54-4C36-8B52-34C74A1A26A6}" destId="{CB32889D-8F03-40C3-BAAB-E06C9FE22AF7}" srcOrd="0" destOrd="0" presId="urn:microsoft.com/office/officeart/2008/layout/HorizontalMultiLevelHierarchy"/>
    <dgm:cxn modelId="{9EF10B5A-697F-420A-BDB5-28821BE309A4}" type="presParOf" srcId="{367D3BF1-5D75-4E4D-BB89-6EA5CD0EB308}" destId="{DD8F2308-589D-4D94-8CFA-CE3B029FB69B}" srcOrd="1" destOrd="0" presId="urn:microsoft.com/office/officeart/2008/layout/HorizontalMultiLevelHierarchy"/>
    <dgm:cxn modelId="{414F538E-B521-454B-936D-C1DC27560E94}" type="presParOf" srcId="{DD8F2308-589D-4D94-8CFA-CE3B029FB69B}" destId="{82BD1734-9726-4751-8B99-21DC10CEDADE}" srcOrd="0" destOrd="0" presId="urn:microsoft.com/office/officeart/2008/layout/HorizontalMultiLevelHierarchy"/>
    <dgm:cxn modelId="{520B1B76-D1D7-4E87-8364-9560463AEAF8}" type="presParOf" srcId="{DD8F2308-589D-4D94-8CFA-CE3B029FB69B}" destId="{9557FFA3-F00B-453F-8305-1539D92208CF}" srcOrd="1" destOrd="0" presId="urn:microsoft.com/office/officeart/2008/layout/HorizontalMultiLevelHierarchy"/>
    <dgm:cxn modelId="{262424D4-0862-4CE0-AEA3-EE26B524B17D}" type="presParOf" srcId="{9557FFA3-F00B-453F-8305-1539D92208CF}" destId="{DFD4F10D-E74B-4A70-83C9-D2B3E72B3B97}" srcOrd="0" destOrd="0" presId="urn:microsoft.com/office/officeart/2008/layout/HorizontalMultiLevelHierarchy"/>
    <dgm:cxn modelId="{B3658644-2D88-4E2B-A070-8BCB1CCC1320}" type="presParOf" srcId="{DFD4F10D-E74B-4A70-83C9-D2B3E72B3B97}" destId="{CAFF61DE-C2A1-4269-AFEB-CB271D41AB8D}" srcOrd="0" destOrd="0" presId="urn:microsoft.com/office/officeart/2008/layout/HorizontalMultiLevelHierarchy"/>
    <dgm:cxn modelId="{BC3400F0-6B22-48DD-8AD2-D11D0C904E71}" type="presParOf" srcId="{9557FFA3-F00B-453F-8305-1539D92208CF}" destId="{937D7BC3-CEA5-46AE-8BEF-2BC90B91EA40}" srcOrd="1" destOrd="0" presId="urn:microsoft.com/office/officeart/2008/layout/HorizontalMultiLevelHierarchy"/>
    <dgm:cxn modelId="{A1561C20-4700-4C0E-8E04-DBCE1833270F}" type="presParOf" srcId="{937D7BC3-CEA5-46AE-8BEF-2BC90B91EA40}" destId="{A8EB23BE-67FD-408E-91C3-6A02A077B664}" srcOrd="0" destOrd="0" presId="urn:microsoft.com/office/officeart/2008/layout/HorizontalMultiLevelHierarchy"/>
    <dgm:cxn modelId="{2DBD7536-3DD6-4BE9-AABC-FCFE7F148E8C}" type="presParOf" srcId="{937D7BC3-CEA5-46AE-8BEF-2BC90B91EA40}" destId="{EF61817B-204F-4B31-AB99-7DA313667517}" srcOrd="1" destOrd="0" presId="urn:microsoft.com/office/officeart/2008/layout/HorizontalMultiLevelHierarchy"/>
    <dgm:cxn modelId="{E5CE1EEE-1EA3-4D21-80B3-49EDF5566F22}" type="presParOf" srcId="{9557FFA3-F00B-453F-8305-1539D92208CF}" destId="{A65528F2-F529-4925-864C-CEBAF5BE3E5B}" srcOrd="2" destOrd="0" presId="urn:microsoft.com/office/officeart/2008/layout/HorizontalMultiLevelHierarchy"/>
    <dgm:cxn modelId="{AB7B89D5-7695-4172-8FAA-812B5943FC1F}" type="presParOf" srcId="{A65528F2-F529-4925-864C-CEBAF5BE3E5B}" destId="{CA32271E-B7B6-49A4-B38A-E07673F39023}" srcOrd="0" destOrd="0" presId="urn:microsoft.com/office/officeart/2008/layout/HorizontalMultiLevelHierarchy"/>
    <dgm:cxn modelId="{2EE7F925-96EE-4871-9967-998734E42847}" type="presParOf" srcId="{9557FFA3-F00B-453F-8305-1539D92208CF}" destId="{7C250E5D-9B28-4639-895F-1B9C9E63B57B}" srcOrd="3" destOrd="0" presId="urn:microsoft.com/office/officeart/2008/layout/HorizontalMultiLevelHierarchy"/>
    <dgm:cxn modelId="{F6FC675F-F6D1-4DE4-BE04-7353361F1C59}" type="presParOf" srcId="{7C250E5D-9B28-4639-895F-1B9C9E63B57B}" destId="{3C80DBF0-A7C2-401E-99BB-06664D562643}" srcOrd="0" destOrd="0" presId="urn:microsoft.com/office/officeart/2008/layout/HorizontalMultiLevelHierarchy"/>
    <dgm:cxn modelId="{196A6D17-AD73-4859-94FF-8E688396B624}" type="presParOf" srcId="{7C250E5D-9B28-4639-895F-1B9C9E63B57B}" destId="{4ABC0419-C9BD-4A0C-8B77-B69273659362}" srcOrd="1" destOrd="0" presId="urn:microsoft.com/office/officeart/2008/layout/HorizontalMultiLevelHierarchy"/>
    <dgm:cxn modelId="{E9E770F1-10A8-47F5-886D-1C6008DCA774}" type="presParOf" srcId="{9557FFA3-F00B-453F-8305-1539D92208CF}" destId="{76AC33F9-ACA9-43A0-A4E3-2BE05F42AB04}" srcOrd="4" destOrd="0" presId="urn:microsoft.com/office/officeart/2008/layout/HorizontalMultiLevelHierarchy"/>
    <dgm:cxn modelId="{544A6EF7-F7AE-4D33-BB50-D033A3FA4DCD}" type="presParOf" srcId="{76AC33F9-ACA9-43A0-A4E3-2BE05F42AB04}" destId="{AFCCC22C-0D7E-4D45-ACB9-4475DB270DE6}" srcOrd="0" destOrd="0" presId="urn:microsoft.com/office/officeart/2008/layout/HorizontalMultiLevelHierarchy"/>
    <dgm:cxn modelId="{C89D3968-AC33-41AB-8DAE-C6C157E532F3}" type="presParOf" srcId="{9557FFA3-F00B-453F-8305-1539D92208CF}" destId="{9AE77220-D84A-4D07-9EDB-944349D5DCCB}" srcOrd="5" destOrd="0" presId="urn:microsoft.com/office/officeart/2008/layout/HorizontalMultiLevelHierarchy"/>
    <dgm:cxn modelId="{2B81EDA7-A1EB-428A-ABBD-D9030262B1E1}" type="presParOf" srcId="{9AE77220-D84A-4D07-9EDB-944349D5DCCB}" destId="{5AB17ADD-498A-491A-A866-5D1F6CD902A7}" srcOrd="0" destOrd="0" presId="urn:microsoft.com/office/officeart/2008/layout/HorizontalMultiLevelHierarchy"/>
    <dgm:cxn modelId="{2CBF28A5-56F2-4125-9472-D4FB13A67E1D}" type="presParOf" srcId="{9AE77220-D84A-4D07-9EDB-944349D5DCCB}" destId="{9F84F7BA-1474-4402-973D-ADE88C274C3E}" srcOrd="1" destOrd="0" presId="urn:microsoft.com/office/officeart/2008/layout/HorizontalMultiLevelHierarchy"/>
    <dgm:cxn modelId="{8BEBAC91-E747-4236-B623-E4283C5EE635}" type="presParOf" srcId="{367D3BF1-5D75-4E4D-BB89-6EA5CD0EB308}" destId="{5C756DC1-83BE-4F22-BF1F-A53DE948EC65}" srcOrd="2" destOrd="0" presId="urn:microsoft.com/office/officeart/2008/layout/HorizontalMultiLevelHierarchy"/>
    <dgm:cxn modelId="{828B0011-0BFA-44EC-A380-8949754F9A81}" type="presParOf" srcId="{5C756DC1-83BE-4F22-BF1F-A53DE948EC65}" destId="{74E812F7-CB52-4D5B-B581-E8D57DB56525}" srcOrd="0" destOrd="0" presId="urn:microsoft.com/office/officeart/2008/layout/HorizontalMultiLevelHierarchy"/>
    <dgm:cxn modelId="{42D97FC3-BB1E-4367-BBC7-08F24CD316C7}" type="presParOf" srcId="{367D3BF1-5D75-4E4D-BB89-6EA5CD0EB308}" destId="{7E3A8613-ECE3-45FF-8241-22F4CB2884B6}" srcOrd="3" destOrd="0" presId="urn:microsoft.com/office/officeart/2008/layout/HorizontalMultiLevelHierarchy"/>
    <dgm:cxn modelId="{2845E261-EF9A-4049-B31A-9ED6337CBC49}" type="presParOf" srcId="{7E3A8613-ECE3-45FF-8241-22F4CB2884B6}" destId="{72BB551E-87E3-4B1D-8EA0-FC43D5723820}" srcOrd="0" destOrd="0" presId="urn:microsoft.com/office/officeart/2008/layout/HorizontalMultiLevelHierarchy"/>
    <dgm:cxn modelId="{028081A1-42CF-4511-876E-7239CCDE280B}" type="presParOf" srcId="{7E3A8613-ECE3-45FF-8241-22F4CB2884B6}" destId="{C4E550F5-60D2-4503-84E3-B3C33173DDAA}" srcOrd="1" destOrd="0" presId="urn:microsoft.com/office/officeart/2008/layout/HorizontalMultiLevelHierarchy"/>
    <dgm:cxn modelId="{B7FB9E22-790D-4B65-A9F8-26FD684B2B10}" type="presParOf" srcId="{C4E550F5-60D2-4503-84E3-B3C33173DDAA}" destId="{F3185071-059A-416A-BFC3-E1D391C413C1}" srcOrd="0" destOrd="0" presId="urn:microsoft.com/office/officeart/2008/layout/HorizontalMultiLevelHierarchy"/>
    <dgm:cxn modelId="{950A502C-0FE8-4F21-8FD4-DA9922762923}" type="presParOf" srcId="{F3185071-059A-416A-BFC3-E1D391C413C1}" destId="{55B46EF7-FC6B-4D12-95ED-621ACA97ECB3}" srcOrd="0" destOrd="0" presId="urn:microsoft.com/office/officeart/2008/layout/HorizontalMultiLevelHierarchy"/>
    <dgm:cxn modelId="{6A3A81E7-A573-4FD6-B61A-B5AD3C5BC5D8}" type="presParOf" srcId="{C4E550F5-60D2-4503-84E3-B3C33173DDAA}" destId="{0604C0AD-DA3D-44BE-8D73-FB8CA6A5345D}" srcOrd="1" destOrd="0" presId="urn:microsoft.com/office/officeart/2008/layout/HorizontalMultiLevelHierarchy"/>
    <dgm:cxn modelId="{4150A4C5-65F1-4099-833B-0732D0A0A461}" type="presParOf" srcId="{0604C0AD-DA3D-44BE-8D73-FB8CA6A5345D}" destId="{281F593F-2B03-4A48-8083-EDDAA9696ED6}" srcOrd="0" destOrd="0" presId="urn:microsoft.com/office/officeart/2008/layout/HorizontalMultiLevelHierarchy"/>
    <dgm:cxn modelId="{14028B28-C8AF-42C5-B273-C2D39C70E28E}" type="presParOf" srcId="{0604C0AD-DA3D-44BE-8D73-FB8CA6A5345D}" destId="{DAFF4B1F-447B-4BC8-8441-3CD7A685093E}" srcOrd="1" destOrd="0" presId="urn:microsoft.com/office/officeart/2008/layout/HorizontalMultiLevelHierarchy"/>
    <dgm:cxn modelId="{5A1EBD10-2C75-4BFF-98E9-99240F7E7A87}" type="presParOf" srcId="{367D3BF1-5D75-4E4D-BB89-6EA5CD0EB308}" destId="{F7F544C1-8671-41FC-84EE-632F14B7562F}" srcOrd="4" destOrd="0" presId="urn:microsoft.com/office/officeart/2008/layout/HorizontalMultiLevelHierarchy"/>
    <dgm:cxn modelId="{11650AC3-2750-4631-B8D6-49FA501999CC}" type="presParOf" srcId="{F7F544C1-8671-41FC-84EE-632F14B7562F}" destId="{E1770CA1-6E20-4367-9169-75BF5CC13B37}" srcOrd="0" destOrd="0" presId="urn:microsoft.com/office/officeart/2008/layout/HorizontalMultiLevelHierarchy"/>
    <dgm:cxn modelId="{20DCB0A3-4D78-4720-86E0-A32E88B5FCA7}" type="presParOf" srcId="{367D3BF1-5D75-4E4D-BB89-6EA5CD0EB308}" destId="{914CB1CE-3907-4E30-8317-C9AA912B9693}" srcOrd="5" destOrd="0" presId="urn:microsoft.com/office/officeart/2008/layout/HorizontalMultiLevelHierarchy"/>
    <dgm:cxn modelId="{507A5FCE-B416-439A-BC90-D0DE865FCB4A}" type="presParOf" srcId="{914CB1CE-3907-4E30-8317-C9AA912B9693}" destId="{71B05298-6EED-4FC8-9CE6-EE2DED3F10E9}" srcOrd="0" destOrd="0" presId="urn:microsoft.com/office/officeart/2008/layout/HorizontalMultiLevelHierarchy"/>
    <dgm:cxn modelId="{3BFFEE77-C3B4-49FB-809F-9B634E4064DE}" type="presParOf" srcId="{914CB1CE-3907-4E30-8317-C9AA912B9693}" destId="{CB1A7D00-B8A7-4735-A1BF-83825D8C40FA}" srcOrd="1" destOrd="0" presId="urn:microsoft.com/office/officeart/2008/layout/HorizontalMultiLevelHierarchy"/>
    <dgm:cxn modelId="{379A0539-E06F-4753-AD67-E23B6FDC929D}" type="presParOf" srcId="{CB1A7D00-B8A7-4735-A1BF-83825D8C40FA}" destId="{B29EE31B-6E2E-4798-A114-0A5912E7268E}" srcOrd="0" destOrd="0" presId="urn:microsoft.com/office/officeart/2008/layout/HorizontalMultiLevelHierarchy"/>
    <dgm:cxn modelId="{E8DAC34D-5163-4EF7-8387-BFA8D40C1B9E}" type="presParOf" srcId="{B29EE31B-6E2E-4798-A114-0A5912E7268E}" destId="{81012A82-5B46-4490-A8C6-2881FC533B5A}" srcOrd="0" destOrd="0" presId="urn:microsoft.com/office/officeart/2008/layout/HorizontalMultiLevelHierarchy"/>
    <dgm:cxn modelId="{F2C9477B-8113-4351-92FA-F090C84C82A1}" type="presParOf" srcId="{CB1A7D00-B8A7-4735-A1BF-83825D8C40FA}" destId="{AF7F48D6-0AA5-4722-B812-F3C4BA007185}" srcOrd="1" destOrd="0" presId="urn:microsoft.com/office/officeart/2008/layout/HorizontalMultiLevelHierarchy"/>
    <dgm:cxn modelId="{0A9BD6A9-91E7-4528-8970-CB132B932596}" type="presParOf" srcId="{AF7F48D6-0AA5-4722-B812-F3C4BA007185}" destId="{AF9C5EA9-790E-42B3-9AEF-9B299A5C5991}" srcOrd="0" destOrd="0" presId="urn:microsoft.com/office/officeart/2008/layout/HorizontalMultiLevelHierarchy"/>
    <dgm:cxn modelId="{5B4544FE-417E-4A1C-AB73-6A0D0B425C72}" type="presParOf" srcId="{AF7F48D6-0AA5-4722-B812-F3C4BA007185}" destId="{B89B93D9-594E-4555-8951-022504342BE3}" srcOrd="1" destOrd="0" presId="urn:microsoft.com/office/officeart/2008/layout/HorizontalMultiLevelHierarchy"/>
    <dgm:cxn modelId="{C4BB499D-55F0-49D5-93AB-9F67241C9B03}" type="presParOf" srcId="{CB1A7D00-B8A7-4735-A1BF-83825D8C40FA}" destId="{3A179D55-674C-4ABE-AD8C-3637C7B8DE94}" srcOrd="2" destOrd="0" presId="urn:microsoft.com/office/officeart/2008/layout/HorizontalMultiLevelHierarchy"/>
    <dgm:cxn modelId="{501D4BF0-3B93-47CE-8801-934A40F99937}" type="presParOf" srcId="{3A179D55-674C-4ABE-AD8C-3637C7B8DE94}" destId="{2F70ED3A-6EB9-4092-BB86-950B1D46AD40}" srcOrd="0" destOrd="0" presId="urn:microsoft.com/office/officeart/2008/layout/HorizontalMultiLevelHierarchy"/>
    <dgm:cxn modelId="{26A3EC21-9168-4375-A090-195FB00EA9B6}" type="presParOf" srcId="{CB1A7D00-B8A7-4735-A1BF-83825D8C40FA}" destId="{04FFBCC2-246E-4F47-810C-875A1A88B66A}" srcOrd="3" destOrd="0" presId="urn:microsoft.com/office/officeart/2008/layout/HorizontalMultiLevelHierarchy"/>
    <dgm:cxn modelId="{4BA6931E-C2AD-460F-B40D-29A108C7517D}" type="presParOf" srcId="{04FFBCC2-246E-4F47-810C-875A1A88B66A}" destId="{8B718769-E3B5-4AC3-B8EF-E024E55FE5F4}" srcOrd="0" destOrd="0" presId="urn:microsoft.com/office/officeart/2008/layout/HorizontalMultiLevelHierarchy"/>
    <dgm:cxn modelId="{E65B66AF-4EC3-4EAA-BA17-504030034F35}" type="presParOf" srcId="{04FFBCC2-246E-4F47-810C-875A1A88B66A}" destId="{152706B3-0154-4116-B8E7-813CFE4C3F7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E67F0B-DC3F-41FF-9450-8E487A3FACB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405C135-5A37-4F6E-BA1D-298156918619}">
      <dgm:prSet/>
      <dgm:spPr/>
      <dgm:t>
        <a:bodyPr/>
        <a:lstStyle/>
        <a:p>
          <a:pPr rtl="0"/>
          <a:r>
            <a:rPr lang="en-US" dirty="0" smtClean="0"/>
            <a:t>How to ID emerging, proficient and advanced from the pre and post test?</a:t>
          </a:r>
          <a:endParaRPr lang="en-US" dirty="0"/>
        </a:p>
      </dgm:t>
    </dgm:pt>
    <dgm:pt modelId="{148DB898-D35A-424E-82CB-4E0A6DEF5A14}" type="parTrans" cxnId="{BA3F9A00-E630-4126-8C86-396334D0A135}">
      <dgm:prSet/>
      <dgm:spPr/>
      <dgm:t>
        <a:bodyPr/>
        <a:lstStyle/>
        <a:p>
          <a:endParaRPr lang="en-US"/>
        </a:p>
      </dgm:t>
    </dgm:pt>
    <dgm:pt modelId="{E04D1023-C858-453C-B148-EAFF182129B3}" type="sibTrans" cxnId="{BA3F9A00-E630-4126-8C86-396334D0A135}">
      <dgm:prSet/>
      <dgm:spPr/>
      <dgm:t>
        <a:bodyPr/>
        <a:lstStyle/>
        <a:p>
          <a:endParaRPr lang="en-US"/>
        </a:p>
      </dgm:t>
    </dgm:pt>
    <dgm:pt modelId="{92EB4C23-9206-4900-AC0F-FC20FF0D340B}">
      <dgm:prSet/>
      <dgm:spPr/>
      <dgm:t>
        <a:bodyPr/>
        <a:lstStyle/>
        <a:p>
          <a:pPr rtl="0"/>
          <a:r>
            <a:rPr lang="en-US" smtClean="0"/>
            <a:t>Pre Test</a:t>
          </a:r>
          <a:endParaRPr lang="en-US"/>
        </a:p>
      </dgm:t>
    </dgm:pt>
    <dgm:pt modelId="{98204E20-90AA-4176-A734-8E10F19BBB26}" type="parTrans" cxnId="{FBBEEDEF-85DF-4AD0-91F0-39A579E408FB}">
      <dgm:prSet/>
      <dgm:spPr/>
      <dgm:t>
        <a:bodyPr/>
        <a:lstStyle/>
        <a:p>
          <a:endParaRPr lang="en-US"/>
        </a:p>
      </dgm:t>
    </dgm:pt>
    <dgm:pt modelId="{54842F67-D370-41C2-8C3A-EE9E7AC37103}" type="sibTrans" cxnId="{FBBEEDEF-85DF-4AD0-91F0-39A579E408FB}">
      <dgm:prSet/>
      <dgm:spPr/>
      <dgm:t>
        <a:bodyPr/>
        <a:lstStyle/>
        <a:p>
          <a:endParaRPr lang="en-US"/>
        </a:p>
      </dgm:t>
    </dgm:pt>
    <dgm:pt modelId="{EF14DC1C-E2DD-47D8-BF7B-591138B9587A}">
      <dgm:prSet/>
      <dgm:spPr/>
      <dgm:t>
        <a:bodyPr/>
        <a:lstStyle/>
        <a:p>
          <a:pPr rtl="0"/>
          <a:r>
            <a:rPr lang="en-US" smtClean="0"/>
            <a:t>You will not know which ones to sample with no pretest.</a:t>
          </a:r>
          <a:endParaRPr lang="en-US"/>
        </a:p>
      </dgm:t>
    </dgm:pt>
    <dgm:pt modelId="{85E4FAC9-ADD1-49C5-BF96-07EA6E9ED889}" type="parTrans" cxnId="{B7FBFFDE-1F5B-4F6C-AA97-314E7BD8671F}">
      <dgm:prSet/>
      <dgm:spPr/>
      <dgm:t>
        <a:bodyPr/>
        <a:lstStyle/>
        <a:p>
          <a:endParaRPr lang="en-US"/>
        </a:p>
      </dgm:t>
    </dgm:pt>
    <dgm:pt modelId="{ACCFDB99-9D2F-4C08-951D-9ABED9418D78}" type="sibTrans" cxnId="{B7FBFFDE-1F5B-4F6C-AA97-314E7BD8671F}">
      <dgm:prSet/>
      <dgm:spPr/>
      <dgm:t>
        <a:bodyPr/>
        <a:lstStyle/>
        <a:p>
          <a:endParaRPr lang="en-US"/>
        </a:p>
      </dgm:t>
    </dgm:pt>
    <dgm:pt modelId="{7F2B336E-6B6C-40CE-B6AE-1FB86E286E71}">
      <dgm:prSet/>
      <dgm:spPr/>
      <dgm:t>
        <a:bodyPr/>
        <a:lstStyle/>
        <a:p>
          <a:pPr rtl="0"/>
          <a:r>
            <a:rPr lang="en-US" smtClean="0"/>
            <a:t>6 Evidence Collections</a:t>
          </a:r>
          <a:endParaRPr lang="en-US"/>
        </a:p>
      </dgm:t>
    </dgm:pt>
    <dgm:pt modelId="{30567E00-5013-44FD-992C-6F3DA852D1B9}" type="parTrans" cxnId="{0CF38AB8-AD20-402E-953D-C0C80FE6CFFE}">
      <dgm:prSet/>
      <dgm:spPr/>
      <dgm:t>
        <a:bodyPr/>
        <a:lstStyle/>
        <a:p>
          <a:endParaRPr lang="en-US"/>
        </a:p>
      </dgm:t>
    </dgm:pt>
    <dgm:pt modelId="{E0E71577-E667-4678-86D2-785FC92901FA}" type="sibTrans" cxnId="{0CF38AB8-AD20-402E-953D-C0C80FE6CFFE}">
      <dgm:prSet/>
      <dgm:spPr/>
      <dgm:t>
        <a:bodyPr/>
        <a:lstStyle/>
        <a:p>
          <a:endParaRPr lang="en-US"/>
        </a:p>
      </dgm:t>
    </dgm:pt>
    <dgm:pt modelId="{4EBE585A-DCD1-4C6E-A307-44BC174C879C}">
      <dgm:prSet/>
      <dgm:spPr/>
      <dgm:t>
        <a:bodyPr/>
        <a:lstStyle/>
        <a:p>
          <a:pPr rtl="0"/>
          <a:r>
            <a:rPr lang="en-US" smtClean="0"/>
            <a:t>Each evidence collection will contain pre-and post- assessment data.</a:t>
          </a:r>
          <a:endParaRPr lang="en-US"/>
        </a:p>
      </dgm:t>
    </dgm:pt>
    <dgm:pt modelId="{8650FDBE-040A-4299-930E-7B203A30CCD6}" type="parTrans" cxnId="{4C1DB76F-A06D-4375-944B-BADB7C6EBFAC}">
      <dgm:prSet/>
      <dgm:spPr/>
      <dgm:t>
        <a:bodyPr/>
        <a:lstStyle/>
        <a:p>
          <a:endParaRPr lang="en-US"/>
        </a:p>
      </dgm:t>
    </dgm:pt>
    <dgm:pt modelId="{5FA5FACE-76C8-4B54-9938-F76FA0D4F0C5}" type="sibTrans" cxnId="{4C1DB76F-A06D-4375-944B-BADB7C6EBFAC}">
      <dgm:prSet/>
      <dgm:spPr/>
      <dgm:t>
        <a:bodyPr/>
        <a:lstStyle/>
        <a:p>
          <a:endParaRPr lang="en-US"/>
        </a:p>
      </dgm:t>
    </dgm:pt>
    <dgm:pt modelId="{32ED1AF4-EA93-4B47-94D7-4EC9F82A4B6E}">
      <dgm:prSet/>
      <dgm:spPr/>
      <dgm:t>
        <a:bodyPr/>
        <a:lstStyle/>
        <a:p>
          <a:pPr rtl="0"/>
          <a:r>
            <a:rPr lang="en-US" smtClean="0"/>
            <a:t>Purposeful Sample</a:t>
          </a:r>
          <a:endParaRPr lang="en-US"/>
        </a:p>
      </dgm:t>
    </dgm:pt>
    <dgm:pt modelId="{E8ED7A8B-6AB2-4C1F-A521-BA0F3678EECC}" type="parTrans" cxnId="{6650993C-8348-4565-AD6A-7FD28BC14494}">
      <dgm:prSet/>
      <dgm:spPr/>
      <dgm:t>
        <a:bodyPr/>
        <a:lstStyle/>
        <a:p>
          <a:endParaRPr lang="en-US"/>
        </a:p>
      </dgm:t>
    </dgm:pt>
    <dgm:pt modelId="{D5D719A6-D5C1-40C1-8502-0836DBB89C12}" type="sibTrans" cxnId="{6650993C-8348-4565-AD6A-7FD28BC14494}">
      <dgm:prSet/>
      <dgm:spPr/>
      <dgm:t>
        <a:bodyPr/>
        <a:lstStyle/>
        <a:p>
          <a:endParaRPr lang="en-US"/>
        </a:p>
      </dgm:t>
    </dgm:pt>
    <dgm:pt modelId="{9BE6C024-EE7E-41FC-AA2B-5FC09F959C56}">
      <dgm:prSet/>
      <dgm:spPr/>
      <dgm:t>
        <a:bodyPr/>
        <a:lstStyle/>
        <a:p>
          <a:pPr rtl="0"/>
          <a:r>
            <a:rPr lang="en-US" dirty="0" smtClean="0"/>
            <a:t>At least 2 Emerging, 2 Proficient, 2 Advanced</a:t>
          </a:r>
          <a:endParaRPr lang="en-US" dirty="0"/>
        </a:p>
      </dgm:t>
    </dgm:pt>
    <dgm:pt modelId="{04DDCA71-D1BE-49DB-A52E-E5295FC9BD14}" type="parTrans" cxnId="{1A7588DA-6A30-4357-95B8-1EE32DBF8B99}">
      <dgm:prSet/>
      <dgm:spPr/>
      <dgm:t>
        <a:bodyPr/>
        <a:lstStyle/>
        <a:p>
          <a:endParaRPr lang="en-US"/>
        </a:p>
      </dgm:t>
    </dgm:pt>
    <dgm:pt modelId="{B3DCB824-DFBE-4C2C-9361-08B75DDFBAB5}" type="sibTrans" cxnId="{1A7588DA-6A30-4357-95B8-1EE32DBF8B99}">
      <dgm:prSet/>
      <dgm:spPr/>
      <dgm:t>
        <a:bodyPr/>
        <a:lstStyle/>
        <a:p>
          <a:endParaRPr lang="en-US"/>
        </a:p>
      </dgm:t>
    </dgm:pt>
    <dgm:pt modelId="{9E3122DC-FA3C-4BBB-A14D-A92F86E34B86}" type="pres">
      <dgm:prSet presAssocID="{0CE67F0B-DC3F-41FF-9450-8E487A3FACBF}" presName="diagram" presStyleCnt="0">
        <dgm:presLayoutVars>
          <dgm:chPref val="1"/>
          <dgm:dir/>
          <dgm:animOne val="branch"/>
          <dgm:animLvl val="lvl"/>
          <dgm:resizeHandles val="exact"/>
        </dgm:presLayoutVars>
      </dgm:prSet>
      <dgm:spPr/>
      <dgm:t>
        <a:bodyPr/>
        <a:lstStyle/>
        <a:p>
          <a:endParaRPr lang="en-US"/>
        </a:p>
      </dgm:t>
    </dgm:pt>
    <dgm:pt modelId="{4FA5649B-1841-4C93-88B8-98AF8E11D81C}" type="pres">
      <dgm:prSet presAssocID="{1405C135-5A37-4F6E-BA1D-298156918619}" presName="root1" presStyleCnt="0"/>
      <dgm:spPr/>
    </dgm:pt>
    <dgm:pt modelId="{6ECD72C5-EF50-4252-9335-3EAB9A520CA5}" type="pres">
      <dgm:prSet presAssocID="{1405C135-5A37-4F6E-BA1D-298156918619}" presName="LevelOneTextNode" presStyleLbl="node0" presStyleIdx="0" presStyleCnt="1">
        <dgm:presLayoutVars>
          <dgm:chPref val="3"/>
        </dgm:presLayoutVars>
      </dgm:prSet>
      <dgm:spPr/>
      <dgm:t>
        <a:bodyPr/>
        <a:lstStyle/>
        <a:p>
          <a:endParaRPr lang="en-US"/>
        </a:p>
      </dgm:t>
    </dgm:pt>
    <dgm:pt modelId="{BD1FD3E5-FEE2-4FD3-B996-A1E1A8BEAAE1}" type="pres">
      <dgm:prSet presAssocID="{1405C135-5A37-4F6E-BA1D-298156918619}" presName="level2hierChild" presStyleCnt="0"/>
      <dgm:spPr/>
    </dgm:pt>
    <dgm:pt modelId="{997A755B-2824-4BFF-95DF-33E101A73763}" type="pres">
      <dgm:prSet presAssocID="{98204E20-90AA-4176-A734-8E10F19BBB26}" presName="conn2-1" presStyleLbl="parChTrans1D2" presStyleIdx="0" presStyleCnt="3"/>
      <dgm:spPr/>
      <dgm:t>
        <a:bodyPr/>
        <a:lstStyle/>
        <a:p>
          <a:endParaRPr lang="en-US"/>
        </a:p>
      </dgm:t>
    </dgm:pt>
    <dgm:pt modelId="{47A0BFD7-5920-4A1D-ADFD-1E082523B4A7}" type="pres">
      <dgm:prSet presAssocID="{98204E20-90AA-4176-A734-8E10F19BBB26}" presName="connTx" presStyleLbl="parChTrans1D2" presStyleIdx="0" presStyleCnt="3"/>
      <dgm:spPr/>
      <dgm:t>
        <a:bodyPr/>
        <a:lstStyle/>
        <a:p>
          <a:endParaRPr lang="en-US"/>
        </a:p>
      </dgm:t>
    </dgm:pt>
    <dgm:pt modelId="{21AC5351-414E-4A59-852C-DCAD906F1A3F}" type="pres">
      <dgm:prSet presAssocID="{92EB4C23-9206-4900-AC0F-FC20FF0D340B}" presName="root2" presStyleCnt="0"/>
      <dgm:spPr/>
    </dgm:pt>
    <dgm:pt modelId="{3B867B98-CB45-4CBB-9667-43B100569899}" type="pres">
      <dgm:prSet presAssocID="{92EB4C23-9206-4900-AC0F-FC20FF0D340B}" presName="LevelTwoTextNode" presStyleLbl="node2" presStyleIdx="0" presStyleCnt="3">
        <dgm:presLayoutVars>
          <dgm:chPref val="3"/>
        </dgm:presLayoutVars>
      </dgm:prSet>
      <dgm:spPr/>
      <dgm:t>
        <a:bodyPr/>
        <a:lstStyle/>
        <a:p>
          <a:endParaRPr lang="en-US"/>
        </a:p>
      </dgm:t>
    </dgm:pt>
    <dgm:pt modelId="{98844FA8-2B0A-4478-91EB-80D341E3526A}" type="pres">
      <dgm:prSet presAssocID="{92EB4C23-9206-4900-AC0F-FC20FF0D340B}" presName="level3hierChild" presStyleCnt="0"/>
      <dgm:spPr/>
    </dgm:pt>
    <dgm:pt modelId="{1737FF7A-01BB-468C-975C-788BE942C5A6}" type="pres">
      <dgm:prSet presAssocID="{85E4FAC9-ADD1-49C5-BF96-07EA6E9ED889}" presName="conn2-1" presStyleLbl="parChTrans1D3" presStyleIdx="0" presStyleCnt="3"/>
      <dgm:spPr/>
      <dgm:t>
        <a:bodyPr/>
        <a:lstStyle/>
        <a:p>
          <a:endParaRPr lang="en-US"/>
        </a:p>
      </dgm:t>
    </dgm:pt>
    <dgm:pt modelId="{FE75F97C-AD04-40FF-83D0-C7E7D57500F9}" type="pres">
      <dgm:prSet presAssocID="{85E4FAC9-ADD1-49C5-BF96-07EA6E9ED889}" presName="connTx" presStyleLbl="parChTrans1D3" presStyleIdx="0" presStyleCnt="3"/>
      <dgm:spPr/>
      <dgm:t>
        <a:bodyPr/>
        <a:lstStyle/>
        <a:p>
          <a:endParaRPr lang="en-US"/>
        </a:p>
      </dgm:t>
    </dgm:pt>
    <dgm:pt modelId="{FB6A9B09-981F-4771-9B0A-CC2027C5E9E4}" type="pres">
      <dgm:prSet presAssocID="{EF14DC1C-E2DD-47D8-BF7B-591138B9587A}" presName="root2" presStyleCnt="0"/>
      <dgm:spPr/>
    </dgm:pt>
    <dgm:pt modelId="{0099DBE9-5661-4D09-902F-5F157B1C1FAC}" type="pres">
      <dgm:prSet presAssocID="{EF14DC1C-E2DD-47D8-BF7B-591138B9587A}" presName="LevelTwoTextNode" presStyleLbl="node3" presStyleIdx="0" presStyleCnt="3">
        <dgm:presLayoutVars>
          <dgm:chPref val="3"/>
        </dgm:presLayoutVars>
      </dgm:prSet>
      <dgm:spPr/>
      <dgm:t>
        <a:bodyPr/>
        <a:lstStyle/>
        <a:p>
          <a:endParaRPr lang="en-US"/>
        </a:p>
      </dgm:t>
    </dgm:pt>
    <dgm:pt modelId="{8C2EC40C-5C27-443D-AD1F-66CFE932AD63}" type="pres">
      <dgm:prSet presAssocID="{EF14DC1C-E2DD-47D8-BF7B-591138B9587A}" presName="level3hierChild" presStyleCnt="0"/>
      <dgm:spPr/>
    </dgm:pt>
    <dgm:pt modelId="{BEDCBFF0-0E7C-426D-830F-B74BF46854E4}" type="pres">
      <dgm:prSet presAssocID="{30567E00-5013-44FD-992C-6F3DA852D1B9}" presName="conn2-1" presStyleLbl="parChTrans1D2" presStyleIdx="1" presStyleCnt="3"/>
      <dgm:spPr/>
      <dgm:t>
        <a:bodyPr/>
        <a:lstStyle/>
        <a:p>
          <a:endParaRPr lang="en-US"/>
        </a:p>
      </dgm:t>
    </dgm:pt>
    <dgm:pt modelId="{B11EFFA7-56CD-455E-8F25-DDC0EC21B8BA}" type="pres">
      <dgm:prSet presAssocID="{30567E00-5013-44FD-992C-6F3DA852D1B9}" presName="connTx" presStyleLbl="parChTrans1D2" presStyleIdx="1" presStyleCnt="3"/>
      <dgm:spPr/>
      <dgm:t>
        <a:bodyPr/>
        <a:lstStyle/>
        <a:p>
          <a:endParaRPr lang="en-US"/>
        </a:p>
      </dgm:t>
    </dgm:pt>
    <dgm:pt modelId="{96ACDF71-8660-4BA2-AB2C-0160006B7585}" type="pres">
      <dgm:prSet presAssocID="{7F2B336E-6B6C-40CE-B6AE-1FB86E286E71}" presName="root2" presStyleCnt="0"/>
      <dgm:spPr/>
    </dgm:pt>
    <dgm:pt modelId="{DE8721E4-754D-48CB-BA8E-68BE3315E421}" type="pres">
      <dgm:prSet presAssocID="{7F2B336E-6B6C-40CE-B6AE-1FB86E286E71}" presName="LevelTwoTextNode" presStyleLbl="node2" presStyleIdx="1" presStyleCnt="3">
        <dgm:presLayoutVars>
          <dgm:chPref val="3"/>
        </dgm:presLayoutVars>
      </dgm:prSet>
      <dgm:spPr/>
      <dgm:t>
        <a:bodyPr/>
        <a:lstStyle/>
        <a:p>
          <a:endParaRPr lang="en-US"/>
        </a:p>
      </dgm:t>
    </dgm:pt>
    <dgm:pt modelId="{C83A1A8D-5739-4D5B-B22E-273528A0AF25}" type="pres">
      <dgm:prSet presAssocID="{7F2B336E-6B6C-40CE-B6AE-1FB86E286E71}" presName="level3hierChild" presStyleCnt="0"/>
      <dgm:spPr/>
    </dgm:pt>
    <dgm:pt modelId="{B3D9F40A-CC2F-4520-BAF1-24621F145341}" type="pres">
      <dgm:prSet presAssocID="{8650FDBE-040A-4299-930E-7B203A30CCD6}" presName="conn2-1" presStyleLbl="parChTrans1D3" presStyleIdx="1" presStyleCnt="3"/>
      <dgm:spPr/>
      <dgm:t>
        <a:bodyPr/>
        <a:lstStyle/>
        <a:p>
          <a:endParaRPr lang="en-US"/>
        </a:p>
      </dgm:t>
    </dgm:pt>
    <dgm:pt modelId="{2379B9EC-F47A-4FCC-AF40-996ADF0BFFE4}" type="pres">
      <dgm:prSet presAssocID="{8650FDBE-040A-4299-930E-7B203A30CCD6}" presName="connTx" presStyleLbl="parChTrans1D3" presStyleIdx="1" presStyleCnt="3"/>
      <dgm:spPr/>
      <dgm:t>
        <a:bodyPr/>
        <a:lstStyle/>
        <a:p>
          <a:endParaRPr lang="en-US"/>
        </a:p>
      </dgm:t>
    </dgm:pt>
    <dgm:pt modelId="{A92DE0C1-A912-45D0-9A99-443A54AD27C9}" type="pres">
      <dgm:prSet presAssocID="{4EBE585A-DCD1-4C6E-A307-44BC174C879C}" presName="root2" presStyleCnt="0"/>
      <dgm:spPr/>
    </dgm:pt>
    <dgm:pt modelId="{7A2B8EAA-4364-4BF5-B0B6-B6C27C232D20}" type="pres">
      <dgm:prSet presAssocID="{4EBE585A-DCD1-4C6E-A307-44BC174C879C}" presName="LevelTwoTextNode" presStyleLbl="node3" presStyleIdx="1" presStyleCnt="3">
        <dgm:presLayoutVars>
          <dgm:chPref val="3"/>
        </dgm:presLayoutVars>
      </dgm:prSet>
      <dgm:spPr/>
      <dgm:t>
        <a:bodyPr/>
        <a:lstStyle/>
        <a:p>
          <a:endParaRPr lang="en-US"/>
        </a:p>
      </dgm:t>
    </dgm:pt>
    <dgm:pt modelId="{DC96A3E6-7286-4A27-8882-E73A417F92F9}" type="pres">
      <dgm:prSet presAssocID="{4EBE585A-DCD1-4C6E-A307-44BC174C879C}" presName="level3hierChild" presStyleCnt="0"/>
      <dgm:spPr/>
    </dgm:pt>
    <dgm:pt modelId="{97CCC006-738E-4CCA-B955-30F8AEF58EDF}" type="pres">
      <dgm:prSet presAssocID="{E8ED7A8B-6AB2-4C1F-A521-BA0F3678EECC}" presName="conn2-1" presStyleLbl="parChTrans1D2" presStyleIdx="2" presStyleCnt="3"/>
      <dgm:spPr/>
      <dgm:t>
        <a:bodyPr/>
        <a:lstStyle/>
        <a:p>
          <a:endParaRPr lang="en-US"/>
        </a:p>
      </dgm:t>
    </dgm:pt>
    <dgm:pt modelId="{B36DE6D3-E572-4BF6-BFC5-21410F98D84F}" type="pres">
      <dgm:prSet presAssocID="{E8ED7A8B-6AB2-4C1F-A521-BA0F3678EECC}" presName="connTx" presStyleLbl="parChTrans1D2" presStyleIdx="2" presStyleCnt="3"/>
      <dgm:spPr/>
      <dgm:t>
        <a:bodyPr/>
        <a:lstStyle/>
        <a:p>
          <a:endParaRPr lang="en-US"/>
        </a:p>
      </dgm:t>
    </dgm:pt>
    <dgm:pt modelId="{67C50532-2E7E-48E6-AACE-0B561EABE203}" type="pres">
      <dgm:prSet presAssocID="{32ED1AF4-EA93-4B47-94D7-4EC9F82A4B6E}" presName="root2" presStyleCnt="0"/>
      <dgm:spPr/>
    </dgm:pt>
    <dgm:pt modelId="{3048D090-81BD-41FE-AA1E-A3E1015C5AC1}" type="pres">
      <dgm:prSet presAssocID="{32ED1AF4-EA93-4B47-94D7-4EC9F82A4B6E}" presName="LevelTwoTextNode" presStyleLbl="node2" presStyleIdx="2" presStyleCnt="3">
        <dgm:presLayoutVars>
          <dgm:chPref val="3"/>
        </dgm:presLayoutVars>
      </dgm:prSet>
      <dgm:spPr/>
      <dgm:t>
        <a:bodyPr/>
        <a:lstStyle/>
        <a:p>
          <a:endParaRPr lang="en-US"/>
        </a:p>
      </dgm:t>
    </dgm:pt>
    <dgm:pt modelId="{5D2214E8-9493-4EE2-B8E7-3D912B44B73C}" type="pres">
      <dgm:prSet presAssocID="{32ED1AF4-EA93-4B47-94D7-4EC9F82A4B6E}" presName="level3hierChild" presStyleCnt="0"/>
      <dgm:spPr/>
    </dgm:pt>
    <dgm:pt modelId="{29F417F3-CFC5-4DFD-BFF8-B60EE4EA94AD}" type="pres">
      <dgm:prSet presAssocID="{04DDCA71-D1BE-49DB-A52E-E5295FC9BD14}" presName="conn2-1" presStyleLbl="parChTrans1D3" presStyleIdx="2" presStyleCnt="3"/>
      <dgm:spPr/>
      <dgm:t>
        <a:bodyPr/>
        <a:lstStyle/>
        <a:p>
          <a:endParaRPr lang="en-US"/>
        </a:p>
      </dgm:t>
    </dgm:pt>
    <dgm:pt modelId="{307455D1-44B1-43AF-97BD-E94C61C51A77}" type="pres">
      <dgm:prSet presAssocID="{04DDCA71-D1BE-49DB-A52E-E5295FC9BD14}" presName="connTx" presStyleLbl="parChTrans1D3" presStyleIdx="2" presStyleCnt="3"/>
      <dgm:spPr/>
      <dgm:t>
        <a:bodyPr/>
        <a:lstStyle/>
        <a:p>
          <a:endParaRPr lang="en-US"/>
        </a:p>
      </dgm:t>
    </dgm:pt>
    <dgm:pt modelId="{34A5C2B2-56D3-4843-BF72-F205AE2CF6AD}" type="pres">
      <dgm:prSet presAssocID="{9BE6C024-EE7E-41FC-AA2B-5FC09F959C56}" presName="root2" presStyleCnt="0"/>
      <dgm:spPr/>
    </dgm:pt>
    <dgm:pt modelId="{6534C2E5-893C-4FDC-B4A4-18A6EDF50CF6}" type="pres">
      <dgm:prSet presAssocID="{9BE6C024-EE7E-41FC-AA2B-5FC09F959C56}" presName="LevelTwoTextNode" presStyleLbl="node3" presStyleIdx="2" presStyleCnt="3">
        <dgm:presLayoutVars>
          <dgm:chPref val="3"/>
        </dgm:presLayoutVars>
      </dgm:prSet>
      <dgm:spPr/>
      <dgm:t>
        <a:bodyPr/>
        <a:lstStyle/>
        <a:p>
          <a:endParaRPr lang="en-US"/>
        </a:p>
      </dgm:t>
    </dgm:pt>
    <dgm:pt modelId="{2859BDE3-B984-4080-8F85-A80FCAB74A8B}" type="pres">
      <dgm:prSet presAssocID="{9BE6C024-EE7E-41FC-AA2B-5FC09F959C56}" presName="level3hierChild" presStyleCnt="0"/>
      <dgm:spPr/>
    </dgm:pt>
  </dgm:ptLst>
  <dgm:cxnLst>
    <dgm:cxn modelId="{C36AEEDB-6165-4197-85BF-C456B8D6BA6B}" type="presOf" srcId="{8650FDBE-040A-4299-930E-7B203A30CCD6}" destId="{B3D9F40A-CC2F-4520-BAF1-24621F145341}" srcOrd="0" destOrd="0" presId="urn:microsoft.com/office/officeart/2005/8/layout/hierarchy2"/>
    <dgm:cxn modelId="{D89A8AFA-2994-4B34-A68F-1B27625F762A}" type="presOf" srcId="{85E4FAC9-ADD1-49C5-BF96-07EA6E9ED889}" destId="{1737FF7A-01BB-468C-975C-788BE942C5A6}" srcOrd="0" destOrd="0" presId="urn:microsoft.com/office/officeart/2005/8/layout/hierarchy2"/>
    <dgm:cxn modelId="{CE754859-CBD6-40D0-A7AC-E9BCCB5BEC2F}" type="presOf" srcId="{4EBE585A-DCD1-4C6E-A307-44BC174C879C}" destId="{7A2B8EAA-4364-4BF5-B0B6-B6C27C232D20}" srcOrd="0" destOrd="0" presId="urn:microsoft.com/office/officeart/2005/8/layout/hierarchy2"/>
    <dgm:cxn modelId="{750A4B7B-26A5-4154-8F4F-050FD38E3E0A}" type="presOf" srcId="{E8ED7A8B-6AB2-4C1F-A521-BA0F3678EECC}" destId="{B36DE6D3-E572-4BF6-BFC5-21410F98D84F}" srcOrd="1" destOrd="0" presId="urn:microsoft.com/office/officeart/2005/8/layout/hierarchy2"/>
    <dgm:cxn modelId="{55F327CB-C6B1-41CD-8AD1-8F622CBDF8EF}" type="presOf" srcId="{32ED1AF4-EA93-4B47-94D7-4EC9F82A4B6E}" destId="{3048D090-81BD-41FE-AA1E-A3E1015C5AC1}" srcOrd="0" destOrd="0" presId="urn:microsoft.com/office/officeart/2005/8/layout/hierarchy2"/>
    <dgm:cxn modelId="{F2B979F2-E8C2-4FD2-859D-0AEB98579C41}" type="presOf" srcId="{85E4FAC9-ADD1-49C5-BF96-07EA6E9ED889}" destId="{FE75F97C-AD04-40FF-83D0-C7E7D57500F9}" srcOrd="1" destOrd="0" presId="urn:microsoft.com/office/officeart/2005/8/layout/hierarchy2"/>
    <dgm:cxn modelId="{6650993C-8348-4565-AD6A-7FD28BC14494}" srcId="{1405C135-5A37-4F6E-BA1D-298156918619}" destId="{32ED1AF4-EA93-4B47-94D7-4EC9F82A4B6E}" srcOrd="2" destOrd="0" parTransId="{E8ED7A8B-6AB2-4C1F-A521-BA0F3678EECC}" sibTransId="{D5D719A6-D5C1-40C1-8502-0836DBB89C12}"/>
    <dgm:cxn modelId="{0CF38AB8-AD20-402E-953D-C0C80FE6CFFE}" srcId="{1405C135-5A37-4F6E-BA1D-298156918619}" destId="{7F2B336E-6B6C-40CE-B6AE-1FB86E286E71}" srcOrd="1" destOrd="0" parTransId="{30567E00-5013-44FD-992C-6F3DA852D1B9}" sibTransId="{E0E71577-E667-4678-86D2-785FC92901FA}"/>
    <dgm:cxn modelId="{A2EA55FF-6C1E-42B7-91AF-3E103E79CA64}" type="presOf" srcId="{E8ED7A8B-6AB2-4C1F-A521-BA0F3678EECC}" destId="{97CCC006-738E-4CCA-B955-30F8AEF58EDF}" srcOrd="0" destOrd="0" presId="urn:microsoft.com/office/officeart/2005/8/layout/hierarchy2"/>
    <dgm:cxn modelId="{3DD780CF-D4AE-4D5D-B49B-B996A5FBD910}" type="presOf" srcId="{1405C135-5A37-4F6E-BA1D-298156918619}" destId="{6ECD72C5-EF50-4252-9335-3EAB9A520CA5}" srcOrd="0" destOrd="0" presId="urn:microsoft.com/office/officeart/2005/8/layout/hierarchy2"/>
    <dgm:cxn modelId="{EA8FA17C-53B5-4FFA-9710-D4B6B4EB6B0E}" type="presOf" srcId="{8650FDBE-040A-4299-930E-7B203A30CCD6}" destId="{2379B9EC-F47A-4FCC-AF40-996ADF0BFFE4}" srcOrd="1" destOrd="0" presId="urn:microsoft.com/office/officeart/2005/8/layout/hierarchy2"/>
    <dgm:cxn modelId="{5FF4ABD6-98B5-4C4B-B6C0-34EF12BDCB9D}" type="presOf" srcId="{04DDCA71-D1BE-49DB-A52E-E5295FC9BD14}" destId="{307455D1-44B1-43AF-97BD-E94C61C51A77}" srcOrd="1" destOrd="0" presId="urn:microsoft.com/office/officeart/2005/8/layout/hierarchy2"/>
    <dgm:cxn modelId="{BA2D1166-3A9E-4BA8-9742-DEF33CF2F997}" type="presOf" srcId="{30567E00-5013-44FD-992C-6F3DA852D1B9}" destId="{B11EFFA7-56CD-455E-8F25-DDC0EC21B8BA}" srcOrd="1" destOrd="0" presId="urn:microsoft.com/office/officeart/2005/8/layout/hierarchy2"/>
    <dgm:cxn modelId="{816B89C1-4B30-4214-AE11-FFCEF502B40D}" type="presOf" srcId="{EF14DC1C-E2DD-47D8-BF7B-591138B9587A}" destId="{0099DBE9-5661-4D09-902F-5F157B1C1FAC}" srcOrd="0" destOrd="0" presId="urn:microsoft.com/office/officeart/2005/8/layout/hierarchy2"/>
    <dgm:cxn modelId="{1A7588DA-6A30-4357-95B8-1EE32DBF8B99}" srcId="{32ED1AF4-EA93-4B47-94D7-4EC9F82A4B6E}" destId="{9BE6C024-EE7E-41FC-AA2B-5FC09F959C56}" srcOrd="0" destOrd="0" parTransId="{04DDCA71-D1BE-49DB-A52E-E5295FC9BD14}" sibTransId="{B3DCB824-DFBE-4C2C-9361-08B75DDFBAB5}"/>
    <dgm:cxn modelId="{11B5BB3C-109A-46EE-8447-C81445196861}" type="presOf" srcId="{92EB4C23-9206-4900-AC0F-FC20FF0D340B}" destId="{3B867B98-CB45-4CBB-9667-43B100569899}" srcOrd="0" destOrd="0" presId="urn:microsoft.com/office/officeart/2005/8/layout/hierarchy2"/>
    <dgm:cxn modelId="{B7FBFFDE-1F5B-4F6C-AA97-314E7BD8671F}" srcId="{92EB4C23-9206-4900-AC0F-FC20FF0D340B}" destId="{EF14DC1C-E2DD-47D8-BF7B-591138B9587A}" srcOrd="0" destOrd="0" parTransId="{85E4FAC9-ADD1-49C5-BF96-07EA6E9ED889}" sibTransId="{ACCFDB99-9D2F-4C08-951D-9ABED9418D78}"/>
    <dgm:cxn modelId="{4C1DB76F-A06D-4375-944B-BADB7C6EBFAC}" srcId="{7F2B336E-6B6C-40CE-B6AE-1FB86E286E71}" destId="{4EBE585A-DCD1-4C6E-A307-44BC174C879C}" srcOrd="0" destOrd="0" parTransId="{8650FDBE-040A-4299-930E-7B203A30CCD6}" sibTransId="{5FA5FACE-76C8-4B54-9938-F76FA0D4F0C5}"/>
    <dgm:cxn modelId="{4F6E8B61-89D2-4FF0-ACDD-4C83F3276D96}" type="presOf" srcId="{9BE6C024-EE7E-41FC-AA2B-5FC09F959C56}" destId="{6534C2E5-893C-4FDC-B4A4-18A6EDF50CF6}" srcOrd="0" destOrd="0" presId="urn:microsoft.com/office/officeart/2005/8/layout/hierarchy2"/>
    <dgm:cxn modelId="{2391D89D-2051-4EBE-A0BE-9D55150704BC}" type="presOf" srcId="{7F2B336E-6B6C-40CE-B6AE-1FB86E286E71}" destId="{DE8721E4-754D-48CB-BA8E-68BE3315E421}" srcOrd="0" destOrd="0" presId="urn:microsoft.com/office/officeart/2005/8/layout/hierarchy2"/>
    <dgm:cxn modelId="{BF33F1BD-467C-4445-A270-C84CEF169360}" type="presOf" srcId="{98204E20-90AA-4176-A734-8E10F19BBB26}" destId="{997A755B-2824-4BFF-95DF-33E101A73763}" srcOrd="0" destOrd="0" presId="urn:microsoft.com/office/officeart/2005/8/layout/hierarchy2"/>
    <dgm:cxn modelId="{5F75059F-9EBC-4F25-8516-1555CD585DCD}" type="presOf" srcId="{04DDCA71-D1BE-49DB-A52E-E5295FC9BD14}" destId="{29F417F3-CFC5-4DFD-BFF8-B60EE4EA94AD}" srcOrd="0" destOrd="0" presId="urn:microsoft.com/office/officeart/2005/8/layout/hierarchy2"/>
    <dgm:cxn modelId="{5220C7D5-FA16-4971-98EB-2DBC555CD671}" type="presOf" srcId="{0CE67F0B-DC3F-41FF-9450-8E487A3FACBF}" destId="{9E3122DC-FA3C-4BBB-A14D-A92F86E34B86}" srcOrd="0" destOrd="0" presId="urn:microsoft.com/office/officeart/2005/8/layout/hierarchy2"/>
    <dgm:cxn modelId="{BA3F9A00-E630-4126-8C86-396334D0A135}" srcId="{0CE67F0B-DC3F-41FF-9450-8E487A3FACBF}" destId="{1405C135-5A37-4F6E-BA1D-298156918619}" srcOrd="0" destOrd="0" parTransId="{148DB898-D35A-424E-82CB-4E0A6DEF5A14}" sibTransId="{E04D1023-C858-453C-B148-EAFF182129B3}"/>
    <dgm:cxn modelId="{480DF3F1-0E4E-4D8A-850B-BA3F13975A6C}" type="presOf" srcId="{30567E00-5013-44FD-992C-6F3DA852D1B9}" destId="{BEDCBFF0-0E7C-426D-830F-B74BF46854E4}" srcOrd="0" destOrd="0" presId="urn:microsoft.com/office/officeart/2005/8/layout/hierarchy2"/>
    <dgm:cxn modelId="{361D3451-6CB0-4860-9E9A-437EDAE232F8}" type="presOf" srcId="{98204E20-90AA-4176-A734-8E10F19BBB26}" destId="{47A0BFD7-5920-4A1D-ADFD-1E082523B4A7}" srcOrd="1" destOrd="0" presId="urn:microsoft.com/office/officeart/2005/8/layout/hierarchy2"/>
    <dgm:cxn modelId="{FBBEEDEF-85DF-4AD0-91F0-39A579E408FB}" srcId="{1405C135-5A37-4F6E-BA1D-298156918619}" destId="{92EB4C23-9206-4900-AC0F-FC20FF0D340B}" srcOrd="0" destOrd="0" parTransId="{98204E20-90AA-4176-A734-8E10F19BBB26}" sibTransId="{54842F67-D370-41C2-8C3A-EE9E7AC37103}"/>
    <dgm:cxn modelId="{FC897170-29AF-4708-B33E-B960C6496781}" type="presParOf" srcId="{9E3122DC-FA3C-4BBB-A14D-A92F86E34B86}" destId="{4FA5649B-1841-4C93-88B8-98AF8E11D81C}" srcOrd="0" destOrd="0" presId="urn:microsoft.com/office/officeart/2005/8/layout/hierarchy2"/>
    <dgm:cxn modelId="{3CD41CE6-DEA5-43A7-93C8-27B2435CC344}" type="presParOf" srcId="{4FA5649B-1841-4C93-88B8-98AF8E11D81C}" destId="{6ECD72C5-EF50-4252-9335-3EAB9A520CA5}" srcOrd="0" destOrd="0" presId="urn:microsoft.com/office/officeart/2005/8/layout/hierarchy2"/>
    <dgm:cxn modelId="{1F8779B9-CC22-430B-B540-B2DF56F01E63}" type="presParOf" srcId="{4FA5649B-1841-4C93-88B8-98AF8E11D81C}" destId="{BD1FD3E5-FEE2-4FD3-B996-A1E1A8BEAAE1}" srcOrd="1" destOrd="0" presId="urn:microsoft.com/office/officeart/2005/8/layout/hierarchy2"/>
    <dgm:cxn modelId="{0A75F56A-352D-4F33-8510-F4A8012C4B61}" type="presParOf" srcId="{BD1FD3E5-FEE2-4FD3-B996-A1E1A8BEAAE1}" destId="{997A755B-2824-4BFF-95DF-33E101A73763}" srcOrd="0" destOrd="0" presId="urn:microsoft.com/office/officeart/2005/8/layout/hierarchy2"/>
    <dgm:cxn modelId="{3C84A182-4973-45A9-AE9E-3E21D430333E}" type="presParOf" srcId="{997A755B-2824-4BFF-95DF-33E101A73763}" destId="{47A0BFD7-5920-4A1D-ADFD-1E082523B4A7}" srcOrd="0" destOrd="0" presId="urn:microsoft.com/office/officeart/2005/8/layout/hierarchy2"/>
    <dgm:cxn modelId="{A7C53319-A821-4CE8-BAFE-1DDB8191AF1B}" type="presParOf" srcId="{BD1FD3E5-FEE2-4FD3-B996-A1E1A8BEAAE1}" destId="{21AC5351-414E-4A59-852C-DCAD906F1A3F}" srcOrd="1" destOrd="0" presId="urn:microsoft.com/office/officeart/2005/8/layout/hierarchy2"/>
    <dgm:cxn modelId="{B8576870-0002-4957-A6F5-E1A2E189F354}" type="presParOf" srcId="{21AC5351-414E-4A59-852C-DCAD906F1A3F}" destId="{3B867B98-CB45-4CBB-9667-43B100569899}" srcOrd="0" destOrd="0" presId="urn:microsoft.com/office/officeart/2005/8/layout/hierarchy2"/>
    <dgm:cxn modelId="{23867F46-D320-4E5D-B530-E5783A94F0A8}" type="presParOf" srcId="{21AC5351-414E-4A59-852C-DCAD906F1A3F}" destId="{98844FA8-2B0A-4478-91EB-80D341E3526A}" srcOrd="1" destOrd="0" presId="urn:microsoft.com/office/officeart/2005/8/layout/hierarchy2"/>
    <dgm:cxn modelId="{596B7D2F-32B8-4AC6-8356-C0C26843E104}" type="presParOf" srcId="{98844FA8-2B0A-4478-91EB-80D341E3526A}" destId="{1737FF7A-01BB-468C-975C-788BE942C5A6}" srcOrd="0" destOrd="0" presId="urn:microsoft.com/office/officeart/2005/8/layout/hierarchy2"/>
    <dgm:cxn modelId="{8C52A774-303D-45BD-B2FB-77F1EF461B24}" type="presParOf" srcId="{1737FF7A-01BB-468C-975C-788BE942C5A6}" destId="{FE75F97C-AD04-40FF-83D0-C7E7D57500F9}" srcOrd="0" destOrd="0" presId="urn:microsoft.com/office/officeart/2005/8/layout/hierarchy2"/>
    <dgm:cxn modelId="{0D334EA2-FF9D-43DE-8164-F2B850161495}" type="presParOf" srcId="{98844FA8-2B0A-4478-91EB-80D341E3526A}" destId="{FB6A9B09-981F-4771-9B0A-CC2027C5E9E4}" srcOrd="1" destOrd="0" presId="urn:microsoft.com/office/officeart/2005/8/layout/hierarchy2"/>
    <dgm:cxn modelId="{5242E329-A2F4-4B02-9C0A-35331799367D}" type="presParOf" srcId="{FB6A9B09-981F-4771-9B0A-CC2027C5E9E4}" destId="{0099DBE9-5661-4D09-902F-5F157B1C1FAC}" srcOrd="0" destOrd="0" presId="urn:microsoft.com/office/officeart/2005/8/layout/hierarchy2"/>
    <dgm:cxn modelId="{917F93FE-3D9A-41C9-A7D4-1FFB5BB65CA8}" type="presParOf" srcId="{FB6A9B09-981F-4771-9B0A-CC2027C5E9E4}" destId="{8C2EC40C-5C27-443D-AD1F-66CFE932AD63}" srcOrd="1" destOrd="0" presId="urn:microsoft.com/office/officeart/2005/8/layout/hierarchy2"/>
    <dgm:cxn modelId="{8A209A26-213C-4058-B3C6-8EC70D9D0D45}" type="presParOf" srcId="{BD1FD3E5-FEE2-4FD3-B996-A1E1A8BEAAE1}" destId="{BEDCBFF0-0E7C-426D-830F-B74BF46854E4}" srcOrd="2" destOrd="0" presId="urn:microsoft.com/office/officeart/2005/8/layout/hierarchy2"/>
    <dgm:cxn modelId="{8956C682-E1A1-4AC0-9887-F83FB5CC13F3}" type="presParOf" srcId="{BEDCBFF0-0E7C-426D-830F-B74BF46854E4}" destId="{B11EFFA7-56CD-455E-8F25-DDC0EC21B8BA}" srcOrd="0" destOrd="0" presId="urn:microsoft.com/office/officeart/2005/8/layout/hierarchy2"/>
    <dgm:cxn modelId="{73474D7B-9699-4765-81C4-FB4BCC2704DD}" type="presParOf" srcId="{BD1FD3E5-FEE2-4FD3-B996-A1E1A8BEAAE1}" destId="{96ACDF71-8660-4BA2-AB2C-0160006B7585}" srcOrd="3" destOrd="0" presId="urn:microsoft.com/office/officeart/2005/8/layout/hierarchy2"/>
    <dgm:cxn modelId="{B6D6B077-4AD4-423D-9784-076076453CC1}" type="presParOf" srcId="{96ACDF71-8660-4BA2-AB2C-0160006B7585}" destId="{DE8721E4-754D-48CB-BA8E-68BE3315E421}" srcOrd="0" destOrd="0" presId="urn:microsoft.com/office/officeart/2005/8/layout/hierarchy2"/>
    <dgm:cxn modelId="{D0294062-1F7B-419F-B4D5-3016BC98079D}" type="presParOf" srcId="{96ACDF71-8660-4BA2-AB2C-0160006B7585}" destId="{C83A1A8D-5739-4D5B-B22E-273528A0AF25}" srcOrd="1" destOrd="0" presId="urn:microsoft.com/office/officeart/2005/8/layout/hierarchy2"/>
    <dgm:cxn modelId="{EF2E22B9-B012-4969-AEA5-0B2F72C512AC}" type="presParOf" srcId="{C83A1A8D-5739-4D5B-B22E-273528A0AF25}" destId="{B3D9F40A-CC2F-4520-BAF1-24621F145341}" srcOrd="0" destOrd="0" presId="urn:microsoft.com/office/officeart/2005/8/layout/hierarchy2"/>
    <dgm:cxn modelId="{6FCD0170-2E81-4902-BE73-E95F1EB5896B}" type="presParOf" srcId="{B3D9F40A-CC2F-4520-BAF1-24621F145341}" destId="{2379B9EC-F47A-4FCC-AF40-996ADF0BFFE4}" srcOrd="0" destOrd="0" presId="urn:microsoft.com/office/officeart/2005/8/layout/hierarchy2"/>
    <dgm:cxn modelId="{1F18ADF5-B44F-4CB8-AA59-B6049408A468}" type="presParOf" srcId="{C83A1A8D-5739-4D5B-B22E-273528A0AF25}" destId="{A92DE0C1-A912-45D0-9A99-443A54AD27C9}" srcOrd="1" destOrd="0" presId="urn:microsoft.com/office/officeart/2005/8/layout/hierarchy2"/>
    <dgm:cxn modelId="{51708342-12E8-4C2F-8F76-3FDDE84DE78D}" type="presParOf" srcId="{A92DE0C1-A912-45D0-9A99-443A54AD27C9}" destId="{7A2B8EAA-4364-4BF5-B0B6-B6C27C232D20}" srcOrd="0" destOrd="0" presId="urn:microsoft.com/office/officeart/2005/8/layout/hierarchy2"/>
    <dgm:cxn modelId="{A8BED8D2-FED6-4588-B00B-AC4A4337FCD1}" type="presParOf" srcId="{A92DE0C1-A912-45D0-9A99-443A54AD27C9}" destId="{DC96A3E6-7286-4A27-8882-E73A417F92F9}" srcOrd="1" destOrd="0" presId="urn:microsoft.com/office/officeart/2005/8/layout/hierarchy2"/>
    <dgm:cxn modelId="{30B027CD-7581-45EF-989F-07D9799455C1}" type="presParOf" srcId="{BD1FD3E5-FEE2-4FD3-B996-A1E1A8BEAAE1}" destId="{97CCC006-738E-4CCA-B955-30F8AEF58EDF}" srcOrd="4" destOrd="0" presId="urn:microsoft.com/office/officeart/2005/8/layout/hierarchy2"/>
    <dgm:cxn modelId="{7548A43A-196E-48EB-AEB7-388BA87B0B8D}" type="presParOf" srcId="{97CCC006-738E-4CCA-B955-30F8AEF58EDF}" destId="{B36DE6D3-E572-4BF6-BFC5-21410F98D84F}" srcOrd="0" destOrd="0" presId="urn:microsoft.com/office/officeart/2005/8/layout/hierarchy2"/>
    <dgm:cxn modelId="{F5FE5B15-2AC8-47B8-A17B-5DE6C476A298}" type="presParOf" srcId="{BD1FD3E5-FEE2-4FD3-B996-A1E1A8BEAAE1}" destId="{67C50532-2E7E-48E6-AACE-0B561EABE203}" srcOrd="5" destOrd="0" presId="urn:microsoft.com/office/officeart/2005/8/layout/hierarchy2"/>
    <dgm:cxn modelId="{DF87CE96-0027-41CF-8205-C7F59F84EA60}" type="presParOf" srcId="{67C50532-2E7E-48E6-AACE-0B561EABE203}" destId="{3048D090-81BD-41FE-AA1E-A3E1015C5AC1}" srcOrd="0" destOrd="0" presId="urn:microsoft.com/office/officeart/2005/8/layout/hierarchy2"/>
    <dgm:cxn modelId="{CA221B1D-764F-44D2-827F-D1E56923A87A}" type="presParOf" srcId="{67C50532-2E7E-48E6-AACE-0B561EABE203}" destId="{5D2214E8-9493-4EE2-B8E7-3D912B44B73C}" srcOrd="1" destOrd="0" presId="urn:microsoft.com/office/officeart/2005/8/layout/hierarchy2"/>
    <dgm:cxn modelId="{C2F0B17D-A76C-4E92-AA9B-A4F129F9BE1D}" type="presParOf" srcId="{5D2214E8-9493-4EE2-B8E7-3D912B44B73C}" destId="{29F417F3-CFC5-4DFD-BFF8-B60EE4EA94AD}" srcOrd="0" destOrd="0" presId="urn:microsoft.com/office/officeart/2005/8/layout/hierarchy2"/>
    <dgm:cxn modelId="{68930DDA-C3D6-4BB2-8366-D2A2930F6998}" type="presParOf" srcId="{29F417F3-CFC5-4DFD-BFF8-B60EE4EA94AD}" destId="{307455D1-44B1-43AF-97BD-E94C61C51A77}" srcOrd="0" destOrd="0" presId="urn:microsoft.com/office/officeart/2005/8/layout/hierarchy2"/>
    <dgm:cxn modelId="{0A9CBEAF-B1D8-4608-9B43-7780784C12FE}" type="presParOf" srcId="{5D2214E8-9493-4EE2-B8E7-3D912B44B73C}" destId="{34A5C2B2-56D3-4843-BF72-F205AE2CF6AD}" srcOrd="1" destOrd="0" presId="urn:microsoft.com/office/officeart/2005/8/layout/hierarchy2"/>
    <dgm:cxn modelId="{B5733DA2-29E7-43F0-9F2F-F14AC0ECFDF8}" type="presParOf" srcId="{34A5C2B2-56D3-4843-BF72-F205AE2CF6AD}" destId="{6534C2E5-893C-4FDC-B4A4-18A6EDF50CF6}" srcOrd="0" destOrd="0" presId="urn:microsoft.com/office/officeart/2005/8/layout/hierarchy2"/>
    <dgm:cxn modelId="{6C35BFAF-297E-460F-B498-97A46C03DD6F}" type="presParOf" srcId="{34A5C2B2-56D3-4843-BF72-F205AE2CF6AD}" destId="{2859BDE3-B984-4080-8F85-A80FCAB74A8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786EBD-80BB-41D4-8D8C-8500874B9147}" type="doc">
      <dgm:prSet loTypeId="urn:microsoft.com/office/officeart/2005/8/layout/process4" loCatId="process" qsTypeId="urn:microsoft.com/office/officeart/2005/8/quickstyle/3d1" qsCatId="3D" csTypeId="urn:microsoft.com/office/officeart/2005/8/colors/accent0_3" csCatId="mainScheme" phldr="1"/>
      <dgm:spPr/>
      <dgm:t>
        <a:bodyPr/>
        <a:lstStyle/>
        <a:p>
          <a:endParaRPr lang="en-US"/>
        </a:p>
      </dgm:t>
    </dgm:pt>
    <dgm:pt modelId="{148E0641-C630-4F67-ACE2-56612418C193}">
      <dgm:prSet custT="1"/>
      <dgm:spPr/>
      <dgm:t>
        <a:bodyPr/>
        <a:lstStyle/>
        <a:p>
          <a:pPr rtl="0"/>
          <a:r>
            <a:rPr lang="en-US" sz="3600" dirty="0" smtClean="0"/>
            <a:t>Grouping students and remaining in the same group throughout all assessments</a:t>
          </a:r>
        </a:p>
        <a:p>
          <a:pPr rtl="0"/>
          <a:r>
            <a:rPr lang="en-US" sz="3600" dirty="0" smtClean="0">
              <a:solidFill>
                <a:srgbClr val="FF0000"/>
              </a:solidFill>
            </a:rPr>
            <a:t>Max number of students=4</a:t>
          </a:r>
          <a:endParaRPr lang="en-US" sz="3600" dirty="0">
            <a:solidFill>
              <a:srgbClr val="FF0000"/>
            </a:solidFill>
          </a:endParaRPr>
        </a:p>
      </dgm:t>
    </dgm:pt>
    <dgm:pt modelId="{2F8AC4E3-D626-4E29-82FF-9860FB39BCC3}" type="parTrans" cxnId="{C6A9FAC8-6FEE-428C-9D0D-36EA8AD90953}">
      <dgm:prSet/>
      <dgm:spPr/>
      <dgm:t>
        <a:bodyPr/>
        <a:lstStyle/>
        <a:p>
          <a:endParaRPr lang="en-US"/>
        </a:p>
      </dgm:t>
    </dgm:pt>
    <dgm:pt modelId="{AED4B990-9C45-46AF-B024-682C37AF8745}" type="sibTrans" cxnId="{C6A9FAC8-6FEE-428C-9D0D-36EA8AD90953}">
      <dgm:prSet/>
      <dgm:spPr/>
      <dgm:t>
        <a:bodyPr/>
        <a:lstStyle/>
        <a:p>
          <a:endParaRPr lang="en-US"/>
        </a:p>
      </dgm:t>
    </dgm:pt>
    <dgm:pt modelId="{0B307BCA-2ADE-4551-A2A8-861CC05DBEF6}">
      <dgm:prSet/>
      <dgm:spPr/>
      <dgm:t>
        <a:bodyPr/>
        <a:lstStyle/>
        <a:p>
          <a:pPr rtl="0"/>
          <a:r>
            <a:rPr lang="en-US" dirty="0" smtClean="0"/>
            <a:t>Prior to assessment: </a:t>
          </a:r>
          <a:endParaRPr lang="en-US" dirty="0"/>
        </a:p>
      </dgm:t>
    </dgm:pt>
    <dgm:pt modelId="{1AD4478F-4E23-4C92-BC7B-FDAA8CCA020E}" type="parTrans" cxnId="{74A2E1E6-CE37-427A-94B5-41D06B9C985F}">
      <dgm:prSet/>
      <dgm:spPr/>
      <dgm:t>
        <a:bodyPr/>
        <a:lstStyle/>
        <a:p>
          <a:endParaRPr lang="en-US"/>
        </a:p>
      </dgm:t>
    </dgm:pt>
    <dgm:pt modelId="{B97E0371-2A35-4910-B384-C0DD31C787E0}" type="sibTrans" cxnId="{74A2E1E6-CE37-427A-94B5-41D06B9C985F}">
      <dgm:prSet/>
      <dgm:spPr/>
      <dgm:t>
        <a:bodyPr/>
        <a:lstStyle/>
        <a:p>
          <a:endParaRPr lang="en-US"/>
        </a:p>
      </dgm:t>
    </dgm:pt>
    <dgm:pt modelId="{0C8CBC20-E2C9-412E-A2AC-AC157DB99148}">
      <dgm:prSet/>
      <dgm:spPr/>
      <dgm:t>
        <a:bodyPr/>
        <a:lstStyle/>
        <a:p>
          <a:pPr rtl="0"/>
          <a:r>
            <a:rPr lang="en-US" smtClean="0"/>
            <a:t>Organize each class used for assessment into four PERFORM assessment groups</a:t>
          </a:r>
          <a:endParaRPr lang="en-US"/>
        </a:p>
      </dgm:t>
    </dgm:pt>
    <dgm:pt modelId="{E22AF462-58D8-41FD-A28D-9AB78C5C4029}" type="parTrans" cxnId="{2567A699-A591-410F-B00B-D00582719A4E}">
      <dgm:prSet/>
      <dgm:spPr/>
      <dgm:t>
        <a:bodyPr/>
        <a:lstStyle/>
        <a:p>
          <a:endParaRPr lang="en-US"/>
        </a:p>
      </dgm:t>
    </dgm:pt>
    <dgm:pt modelId="{9A473EAA-49A7-4173-9EAE-6F7884CCFD0A}" type="sibTrans" cxnId="{2567A699-A591-410F-B00B-D00582719A4E}">
      <dgm:prSet/>
      <dgm:spPr/>
      <dgm:t>
        <a:bodyPr/>
        <a:lstStyle/>
        <a:p>
          <a:endParaRPr lang="en-US"/>
        </a:p>
      </dgm:t>
    </dgm:pt>
    <dgm:pt modelId="{E6FCFC65-4C0F-4F78-A49D-E7BA47636E27}">
      <dgm:prSet/>
      <dgm:spPr/>
      <dgm:t>
        <a:bodyPr/>
        <a:lstStyle/>
        <a:p>
          <a:pPr rtl="0"/>
          <a:r>
            <a:rPr lang="en-US" smtClean="0"/>
            <a:t>Label each as group A, B, C, or D. </a:t>
          </a:r>
          <a:endParaRPr lang="en-US"/>
        </a:p>
      </dgm:t>
    </dgm:pt>
    <dgm:pt modelId="{7E3E441E-FEE3-4867-82FD-24EFE5425FC7}" type="parTrans" cxnId="{D57CC64B-1B47-40A2-AE28-C44537FA2BBB}">
      <dgm:prSet/>
      <dgm:spPr/>
      <dgm:t>
        <a:bodyPr/>
        <a:lstStyle/>
        <a:p>
          <a:endParaRPr lang="en-US"/>
        </a:p>
      </dgm:t>
    </dgm:pt>
    <dgm:pt modelId="{44558C7F-BDBB-4C00-9569-711D7E4596E6}" type="sibTrans" cxnId="{D57CC64B-1B47-40A2-AE28-C44537FA2BBB}">
      <dgm:prSet/>
      <dgm:spPr/>
      <dgm:t>
        <a:bodyPr/>
        <a:lstStyle/>
        <a:p>
          <a:endParaRPr lang="en-US"/>
        </a:p>
      </dgm:t>
    </dgm:pt>
    <dgm:pt modelId="{B3DBE3EE-B343-458C-B903-59C673880F8F}">
      <dgm:prSet/>
      <dgm:spPr/>
      <dgm:t>
        <a:bodyPr/>
        <a:lstStyle/>
        <a:p>
          <a:pPr rtl="0"/>
          <a:r>
            <a:rPr lang="en-US" smtClean="0"/>
            <a:t>Complete assessment score sheets </a:t>
          </a:r>
          <a:endParaRPr lang="en-US"/>
        </a:p>
      </dgm:t>
    </dgm:pt>
    <dgm:pt modelId="{4B873C62-823F-44CA-8A2A-A491E9EE08EF}" type="parTrans" cxnId="{9ADF7C31-19FC-4179-A409-C227F013CDDF}">
      <dgm:prSet/>
      <dgm:spPr/>
      <dgm:t>
        <a:bodyPr/>
        <a:lstStyle/>
        <a:p>
          <a:endParaRPr lang="en-US"/>
        </a:p>
      </dgm:t>
    </dgm:pt>
    <dgm:pt modelId="{881EA9C7-6817-4F1C-BFA4-1879BE41D3E4}" type="sibTrans" cxnId="{9ADF7C31-19FC-4179-A409-C227F013CDDF}">
      <dgm:prSet/>
      <dgm:spPr/>
      <dgm:t>
        <a:bodyPr/>
        <a:lstStyle/>
        <a:p>
          <a:endParaRPr lang="en-US"/>
        </a:p>
      </dgm:t>
    </dgm:pt>
    <dgm:pt modelId="{D525A671-19C5-40B1-99CF-DD742AACC8A5}">
      <dgm:prSet/>
      <dgm:spPr/>
      <dgm:t>
        <a:bodyPr/>
        <a:lstStyle/>
        <a:p>
          <a:pPr rtl="0"/>
          <a:r>
            <a:rPr lang="en-US" smtClean="0"/>
            <a:t>Exact groups must be used for pre and post test.</a:t>
          </a:r>
          <a:endParaRPr lang="en-US"/>
        </a:p>
      </dgm:t>
    </dgm:pt>
    <dgm:pt modelId="{BC3E14A2-5F4A-4F09-9353-7D134F549F4C}" type="parTrans" cxnId="{365AE6CB-BC0A-4EC0-B0C3-15B92644E9D4}">
      <dgm:prSet/>
      <dgm:spPr/>
      <dgm:t>
        <a:bodyPr/>
        <a:lstStyle/>
        <a:p>
          <a:endParaRPr lang="en-US"/>
        </a:p>
      </dgm:t>
    </dgm:pt>
    <dgm:pt modelId="{2837AA86-FDDB-4DC4-9A6B-14F5ECDBA1F4}" type="sibTrans" cxnId="{365AE6CB-BC0A-4EC0-B0C3-15B92644E9D4}">
      <dgm:prSet/>
      <dgm:spPr/>
      <dgm:t>
        <a:bodyPr/>
        <a:lstStyle/>
        <a:p>
          <a:endParaRPr lang="en-US"/>
        </a:p>
      </dgm:t>
    </dgm:pt>
    <dgm:pt modelId="{B57FDDFC-5101-4F89-AFB9-3C4514022E50}">
      <dgm:prSet/>
      <dgm:spPr/>
      <dgm:t>
        <a:bodyPr/>
        <a:lstStyle/>
        <a:p>
          <a:pPr rtl="0"/>
          <a:r>
            <a:rPr lang="en-US" dirty="0" smtClean="0"/>
            <a:t>Exception-if student is absent, moved or new student added to a class after pre-test</a:t>
          </a:r>
          <a:endParaRPr lang="en-US" dirty="0"/>
        </a:p>
      </dgm:t>
    </dgm:pt>
    <dgm:pt modelId="{04863246-7204-4A83-A5F2-7D215A0612BD}" type="parTrans" cxnId="{1C4CE5A1-171F-48F5-9FD0-4C9148C2F883}">
      <dgm:prSet/>
      <dgm:spPr/>
      <dgm:t>
        <a:bodyPr/>
        <a:lstStyle/>
        <a:p>
          <a:endParaRPr lang="en-US"/>
        </a:p>
      </dgm:t>
    </dgm:pt>
    <dgm:pt modelId="{95286810-A53C-466C-85A7-692E4A8A2429}" type="sibTrans" cxnId="{1C4CE5A1-171F-48F5-9FD0-4C9148C2F883}">
      <dgm:prSet/>
      <dgm:spPr/>
      <dgm:t>
        <a:bodyPr/>
        <a:lstStyle/>
        <a:p>
          <a:endParaRPr lang="en-US"/>
        </a:p>
      </dgm:t>
    </dgm:pt>
    <dgm:pt modelId="{739DE476-D592-46F4-9C27-E36575F305CB}">
      <dgm:prSet/>
      <dgm:spPr/>
      <dgm:t>
        <a:bodyPr/>
        <a:lstStyle/>
        <a:p>
          <a:pPr rtl="0"/>
          <a:endParaRPr lang="en-US" dirty="0"/>
        </a:p>
      </dgm:t>
    </dgm:pt>
    <dgm:pt modelId="{7476D215-7C00-4C21-AC42-83091B4B3D37}" type="parTrans" cxnId="{0EF07F1E-1835-4B20-8E03-5D75E575A81F}">
      <dgm:prSet/>
      <dgm:spPr/>
      <dgm:t>
        <a:bodyPr/>
        <a:lstStyle/>
        <a:p>
          <a:endParaRPr lang="en-US"/>
        </a:p>
      </dgm:t>
    </dgm:pt>
    <dgm:pt modelId="{24EDA3D9-7B85-45FB-BB13-67B849549372}" type="sibTrans" cxnId="{0EF07F1E-1835-4B20-8E03-5D75E575A81F}">
      <dgm:prSet/>
      <dgm:spPr/>
      <dgm:t>
        <a:bodyPr/>
        <a:lstStyle/>
        <a:p>
          <a:endParaRPr lang="en-US"/>
        </a:p>
      </dgm:t>
    </dgm:pt>
    <dgm:pt modelId="{675F21A2-BAC1-420E-832A-C598F618E4B7}">
      <dgm:prSet/>
      <dgm:spPr/>
      <dgm:t>
        <a:bodyPr/>
        <a:lstStyle/>
        <a:p>
          <a:pPr rtl="0"/>
          <a:endParaRPr lang="en-US" dirty="0"/>
        </a:p>
      </dgm:t>
    </dgm:pt>
    <dgm:pt modelId="{C10C6E24-5F41-42AA-996C-546DAEF455F9}" type="parTrans" cxnId="{7BCC7A07-5919-4EB4-A90E-BA055D1AE36C}">
      <dgm:prSet/>
      <dgm:spPr/>
      <dgm:t>
        <a:bodyPr/>
        <a:lstStyle/>
        <a:p>
          <a:endParaRPr lang="en-US"/>
        </a:p>
      </dgm:t>
    </dgm:pt>
    <dgm:pt modelId="{843405D1-0DD4-49FB-8ADE-1BB6CB6474D6}" type="sibTrans" cxnId="{7BCC7A07-5919-4EB4-A90E-BA055D1AE36C}">
      <dgm:prSet/>
      <dgm:spPr/>
      <dgm:t>
        <a:bodyPr/>
        <a:lstStyle/>
        <a:p>
          <a:endParaRPr lang="en-US"/>
        </a:p>
      </dgm:t>
    </dgm:pt>
    <dgm:pt modelId="{4E746702-641A-4C1C-B57C-A531448C1464}" type="pres">
      <dgm:prSet presAssocID="{53786EBD-80BB-41D4-8D8C-8500874B9147}" presName="Name0" presStyleCnt="0">
        <dgm:presLayoutVars>
          <dgm:dir/>
          <dgm:animLvl val="lvl"/>
          <dgm:resizeHandles val="exact"/>
        </dgm:presLayoutVars>
      </dgm:prSet>
      <dgm:spPr/>
      <dgm:t>
        <a:bodyPr/>
        <a:lstStyle/>
        <a:p>
          <a:endParaRPr lang="en-US"/>
        </a:p>
      </dgm:t>
    </dgm:pt>
    <dgm:pt modelId="{DFE02479-B7A8-4466-B470-1195CB1CD540}" type="pres">
      <dgm:prSet presAssocID="{148E0641-C630-4F67-ACE2-56612418C193}" presName="boxAndChildren" presStyleCnt="0"/>
      <dgm:spPr/>
    </dgm:pt>
    <dgm:pt modelId="{0C196FE6-AD7F-4863-8310-9BD3915AB9E2}" type="pres">
      <dgm:prSet presAssocID="{148E0641-C630-4F67-ACE2-56612418C193}" presName="parentTextBox" presStyleLbl="node1" presStyleIdx="0" presStyleCnt="1"/>
      <dgm:spPr/>
      <dgm:t>
        <a:bodyPr/>
        <a:lstStyle/>
        <a:p>
          <a:endParaRPr lang="en-US"/>
        </a:p>
      </dgm:t>
    </dgm:pt>
    <dgm:pt modelId="{6ABEF386-4BCF-4AAD-87BF-57A1366E34D1}" type="pres">
      <dgm:prSet presAssocID="{148E0641-C630-4F67-ACE2-56612418C193}" presName="entireBox" presStyleLbl="node1" presStyleIdx="0" presStyleCnt="1" custLinFactNeighborX="1543"/>
      <dgm:spPr/>
      <dgm:t>
        <a:bodyPr/>
        <a:lstStyle/>
        <a:p>
          <a:endParaRPr lang="en-US"/>
        </a:p>
      </dgm:t>
    </dgm:pt>
    <dgm:pt modelId="{E257BF4A-A5F8-4BCB-B0F2-767F1B11D991}" type="pres">
      <dgm:prSet presAssocID="{148E0641-C630-4F67-ACE2-56612418C193}" presName="descendantBox" presStyleCnt="0"/>
      <dgm:spPr/>
    </dgm:pt>
    <dgm:pt modelId="{3EBC9203-AC34-4559-8921-C21D3EB243E0}" type="pres">
      <dgm:prSet presAssocID="{0B307BCA-2ADE-4551-A2A8-861CC05DBEF6}" presName="childTextBox" presStyleLbl="fgAccFollowNode1" presStyleIdx="0" presStyleCnt="1">
        <dgm:presLayoutVars>
          <dgm:bulletEnabled val="1"/>
        </dgm:presLayoutVars>
      </dgm:prSet>
      <dgm:spPr/>
      <dgm:t>
        <a:bodyPr/>
        <a:lstStyle/>
        <a:p>
          <a:endParaRPr lang="en-US"/>
        </a:p>
      </dgm:t>
    </dgm:pt>
  </dgm:ptLst>
  <dgm:cxnLst>
    <dgm:cxn modelId="{7F802642-DF19-42F5-A8D7-AC38C1F93626}" type="presOf" srcId="{E6FCFC65-4C0F-4F78-A49D-E7BA47636E27}" destId="{3EBC9203-AC34-4559-8921-C21D3EB243E0}" srcOrd="0" destOrd="2" presId="urn:microsoft.com/office/officeart/2005/8/layout/process4"/>
    <dgm:cxn modelId="{62D95A68-286F-4306-ACDA-492122FFBE9B}" type="presOf" srcId="{675F21A2-BAC1-420E-832A-C598F618E4B7}" destId="{3EBC9203-AC34-4559-8921-C21D3EB243E0}" srcOrd="0" destOrd="7" presId="urn:microsoft.com/office/officeart/2005/8/layout/process4"/>
    <dgm:cxn modelId="{EEAB1094-E1DD-44CE-BCA2-A71D3E93F183}" type="presOf" srcId="{0C8CBC20-E2C9-412E-A2AC-AC157DB99148}" destId="{3EBC9203-AC34-4559-8921-C21D3EB243E0}" srcOrd="0" destOrd="1" presId="urn:microsoft.com/office/officeart/2005/8/layout/process4"/>
    <dgm:cxn modelId="{365AE6CB-BC0A-4EC0-B0C3-15B92644E9D4}" srcId="{0B307BCA-2ADE-4551-A2A8-861CC05DBEF6}" destId="{D525A671-19C5-40B1-99CF-DD742AACC8A5}" srcOrd="3" destOrd="0" parTransId="{BC3E14A2-5F4A-4F09-9353-7D134F549F4C}" sibTransId="{2837AA86-FDDB-4DC4-9A6B-14F5ECDBA1F4}"/>
    <dgm:cxn modelId="{0108B7E4-886C-4E52-B005-122DF57749AF}" type="presOf" srcId="{739DE476-D592-46F4-9C27-E36575F305CB}" destId="{3EBC9203-AC34-4559-8921-C21D3EB243E0}" srcOrd="0" destOrd="6" presId="urn:microsoft.com/office/officeart/2005/8/layout/process4"/>
    <dgm:cxn modelId="{74A2E1E6-CE37-427A-94B5-41D06B9C985F}" srcId="{148E0641-C630-4F67-ACE2-56612418C193}" destId="{0B307BCA-2ADE-4551-A2A8-861CC05DBEF6}" srcOrd="0" destOrd="0" parTransId="{1AD4478F-4E23-4C92-BC7B-FDAA8CCA020E}" sibTransId="{B97E0371-2A35-4910-B384-C0DD31C787E0}"/>
    <dgm:cxn modelId="{D57CC64B-1B47-40A2-AE28-C44537FA2BBB}" srcId="{0B307BCA-2ADE-4551-A2A8-861CC05DBEF6}" destId="{E6FCFC65-4C0F-4F78-A49D-E7BA47636E27}" srcOrd="1" destOrd="0" parTransId="{7E3E441E-FEE3-4867-82FD-24EFE5425FC7}" sibTransId="{44558C7F-BDBB-4C00-9569-711D7E4596E6}"/>
    <dgm:cxn modelId="{9ADF7C31-19FC-4179-A409-C227F013CDDF}" srcId="{0B307BCA-2ADE-4551-A2A8-861CC05DBEF6}" destId="{B3DBE3EE-B343-458C-B903-59C673880F8F}" srcOrd="2" destOrd="0" parTransId="{4B873C62-823F-44CA-8A2A-A491E9EE08EF}" sibTransId="{881EA9C7-6817-4F1C-BFA4-1879BE41D3E4}"/>
    <dgm:cxn modelId="{0EF07F1E-1835-4B20-8E03-5D75E575A81F}" srcId="{D525A671-19C5-40B1-99CF-DD742AACC8A5}" destId="{739DE476-D592-46F4-9C27-E36575F305CB}" srcOrd="1" destOrd="0" parTransId="{7476D215-7C00-4C21-AC42-83091B4B3D37}" sibTransId="{24EDA3D9-7B85-45FB-BB13-67B849549372}"/>
    <dgm:cxn modelId="{2567A699-A591-410F-B00B-D00582719A4E}" srcId="{0B307BCA-2ADE-4551-A2A8-861CC05DBEF6}" destId="{0C8CBC20-E2C9-412E-A2AC-AC157DB99148}" srcOrd="0" destOrd="0" parTransId="{E22AF462-58D8-41FD-A28D-9AB78C5C4029}" sibTransId="{9A473EAA-49A7-4173-9EAE-6F7884CCFD0A}"/>
    <dgm:cxn modelId="{7BCC7A07-5919-4EB4-A90E-BA055D1AE36C}" srcId="{D525A671-19C5-40B1-99CF-DD742AACC8A5}" destId="{675F21A2-BAC1-420E-832A-C598F618E4B7}" srcOrd="2" destOrd="0" parTransId="{C10C6E24-5F41-42AA-996C-546DAEF455F9}" sibTransId="{843405D1-0DD4-49FB-8ADE-1BB6CB6474D6}"/>
    <dgm:cxn modelId="{04856C81-7770-4046-9493-F891DFAF7ED6}" type="presOf" srcId="{B57FDDFC-5101-4F89-AFB9-3C4514022E50}" destId="{3EBC9203-AC34-4559-8921-C21D3EB243E0}" srcOrd="0" destOrd="5" presId="urn:microsoft.com/office/officeart/2005/8/layout/process4"/>
    <dgm:cxn modelId="{33F82D5C-58DA-436E-A0C8-26AB9937871D}" type="presOf" srcId="{0B307BCA-2ADE-4551-A2A8-861CC05DBEF6}" destId="{3EBC9203-AC34-4559-8921-C21D3EB243E0}" srcOrd="0" destOrd="0" presId="urn:microsoft.com/office/officeart/2005/8/layout/process4"/>
    <dgm:cxn modelId="{1474923F-17B5-412C-8787-CE78BD34F93E}" type="presOf" srcId="{148E0641-C630-4F67-ACE2-56612418C193}" destId="{0C196FE6-AD7F-4863-8310-9BD3915AB9E2}" srcOrd="0" destOrd="0" presId="urn:microsoft.com/office/officeart/2005/8/layout/process4"/>
    <dgm:cxn modelId="{0BE0AA51-8208-4E99-BD93-8EC90FE5A96E}" type="presOf" srcId="{B3DBE3EE-B343-458C-B903-59C673880F8F}" destId="{3EBC9203-AC34-4559-8921-C21D3EB243E0}" srcOrd="0" destOrd="3" presId="urn:microsoft.com/office/officeart/2005/8/layout/process4"/>
    <dgm:cxn modelId="{5FBFE6E8-4205-4FAA-8FBA-0DEF8C82B322}" type="presOf" srcId="{D525A671-19C5-40B1-99CF-DD742AACC8A5}" destId="{3EBC9203-AC34-4559-8921-C21D3EB243E0}" srcOrd="0" destOrd="4" presId="urn:microsoft.com/office/officeart/2005/8/layout/process4"/>
    <dgm:cxn modelId="{5835A1CC-77F4-45B2-BC30-23EBA79B51B0}" type="presOf" srcId="{53786EBD-80BB-41D4-8D8C-8500874B9147}" destId="{4E746702-641A-4C1C-B57C-A531448C1464}" srcOrd="0" destOrd="0" presId="urn:microsoft.com/office/officeart/2005/8/layout/process4"/>
    <dgm:cxn modelId="{C6A9FAC8-6FEE-428C-9D0D-36EA8AD90953}" srcId="{53786EBD-80BB-41D4-8D8C-8500874B9147}" destId="{148E0641-C630-4F67-ACE2-56612418C193}" srcOrd="0" destOrd="0" parTransId="{2F8AC4E3-D626-4E29-82FF-9860FB39BCC3}" sibTransId="{AED4B990-9C45-46AF-B024-682C37AF8745}"/>
    <dgm:cxn modelId="{586308C0-55FE-4715-8C8F-4F6C93023BDA}" type="presOf" srcId="{148E0641-C630-4F67-ACE2-56612418C193}" destId="{6ABEF386-4BCF-4AAD-87BF-57A1366E34D1}" srcOrd="1" destOrd="0" presId="urn:microsoft.com/office/officeart/2005/8/layout/process4"/>
    <dgm:cxn modelId="{1C4CE5A1-171F-48F5-9FD0-4C9148C2F883}" srcId="{D525A671-19C5-40B1-99CF-DD742AACC8A5}" destId="{B57FDDFC-5101-4F89-AFB9-3C4514022E50}" srcOrd="0" destOrd="0" parTransId="{04863246-7204-4A83-A5F2-7D215A0612BD}" sibTransId="{95286810-A53C-466C-85A7-692E4A8A2429}"/>
    <dgm:cxn modelId="{5D285BBF-80A4-41F0-96F6-36FAA36480FC}" type="presParOf" srcId="{4E746702-641A-4C1C-B57C-A531448C1464}" destId="{DFE02479-B7A8-4466-B470-1195CB1CD540}" srcOrd="0" destOrd="0" presId="urn:microsoft.com/office/officeart/2005/8/layout/process4"/>
    <dgm:cxn modelId="{701592A5-2240-4A69-A704-D198F8D98358}" type="presParOf" srcId="{DFE02479-B7A8-4466-B470-1195CB1CD540}" destId="{0C196FE6-AD7F-4863-8310-9BD3915AB9E2}" srcOrd="0" destOrd="0" presId="urn:microsoft.com/office/officeart/2005/8/layout/process4"/>
    <dgm:cxn modelId="{34BAAA51-4B66-4931-BE19-B276F4416D15}" type="presParOf" srcId="{DFE02479-B7A8-4466-B470-1195CB1CD540}" destId="{6ABEF386-4BCF-4AAD-87BF-57A1366E34D1}" srcOrd="1" destOrd="0" presId="urn:microsoft.com/office/officeart/2005/8/layout/process4"/>
    <dgm:cxn modelId="{6771E35C-30B3-41A7-9A79-1922B90BCBAE}" type="presParOf" srcId="{DFE02479-B7A8-4466-B470-1195CB1CD540}" destId="{E257BF4A-A5F8-4BCB-B0F2-767F1B11D991}" srcOrd="2" destOrd="0" presId="urn:microsoft.com/office/officeart/2005/8/layout/process4"/>
    <dgm:cxn modelId="{A1C1EE2E-6234-4674-B9EC-402CFA0A55AE}" type="presParOf" srcId="{E257BF4A-A5F8-4BCB-B0F2-767F1B11D991}" destId="{3EBC9203-AC34-4559-8921-C21D3EB243E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DD5F408-3EEF-49A5-889B-1A9F9DBCA7CC}" type="datetimeFigureOut">
              <a:rPr lang="en-US"/>
              <a:pPr>
                <a:defRPr/>
              </a:pPr>
              <a:t>8/29/2016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01CDD77-FA70-4193-B1F0-4EF8A7A0DDE9}" type="slidenum">
              <a:rPr lang="en-US"/>
              <a:pPr>
                <a:defRPr/>
              </a:pPr>
              <a:t>‹#›</a:t>
            </a:fld>
            <a:endParaRPr lang="en-US"/>
          </a:p>
        </p:txBody>
      </p:sp>
    </p:spTree>
    <p:extLst>
      <p:ext uri="{BB962C8B-B14F-4D97-AF65-F5344CB8AC3E}">
        <p14:creationId xmlns:p14="http://schemas.microsoft.com/office/powerpoint/2010/main" val="697202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E9AEDD7-9320-4BF5-8538-25868E4EEADB}" type="datetimeFigureOut">
              <a:rPr lang="en-US"/>
              <a:pPr>
                <a:defRPr/>
              </a:pPr>
              <a:t>8/29/2016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469AE85-DBA8-4908-B182-A7A290AF9FDB}" type="slidenum">
              <a:rPr lang="en-US"/>
              <a:pPr>
                <a:defRPr/>
              </a:pPr>
              <a:t>‹#›</a:t>
            </a:fld>
            <a:endParaRPr lang="en-US"/>
          </a:p>
        </p:txBody>
      </p:sp>
    </p:spTree>
    <p:extLst>
      <p:ext uri="{BB962C8B-B14F-4D97-AF65-F5344CB8AC3E}">
        <p14:creationId xmlns:p14="http://schemas.microsoft.com/office/powerpoint/2010/main" val="67470693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Time: less than 1 minute</a:t>
            </a:r>
          </a:p>
          <a:p>
            <a:pPr eaLnBrk="1" hangingPunct="1">
              <a:spcBef>
                <a:spcPct val="0"/>
              </a:spcBef>
            </a:pPr>
            <a:r>
              <a:rPr lang="en-US" altLang="en-US" dirty="0" smtClean="0"/>
              <a:t>Say:  Welcome to </a:t>
            </a:r>
            <a:r>
              <a:rPr lang="en-US" altLang="en-US" smtClean="0"/>
              <a:t>our August District Learning Day.  </a:t>
            </a:r>
            <a:r>
              <a:rPr lang="en-US" altLang="en-US" dirty="0" smtClean="0"/>
              <a:t>My name is _______ and I will be your facilitator today.  Our title for todays session is HPELW Elementary Portfolio </a:t>
            </a: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56BFDAE-2190-43F1-9BE3-C58C158C566D}" type="slidenum">
              <a:rPr lang="en-US" altLang="en-US" smtClean="0"/>
              <a:pPr fontAlgn="base">
                <a:spcBef>
                  <a:spcPct val="0"/>
                </a:spcBef>
                <a:spcAft>
                  <a:spcPct val="0"/>
                </a:spcAft>
              </a:pPr>
              <a:t>1</a:t>
            </a:fld>
            <a:endParaRPr lang="en-US" altLang="en-US" smtClean="0"/>
          </a:p>
        </p:txBody>
      </p:sp>
    </p:spTree>
    <p:extLst>
      <p:ext uri="{BB962C8B-B14F-4D97-AF65-F5344CB8AC3E}">
        <p14:creationId xmlns:p14="http://schemas.microsoft.com/office/powerpoint/2010/main" val="575665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Remember that</a:t>
            </a:r>
          </a:p>
          <a:p>
            <a:pPr eaLnBrk="1" hangingPunct="1">
              <a:spcBef>
                <a:spcPct val="0"/>
              </a:spcBef>
            </a:pPr>
            <a:r>
              <a:rPr lang="en-US" altLang="en-US" smtClean="0"/>
              <a:t>Grades 2 must select the locomotor skill</a:t>
            </a:r>
          </a:p>
          <a:p>
            <a:pPr eaLnBrk="1" hangingPunct="1">
              <a:spcBef>
                <a:spcPct val="0"/>
              </a:spcBef>
            </a:pPr>
            <a:r>
              <a:rPr lang="en-US" altLang="en-US" smtClean="0"/>
              <a:t>Grades 5 must select the overhand throw</a:t>
            </a:r>
          </a:p>
          <a:p>
            <a:pPr eaLnBrk="1" hangingPunct="1">
              <a:spcBef>
                <a:spcPct val="0"/>
              </a:spcBef>
            </a:pPr>
            <a:endParaRPr lang="en-US" altLang="en-US" smtClean="0"/>
          </a:p>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22F87B0-37B8-4607-94A4-AB999224A443}" type="slidenum">
              <a:rPr lang="en-US" altLang="en-US" smtClean="0"/>
              <a:pPr fontAlgn="base">
                <a:spcBef>
                  <a:spcPct val="0"/>
                </a:spcBef>
                <a:spcAft>
                  <a:spcPct val="0"/>
                </a:spcAft>
              </a:pPr>
              <a:t>10</a:t>
            </a:fld>
            <a:endParaRPr lang="en-US" altLang="en-US" smtClean="0"/>
          </a:p>
        </p:txBody>
      </p:sp>
    </p:spTree>
    <p:extLst>
      <p:ext uri="{BB962C8B-B14F-4D97-AF65-F5344CB8AC3E}">
        <p14:creationId xmlns:p14="http://schemas.microsoft.com/office/powerpoint/2010/main" val="224991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After Scoring</a:t>
            </a:r>
          </a:p>
          <a:p>
            <a:pPr eaLnBrk="1" hangingPunct="1">
              <a:spcBef>
                <a:spcPct val="0"/>
              </a:spcBef>
            </a:pPr>
            <a:r>
              <a:rPr lang="en-US" altLang="en-US" smtClean="0"/>
              <a:t>Results will be returned as a whole number score between one and five. The report includes teacher-level data and scores for each evidence collection, as well as the overall score. Any teachers who do not complete the process will automatically receive a one overall. The TDOE will then import the overall scores into the state data system so they may be reviewed by teachers and administrators. </a:t>
            </a:r>
          </a:p>
          <a:p>
            <a:pPr eaLnBrk="1" hangingPunct="1">
              <a:spcBef>
                <a:spcPct val="0"/>
              </a:spcBef>
            </a:pPr>
            <a:r>
              <a:rPr lang="en-US" altLang="en-US" smtClean="0"/>
              <a:t>The peer review process is blind, meaning that the peer reviewer will not know the teacher</a:t>
            </a:r>
          </a:p>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2DB70B6-02EA-4B6D-B2DC-0D258590934A}" type="slidenum">
              <a:rPr lang="en-US" altLang="en-US" smtClean="0"/>
              <a:pPr fontAlgn="base">
                <a:spcBef>
                  <a:spcPct val="0"/>
                </a:spcBef>
                <a:spcAft>
                  <a:spcPct val="0"/>
                </a:spcAft>
              </a:pPr>
              <a:t>11</a:t>
            </a:fld>
            <a:endParaRPr lang="en-US" altLang="en-US" smtClean="0"/>
          </a:p>
        </p:txBody>
      </p:sp>
    </p:spTree>
    <p:extLst>
      <p:ext uri="{BB962C8B-B14F-4D97-AF65-F5344CB8AC3E}">
        <p14:creationId xmlns:p14="http://schemas.microsoft.com/office/powerpoint/2010/main" val="4233817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u="sng" smtClean="0"/>
              <a:t>Teacher Handbook 2014-15</a:t>
            </a:r>
            <a:r>
              <a:rPr lang="en-US" altLang="en-US" smtClean="0"/>
              <a:t>: This document contains assessment protocols, specific instructions for how to collect evidence in the four domains, sample scoring sheets, and other important information</a:t>
            </a:r>
            <a:r>
              <a:rPr lang="en-US" altLang="en-US" sz="1000" smtClean="0"/>
              <a:t>.</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1711B0E-4A5B-4DA5-B284-FE481E5643D8}" type="slidenum">
              <a:rPr lang="en-US" altLang="en-US" smtClean="0"/>
              <a:pPr fontAlgn="base">
                <a:spcBef>
                  <a:spcPct val="0"/>
                </a:spcBef>
                <a:spcAft>
                  <a:spcPct val="0"/>
                </a:spcAft>
              </a:pPr>
              <a:t>12</a:t>
            </a:fld>
            <a:endParaRPr lang="en-US" altLang="en-US" smtClean="0"/>
          </a:p>
        </p:txBody>
      </p:sp>
    </p:spTree>
    <p:extLst>
      <p:ext uri="{BB962C8B-B14F-4D97-AF65-F5344CB8AC3E}">
        <p14:creationId xmlns:p14="http://schemas.microsoft.com/office/powerpoint/2010/main" val="1691696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 Portfolios generate Individual Growth Scores and have all the rights, responsibilities and legalities of TCAP individual growth scores. </a:t>
            </a:r>
          </a:p>
        </p:txBody>
      </p:sp>
      <p:sp>
        <p:nvSpPr>
          <p:cNvPr id="4" name="Slide Number Placeholder 3"/>
          <p:cNvSpPr>
            <a:spLocks noGrp="1"/>
          </p:cNvSpPr>
          <p:nvPr>
            <p:ph type="sldNum" sz="quarter" idx="5"/>
          </p:nvPr>
        </p:nvSpPr>
        <p:spPr/>
        <p:txBody>
          <a:bodyPr/>
          <a:lstStyle/>
          <a:p>
            <a:pPr>
              <a:defRPr/>
            </a:pPr>
            <a:fld id="{17029B30-F367-41D0-8397-402AAB1AEABB}" type="slidenum">
              <a:rPr lang="en-US" smtClean="0"/>
              <a:pPr>
                <a:defRPr/>
              </a:pPr>
              <a:t>13</a:t>
            </a:fld>
            <a:endParaRPr lang="en-US"/>
          </a:p>
        </p:txBody>
      </p:sp>
    </p:spTree>
    <p:extLst>
      <p:ext uri="{BB962C8B-B14F-4D97-AF65-F5344CB8AC3E}">
        <p14:creationId xmlns:p14="http://schemas.microsoft.com/office/powerpoint/2010/main" val="3547271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Now as we look into the scoring rubric, we wanted to specify where most teachers fall. </a:t>
            </a:r>
          </a:p>
          <a:p>
            <a:pPr eaLnBrk="1" hangingPunct="1">
              <a:spcBef>
                <a:spcPct val="0"/>
              </a:spcBef>
              <a:buFontTx/>
              <a:buChar char="•"/>
            </a:pPr>
            <a:r>
              <a:rPr lang="en-US" altLang="en-US" smtClean="0"/>
              <a:t>Read  and get a good understanding of the rubric.</a:t>
            </a:r>
          </a:p>
          <a:p>
            <a:pPr eaLnBrk="1" hangingPunct="1">
              <a:spcBef>
                <a:spcPct val="0"/>
              </a:spcBef>
              <a:buFontTx/>
              <a:buChar char="•"/>
            </a:pPr>
            <a:r>
              <a:rPr lang="en-US" altLang="en-US" smtClean="0"/>
              <a:t>Teachers fail to read or follow the guided directions.</a:t>
            </a:r>
          </a:p>
          <a:p>
            <a:pPr eaLnBrk="1" hangingPunct="1">
              <a:spcBef>
                <a:spcPct val="0"/>
              </a:spcBef>
              <a:buFontTx/>
              <a:buChar char="•"/>
            </a:pPr>
            <a:r>
              <a:rPr lang="en-US" altLang="en-US" smtClean="0"/>
              <a:t>Pre-test before teaching the rubric</a:t>
            </a:r>
          </a:p>
          <a:p>
            <a:pPr eaLnBrk="1" hangingPunct="1">
              <a:spcBef>
                <a:spcPct val="0"/>
              </a:spcBef>
              <a:buFontTx/>
              <a:buChar char="•"/>
            </a:pPr>
            <a:r>
              <a:rPr lang="en-US" altLang="en-US" smtClean="0"/>
              <a:t>Asking for help in a timely manner</a:t>
            </a:r>
          </a:p>
          <a:p>
            <a:pPr eaLnBrk="1" hangingPunct="1">
              <a:spcBef>
                <a:spcPct val="0"/>
              </a:spcBef>
              <a:buFontTx/>
              <a:buChar char="•"/>
            </a:pPr>
            <a:r>
              <a:rPr lang="en-US" altLang="en-US" smtClean="0"/>
              <a:t>Not being precise in teaching locomotor skills (slide side, hopping, galloping)</a:t>
            </a:r>
          </a:p>
          <a:p>
            <a:pPr eaLnBrk="1" hangingPunct="1">
              <a:spcBef>
                <a:spcPct val="0"/>
              </a:spcBef>
            </a:pPr>
            <a:endParaRPr lang="en-US" altLang="en-US" smtClean="0"/>
          </a:p>
          <a:p>
            <a:pPr eaLnBrk="1" hangingPunct="1">
              <a:spcBef>
                <a:spcPct val="0"/>
              </a:spcBef>
            </a:pPr>
            <a:r>
              <a:rPr lang="en-US" altLang="en-US" smtClean="0"/>
              <a:t>Teachers who consistently pace themselves, attend PD sessions and meet deadlines tend to perform better on the portfolio.</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AD13394-527A-42BE-95B6-66C25C86D90B}" type="slidenum">
              <a:rPr lang="en-US" altLang="en-US" smtClean="0"/>
              <a:pPr fontAlgn="base">
                <a:spcBef>
                  <a:spcPct val="0"/>
                </a:spcBef>
                <a:spcAft>
                  <a:spcPct val="0"/>
                </a:spcAft>
              </a:pPr>
              <a:t>14</a:t>
            </a:fld>
            <a:endParaRPr lang="en-US" altLang="en-US" smtClean="0"/>
          </a:p>
        </p:txBody>
      </p:sp>
    </p:spTree>
    <p:extLst>
      <p:ext uri="{BB962C8B-B14F-4D97-AF65-F5344CB8AC3E}">
        <p14:creationId xmlns:p14="http://schemas.microsoft.com/office/powerpoint/2010/main" val="2988811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Specify where most teachers fall. Teachers who consistently pace themselves, attend PD sessions and meet deadlines tend to perform better on the portfolio.</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2B2BC83-2D6F-486A-937C-D7C65CD64574}" type="slidenum">
              <a:rPr lang="en-US" altLang="en-US" smtClean="0"/>
              <a:pPr fontAlgn="base">
                <a:spcBef>
                  <a:spcPct val="0"/>
                </a:spcBef>
                <a:spcAft>
                  <a:spcPct val="0"/>
                </a:spcAft>
              </a:pPr>
              <a:t>15</a:t>
            </a:fld>
            <a:endParaRPr lang="en-US" altLang="en-US" smtClean="0"/>
          </a:p>
        </p:txBody>
      </p:sp>
    </p:spTree>
    <p:extLst>
      <p:ext uri="{BB962C8B-B14F-4D97-AF65-F5344CB8AC3E}">
        <p14:creationId xmlns:p14="http://schemas.microsoft.com/office/powerpoint/2010/main" val="2908770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score sheet allows the teacher to:</a:t>
            </a:r>
          </a:p>
          <a:p>
            <a:pPr eaLnBrk="1" hangingPunct="1">
              <a:spcBef>
                <a:spcPct val="0"/>
              </a:spcBef>
            </a:pPr>
            <a:r>
              <a:rPr lang="en-US" altLang="en-US" smtClean="0"/>
              <a:t>List students numerically and in groups</a:t>
            </a:r>
          </a:p>
          <a:p>
            <a:pPr eaLnBrk="1" hangingPunct="1">
              <a:spcBef>
                <a:spcPct val="0"/>
              </a:spcBef>
            </a:pPr>
            <a:r>
              <a:rPr lang="en-US" altLang="en-US" smtClean="0"/>
              <a:t>Record students pre and post scores</a:t>
            </a:r>
          </a:p>
          <a:p>
            <a:pPr eaLnBrk="1" hangingPunct="1">
              <a:spcBef>
                <a:spcPct val="0"/>
              </a:spcBef>
            </a:pPr>
            <a:r>
              <a:rPr lang="en-US" altLang="en-US" smtClean="0"/>
              <a:t>Record over-all pre-test  and post-test scores</a:t>
            </a:r>
          </a:p>
          <a:p>
            <a:pPr eaLnBrk="1" hangingPunct="1">
              <a:spcBef>
                <a:spcPct val="0"/>
              </a:spcBef>
            </a:pPr>
            <a:r>
              <a:rPr lang="en-US" altLang="en-US" smtClean="0"/>
              <a:t>Record student’s level of growth</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354BFB7-744F-49F7-9B8A-99942A4D6224}" type="slidenum">
              <a:rPr lang="en-US" altLang="en-US" smtClean="0"/>
              <a:pPr fontAlgn="base">
                <a:spcBef>
                  <a:spcPct val="0"/>
                </a:spcBef>
                <a:spcAft>
                  <a:spcPct val="0"/>
                </a:spcAft>
              </a:pPr>
              <a:t>16</a:t>
            </a:fld>
            <a:endParaRPr lang="en-US" altLang="en-US" smtClean="0"/>
          </a:p>
        </p:txBody>
      </p:sp>
    </p:spTree>
    <p:extLst>
      <p:ext uri="{BB962C8B-B14F-4D97-AF65-F5344CB8AC3E}">
        <p14:creationId xmlns:p14="http://schemas.microsoft.com/office/powerpoint/2010/main" val="1902820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(3 min)</a:t>
            </a:r>
          </a:p>
          <a:p>
            <a:pPr eaLnBrk="1" hangingPunct="1">
              <a:spcBef>
                <a:spcPct val="0"/>
              </a:spcBef>
            </a:pPr>
            <a:r>
              <a:rPr lang="en-US" altLang="en-US" smtClean="0"/>
              <a:t>Facilitator:  Ask participants to share findings with a shoulder partner.  (3 min)  </a:t>
            </a:r>
          </a:p>
          <a:p>
            <a:pPr eaLnBrk="1" hangingPunct="1">
              <a:spcBef>
                <a:spcPct val="0"/>
              </a:spcBef>
            </a:pPr>
            <a:r>
              <a:rPr lang="en-US" altLang="en-US" smtClean="0"/>
              <a:t>Ask participants to share out from small groups with larger group.(7 min)</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6EE4247-6909-443F-AA3C-1822B6181BEB}" type="slidenum">
              <a:rPr lang="en-US" altLang="en-US" smtClean="0"/>
              <a:pPr fontAlgn="base">
                <a:spcBef>
                  <a:spcPct val="0"/>
                </a:spcBef>
                <a:spcAft>
                  <a:spcPct val="0"/>
                </a:spcAft>
              </a:pPr>
              <a:t>17</a:t>
            </a:fld>
            <a:endParaRPr lang="en-US" altLang="en-US" smtClean="0"/>
          </a:p>
        </p:txBody>
      </p:sp>
    </p:spTree>
    <p:extLst>
      <p:ext uri="{BB962C8B-B14F-4D97-AF65-F5344CB8AC3E}">
        <p14:creationId xmlns:p14="http://schemas.microsoft.com/office/powerpoint/2010/main" val="3721555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Pre and post test continued of 5</a:t>
            </a:r>
            <a:r>
              <a:rPr lang="en-US" altLang="en-US" baseline="30000" smtClean="0"/>
              <a:t>th</a:t>
            </a:r>
            <a:r>
              <a:rPr lang="en-US" altLang="en-US" smtClean="0"/>
              <a:t> grade overhand throw</a:t>
            </a:r>
          </a:p>
          <a:p>
            <a:pPr eaLnBrk="1" hangingPunct="1">
              <a:spcBef>
                <a:spcPct val="0"/>
              </a:spcBef>
            </a:pPr>
            <a:r>
              <a:rPr lang="en-US" altLang="en-US" smtClean="0"/>
              <a:t>Facilitator:  Play videos and ask small groups to discuss components to analyze necessary components.</a:t>
            </a:r>
          </a:p>
          <a:p>
            <a:pPr eaLnBrk="1" hangingPunct="1">
              <a:spcBef>
                <a:spcPct val="0"/>
              </a:spcBef>
            </a:pPr>
            <a:r>
              <a:rPr lang="en-US" altLang="en-US" smtClean="0"/>
              <a:t>Look fors:  correct motor skills</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ABD01EE-C95A-416B-9B2C-315BD02418A6}" type="slidenum">
              <a:rPr lang="en-US" altLang="en-US" smtClean="0"/>
              <a:pPr fontAlgn="base">
                <a:spcBef>
                  <a:spcPct val="0"/>
                </a:spcBef>
                <a:spcAft>
                  <a:spcPct val="0"/>
                </a:spcAft>
              </a:pPr>
              <a:t>18</a:t>
            </a:fld>
            <a:endParaRPr lang="en-US" altLang="en-US" smtClean="0"/>
          </a:p>
        </p:txBody>
      </p:sp>
    </p:spTree>
    <p:extLst>
      <p:ext uri="{BB962C8B-B14F-4D97-AF65-F5344CB8AC3E}">
        <p14:creationId xmlns:p14="http://schemas.microsoft.com/office/powerpoint/2010/main" val="489013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slide should have a pre and post assessment for one subject area/grade/</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DE9D547-EF0E-499C-8EDB-DD7D9047D229}" type="slidenum">
              <a:rPr lang="en-US" altLang="en-US" smtClean="0"/>
              <a:pPr fontAlgn="base">
                <a:spcBef>
                  <a:spcPct val="0"/>
                </a:spcBef>
                <a:spcAft>
                  <a:spcPct val="0"/>
                </a:spcAft>
              </a:pPr>
              <a:t>19</a:t>
            </a:fld>
            <a:endParaRPr lang="en-US" altLang="en-US" smtClean="0"/>
          </a:p>
        </p:txBody>
      </p:sp>
    </p:spTree>
    <p:extLst>
      <p:ext uri="{BB962C8B-B14F-4D97-AF65-F5344CB8AC3E}">
        <p14:creationId xmlns:p14="http://schemas.microsoft.com/office/powerpoint/2010/main" val="1513224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Time: 1 minute</a:t>
            </a:r>
          </a:p>
          <a:p>
            <a:pPr eaLnBrk="1" hangingPunct="1">
              <a:spcBef>
                <a:spcPct val="0"/>
              </a:spcBef>
            </a:pPr>
            <a:endParaRPr lang="en-US" altLang="en-US" smtClean="0"/>
          </a:p>
          <a:p>
            <a:pPr eaLnBrk="1" hangingPunct="1">
              <a:spcBef>
                <a:spcPct val="0"/>
              </a:spcBef>
            </a:pPr>
            <a:r>
              <a:rPr lang="en-US" altLang="en-US" smtClean="0"/>
              <a:t>Say:  Let’s take just a moment to review the norms for our session today.  In order for us to get the most from our time today it is imperative that we focus on the work at hand. In order to do this we must put distracts aside and refrain from multitasking during our session.  We may encounter some differing views during our our work today and that is okay.  We need to be able to treat our differences with respect and challenge each other so that our work can contribute to the success of our students.  Let’s make stay focused on our students, and make the most of our time together.</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7942B7B-96C5-43D3-9F0F-E09107A65587}" type="slidenum">
              <a:rPr lang="en-US" altLang="en-US" smtClean="0"/>
              <a:pPr fontAlgn="base">
                <a:spcBef>
                  <a:spcPct val="0"/>
                </a:spcBef>
                <a:spcAft>
                  <a:spcPct val="0"/>
                </a:spcAft>
              </a:pPr>
              <a:t>2</a:t>
            </a:fld>
            <a:endParaRPr lang="en-US" altLang="en-US" smtClean="0"/>
          </a:p>
        </p:txBody>
      </p:sp>
    </p:spTree>
    <p:extLst>
      <p:ext uri="{BB962C8B-B14F-4D97-AF65-F5344CB8AC3E}">
        <p14:creationId xmlns:p14="http://schemas.microsoft.com/office/powerpoint/2010/main" val="1412167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slide demonstrates a second grade underhand catch assessment</a:t>
            </a:r>
          </a:p>
          <a:p>
            <a:pPr eaLnBrk="1" hangingPunct="1">
              <a:spcBef>
                <a:spcPct val="0"/>
              </a:spcBef>
            </a:pPr>
            <a:endParaRPr lang="en-US" altLang="en-US" smtClean="0"/>
          </a:p>
          <a:p>
            <a:pPr eaLnBrk="1" hangingPunct="1">
              <a:spcBef>
                <a:spcPct val="0"/>
              </a:spcBef>
            </a:pPr>
            <a:r>
              <a:rPr lang="en-US" altLang="en-US" smtClean="0"/>
              <a:t>Facilitator:  Play video and chart findings in small groups</a:t>
            </a:r>
          </a:p>
          <a:p>
            <a:pPr eaLnBrk="1" hangingPunct="1">
              <a:spcBef>
                <a:spcPct val="0"/>
              </a:spcBef>
            </a:pPr>
            <a:r>
              <a:rPr lang="en-US" altLang="en-US" smtClean="0"/>
              <a:t>Ask participants to share findings </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A1C09C3-0998-48A6-80C1-3F30D5D634C1}" type="slidenum">
              <a:rPr lang="en-US" altLang="en-US" smtClean="0"/>
              <a:pPr fontAlgn="base">
                <a:spcBef>
                  <a:spcPct val="0"/>
                </a:spcBef>
                <a:spcAft>
                  <a:spcPct val="0"/>
                </a:spcAft>
              </a:pPr>
              <a:t>20</a:t>
            </a:fld>
            <a:endParaRPr lang="en-US" altLang="en-US" smtClean="0"/>
          </a:p>
        </p:txBody>
      </p:sp>
    </p:spTree>
    <p:extLst>
      <p:ext uri="{BB962C8B-B14F-4D97-AF65-F5344CB8AC3E}">
        <p14:creationId xmlns:p14="http://schemas.microsoft.com/office/powerpoint/2010/main" val="2337286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When your collections are scored, you will likely receive feedback. Here is a list of the feedback you could receive. </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6A0FBCD-CDD0-47A9-A8D9-27DFAFA93BDA}" type="slidenum">
              <a:rPr lang="en-US" altLang="en-US" smtClean="0"/>
              <a:pPr fontAlgn="base">
                <a:spcBef>
                  <a:spcPct val="0"/>
                </a:spcBef>
                <a:spcAft>
                  <a:spcPct val="0"/>
                </a:spcAft>
              </a:pPr>
              <a:t>21</a:t>
            </a:fld>
            <a:endParaRPr lang="en-US" altLang="en-US" smtClean="0"/>
          </a:p>
        </p:txBody>
      </p:sp>
    </p:spTree>
    <p:extLst>
      <p:ext uri="{BB962C8B-B14F-4D97-AF65-F5344CB8AC3E}">
        <p14:creationId xmlns:p14="http://schemas.microsoft.com/office/powerpoint/2010/main" val="381147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Required to assess locomotor skills</a:t>
            </a:r>
          </a:p>
          <a:p>
            <a:pPr eaLnBrk="1" hangingPunct="1">
              <a:spcBef>
                <a:spcPct val="0"/>
              </a:spcBef>
            </a:pPr>
            <a:r>
              <a:rPr lang="en-US" altLang="en-US" smtClean="0"/>
              <a:t>Assess five skills from the list</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FC4E0F-4205-4AD1-A044-447CC9980505}" type="slidenum">
              <a:rPr lang="en-US" altLang="en-US" smtClean="0"/>
              <a:pPr fontAlgn="base">
                <a:spcBef>
                  <a:spcPct val="0"/>
                </a:spcBef>
                <a:spcAft>
                  <a:spcPct val="0"/>
                </a:spcAft>
              </a:pPr>
              <a:t>23</a:t>
            </a:fld>
            <a:endParaRPr lang="en-US" altLang="en-US" smtClean="0"/>
          </a:p>
        </p:txBody>
      </p:sp>
    </p:spTree>
    <p:extLst>
      <p:ext uri="{BB962C8B-B14F-4D97-AF65-F5344CB8AC3E}">
        <p14:creationId xmlns:p14="http://schemas.microsoft.com/office/powerpoint/2010/main" val="604505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Portfolio Requirements</a:t>
            </a:r>
          </a:p>
          <a:p>
            <a:pPr eaLnBrk="1" hangingPunct="1">
              <a:spcBef>
                <a:spcPct val="0"/>
              </a:spcBef>
            </a:pPr>
            <a:endParaRPr lang="en-US" altLang="en-US" smtClean="0"/>
          </a:p>
          <a:p>
            <a:pPr eaLnBrk="1" hangingPunct="1">
              <a:spcBef>
                <a:spcPct val="0"/>
              </a:spcBef>
            </a:pPr>
            <a:r>
              <a:rPr lang="en-US" altLang="en-US" smtClean="0"/>
              <a:t>Must have </a:t>
            </a:r>
            <a:r>
              <a:rPr lang="en-US" altLang="en-US" b="1" smtClean="0"/>
              <a:t>six total evidence collections.</a:t>
            </a:r>
          </a:p>
          <a:p>
            <a:pPr eaLnBrk="1" hangingPunct="1">
              <a:spcBef>
                <a:spcPct val="0"/>
              </a:spcBef>
            </a:pPr>
            <a:r>
              <a:rPr lang="en-US" altLang="en-US" smtClean="0"/>
              <a:t>Skills assessed are selected from the choice board.</a:t>
            </a:r>
          </a:p>
          <a:p>
            <a:pPr eaLnBrk="1" hangingPunct="1">
              <a:spcBef>
                <a:spcPct val="0"/>
              </a:spcBef>
            </a:pPr>
            <a:endParaRPr lang="en-US" altLang="en-US" smtClean="0"/>
          </a:p>
          <a:p>
            <a:pPr eaLnBrk="1" hangingPunct="1">
              <a:spcBef>
                <a:spcPct val="0"/>
              </a:spcBef>
            </a:pPr>
            <a:r>
              <a:rPr lang="en-US" altLang="en-US" smtClean="0"/>
              <a:t>Must contain evidence collected from </a:t>
            </a:r>
            <a:r>
              <a:rPr lang="en-US" altLang="en-US" b="1" smtClean="0"/>
              <a:t>three of the four domains.</a:t>
            </a:r>
          </a:p>
          <a:p>
            <a:pPr eaLnBrk="1" hangingPunct="1">
              <a:spcBef>
                <a:spcPct val="0"/>
              </a:spcBef>
            </a:pPr>
            <a:r>
              <a:rPr lang="en-US" altLang="en-US" smtClean="0"/>
              <a:t>Perform, Respond, Connect, Create</a:t>
            </a:r>
          </a:p>
          <a:p>
            <a:pPr eaLnBrk="1" hangingPunct="1">
              <a:spcBef>
                <a:spcPct val="0"/>
              </a:spcBef>
            </a:pPr>
            <a:endParaRPr lang="en-US" altLang="en-US" smtClean="0"/>
          </a:p>
          <a:p>
            <a:pPr eaLnBrk="1" hangingPunct="1">
              <a:spcBef>
                <a:spcPct val="0"/>
              </a:spcBef>
            </a:pPr>
            <a:r>
              <a:rPr lang="en-US" altLang="en-US" smtClean="0"/>
              <a:t>Each evidence collection must show </a:t>
            </a:r>
            <a:r>
              <a:rPr lang="en-US" altLang="en-US" b="1" smtClean="0"/>
              <a:t>pre- and post- evidence.</a:t>
            </a: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30BDC9B-9BBD-41B8-B92B-99B66B49C099}" type="slidenum">
              <a:rPr lang="en-US" altLang="en-US" smtClean="0"/>
              <a:pPr fontAlgn="base">
                <a:spcBef>
                  <a:spcPct val="0"/>
                </a:spcBef>
                <a:spcAft>
                  <a:spcPct val="0"/>
                </a:spcAft>
              </a:pPr>
              <a:t>24</a:t>
            </a:fld>
            <a:endParaRPr lang="en-US" altLang="en-US" smtClean="0"/>
          </a:p>
        </p:txBody>
      </p:sp>
    </p:spTree>
    <p:extLst>
      <p:ext uri="{BB962C8B-B14F-4D97-AF65-F5344CB8AC3E}">
        <p14:creationId xmlns:p14="http://schemas.microsoft.com/office/powerpoint/2010/main" val="3369878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2700" smtClean="0"/>
              <a:t>Repeat this process often. It is important to  begin this process the first 2 weeks of school with all classes</a:t>
            </a:r>
          </a:p>
          <a:p>
            <a:pPr eaLnBrk="1" hangingPunct="1">
              <a:spcBef>
                <a:spcPct val="0"/>
              </a:spcBef>
            </a:pPr>
            <a:r>
              <a:rPr lang="en-US" altLang="en-US" sz="2700" smtClean="0"/>
              <a:t>Place students names, vest number, group and color in a template</a:t>
            </a:r>
          </a:p>
          <a:p>
            <a:pPr eaLnBrk="1" hangingPunct="1">
              <a:spcBef>
                <a:spcPct val="0"/>
              </a:spcBef>
            </a:pPr>
            <a:r>
              <a:rPr lang="en-US" altLang="en-US" sz="2700" smtClean="0"/>
              <a:t>Be consistent with the process</a:t>
            </a:r>
          </a:p>
          <a:p>
            <a:pPr eaLnBrk="1" hangingPunct="1">
              <a:spcBef>
                <a:spcPct val="0"/>
              </a:spcBef>
            </a:pPr>
            <a:endParaRPr lang="en-US" altLang="en-US" sz="270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AA057E2-B737-4021-84F2-18B24A0ECD22}" type="slidenum">
              <a:rPr lang="en-US" altLang="en-US" smtClean="0"/>
              <a:pPr fontAlgn="base">
                <a:spcBef>
                  <a:spcPct val="0"/>
                </a:spcBef>
                <a:spcAft>
                  <a:spcPct val="0"/>
                </a:spcAft>
              </a:pPr>
              <a:t>26</a:t>
            </a:fld>
            <a:endParaRPr lang="en-US" altLang="en-US" smtClean="0"/>
          </a:p>
        </p:txBody>
      </p:sp>
    </p:spTree>
    <p:extLst>
      <p:ext uri="{BB962C8B-B14F-4D97-AF65-F5344CB8AC3E}">
        <p14:creationId xmlns:p14="http://schemas.microsoft.com/office/powerpoint/2010/main" val="1220321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When your collections are scored, you will likely receive feedback. Here is a list of the feedback you could receive. </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B4B9226-FB39-4603-B3C6-39C637926FCD}" type="slidenum">
              <a:rPr lang="en-US" altLang="en-US" smtClean="0"/>
              <a:pPr fontAlgn="base">
                <a:spcBef>
                  <a:spcPct val="0"/>
                </a:spcBef>
                <a:spcAft>
                  <a:spcPct val="0"/>
                </a:spcAft>
              </a:pPr>
              <a:t>27</a:t>
            </a:fld>
            <a:endParaRPr lang="en-US" altLang="en-US" smtClean="0"/>
          </a:p>
        </p:txBody>
      </p:sp>
    </p:spTree>
    <p:extLst>
      <p:ext uri="{BB962C8B-B14F-4D97-AF65-F5344CB8AC3E}">
        <p14:creationId xmlns:p14="http://schemas.microsoft.com/office/powerpoint/2010/main" val="1368528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6F4E83F-0917-4DDD-AA58-04F5F0CAF58D}" type="slidenum">
              <a:rPr lang="en-US" altLang="en-US" smtClean="0"/>
              <a:pPr fontAlgn="base">
                <a:spcBef>
                  <a:spcPct val="0"/>
                </a:spcBef>
                <a:spcAft>
                  <a:spcPct val="0"/>
                </a:spcAft>
              </a:pPr>
              <a:t>28</a:t>
            </a:fld>
            <a:endParaRPr lang="en-US" altLang="en-US" smtClean="0"/>
          </a:p>
        </p:txBody>
      </p:sp>
    </p:spTree>
    <p:extLst>
      <p:ext uri="{BB962C8B-B14F-4D97-AF65-F5344CB8AC3E}">
        <p14:creationId xmlns:p14="http://schemas.microsoft.com/office/powerpoint/2010/main" val="3708015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You can find additional samples on the TDOE Physical Education Website</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DDE8C64-2509-4295-AF54-2A337764EBA9}" type="slidenum">
              <a:rPr lang="en-US" altLang="en-US" smtClean="0"/>
              <a:pPr fontAlgn="base">
                <a:spcBef>
                  <a:spcPct val="0"/>
                </a:spcBef>
                <a:spcAft>
                  <a:spcPct val="0"/>
                </a:spcAft>
              </a:pPr>
              <a:t>29</a:t>
            </a:fld>
            <a:endParaRPr lang="en-US" altLang="en-US" smtClean="0"/>
          </a:p>
        </p:txBody>
      </p:sp>
    </p:spTree>
    <p:extLst>
      <p:ext uri="{BB962C8B-B14F-4D97-AF65-F5344CB8AC3E}">
        <p14:creationId xmlns:p14="http://schemas.microsoft.com/office/powerpoint/2010/main" val="1617412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Facilitator:  Please log into Gladis for access and contact your cohort leader for upcoming dates, deadlines, and information regarding the portfolio process.  </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721F9B9-0E03-432A-84D9-B9D8EC05AB96}" type="slidenum">
              <a:rPr lang="en-US" altLang="en-US" smtClean="0"/>
              <a:pPr fontAlgn="base">
                <a:spcBef>
                  <a:spcPct val="0"/>
                </a:spcBef>
                <a:spcAft>
                  <a:spcPct val="0"/>
                </a:spcAft>
              </a:pPr>
              <a:t>31</a:t>
            </a:fld>
            <a:endParaRPr lang="en-US" altLang="en-US" smtClean="0"/>
          </a:p>
        </p:txBody>
      </p:sp>
    </p:spTree>
    <p:extLst>
      <p:ext uri="{BB962C8B-B14F-4D97-AF65-F5344CB8AC3E}">
        <p14:creationId xmlns:p14="http://schemas.microsoft.com/office/powerpoint/2010/main" val="2155120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Activity: 10 Min </a:t>
            </a:r>
          </a:p>
          <a:p>
            <a:pPr eaLnBrk="1" hangingPunct="1">
              <a:spcBef>
                <a:spcPct val="0"/>
              </a:spcBef>
            </a:pPr>
            <a:r>
              <a:rPr lang="en-US" altLang="en-US" smtClean="0"/>
              <a:t>This is an activity for the portfolio process. This will review one of the required perform skills in the portfolio assessment. </a:t>
            </a:r>
          </a:p>
          <a:p>
            <a:pPr eaLnBrk="1" hangingPunct="1">
              <a:spcBef>
                <a:spcPct val="0"/>
              </a:spcBef>
            </a:pPr>
            <a:r>
              <a:rPr lang="en-US" altLang="en-US" smtClean="0"/>
              <a:t>Assessment Task: Student performs four underhand throws of 15 feet.</a:t>
            </a:r>
          </a:p>
          <a:p>
            <a:pPr eaLnBrk="1" hangingPunct="1">
              <a:spcBef>
                <a:spcPct val="0"/>
              </a:spcBef>
            </a:pPr>
            <a:r>
              <a:rPr lang="en-US" altLang="en-US" smtClean="0"/>
              <a:t>x Throw a hand-sized ball or beanbag using an underhand throwing pattern to or past a target</a:t>
            </a:r>
          </a:p>
          <a:p>
            <a:pPr eaLnBrk="1" hangingPunct="1">
              <a:spcBef>
                <a:spcPct val="0"/>
              </a:spcBef>
            </a:pPr>
            <a:r>
              <a:rPr lang="en-US" altLang="en-US" smtClean="0"/>
              <a:t>line. The assessment measures mature underhand throwing pattern for distance.</a:t>
            </a:r>
          </a:p>
          <a:p>
            <a:pPr eaLnBrk="1" hangingPunct="1">
              <a:spcBef>
                <a:spcPct val="0"/>
              </a:spcBef>
            </a:pPr>
            <a:r>
              <a:rPr lang="en-US" altLang="en-US" smtClean="0"/>
              <a:t>Set-up of the Assessment Task Option 1:</a:t>
            </a:r>
          </a:p>
          <a:p>
            <a:pPr eaLnBrk="1" hangingPunct="1">
              <a:spcBef>
                <a:spcPct val="0"/>
              </a:spcBef>
            </a:pPr>
            <a:r>
              <a:rPr lang="en-US" altLang="en-US" smtClean="0"/>
              <a:t>x Set up throwing area with a throwing line and target line 15 feet apart.</a:t>
            </a:r>
          </a:p>
          <a:p>
            <a:pPr eaLnBrk="1" hangingPunct="1">
              <a:spcBef>
                <a:spcPct val="0"/>
              </a:spcBef>
            </a:pPr>
            <a:r>
              <a:rPr lang="en-US" altLang="en-US" smtClean="0"/>
              <a:t>x Use a container of four of the same hand-sized objects (Use either fleece balls, yarn balls or</a:t>
            </a:r>
          </a:p>
          <a:p>
            <a:pPr eaLnBrk="1" hangingPunct="1">
              <a:spcBef>
                <a:spcPct val="0"/>
              </a:spcBef>
            </a:pPr>
            <a:r>
              <a:rPr lang="en-US" altLang="en-US" smtClean="0"/>
              <a:t>bean bags) set up behind and to the side of the student that is tested to make the assessment</a:t>
            </a:r>
          </a:p>
          <a:p>
            <a:pPr eaLnBrk="1" hangingPunct="1">
              <a:spcBef>
                <a:spcPct val="0"/>
              </a:spcBef>
            </a:pPr>
            <a:r>
              <a:rPr lang="en-US" altLang="en-US" smtClean="0"/>
              <a:t>process more efficient. Be sure to use the same object for all students and for pre- and posttest.</a:t>
            </a:r>
          </a:p>
          <a:p>
            <a:pPr eaLnBrk="1" hangingPunct="1">
              <a:spcBef>
                <a:spcPct val="0"/>
              </a:spcBef>
            </a:pPr>
            <a:endParaRPr lang="en-US" altLang="en-US" smtClean="0"/>
          </a:p>
          <a:p>
            <a:pPr eaLnBrk="1" hangingPunct="1">
              <a:spcBef>
                <a:spcPct val="0"/>
              </a:spcBef>
            </a:pPr>
            <a:r>
              <a:rPr lang="en-US" altLang="en-US" smtClean="0"/>
              <a:t>x For testing efficiency, two other students in the testing station can be practicing. Make sure</a:t>
            </a:r>
          </a:p>
          <a:p>
            <a:pPr eaLnBrk="1" hangingPunct="1">
              <a:spcBef>
                <a:spcPct val="0"/>
              </a:spcBef>
            </a:pPr>
            <a:r>
              <a:rPr lang="en-US" altLang="en-US" smtClean="0"/>
              <a:t>spacing of practicing students ensures no interruption. Three students will retrieve the objects.</a:t>
            </a:r>
          </a:p>
          <a:p>
            <a:pPr eaLnBrk="1" hangingPunct="1">
              <a:spcBef>
                <a:spcPct val="0"/>
              </a:spcBef>
            </a:pPr>
            <a:r>
              <a:rPr lang="en-US" altLang="en-US" smtClean="0"/>
              <a:t>^ ^ ^</a:t>
            </a:r>
          </a:p>
          <a:p>
            <a:pPr eaLnBrk="1" hangingPunct="1">
              <a:spcBef>
                <a:spcPct val="0"/>
              </a:spcBef>
            </a:pPr>
            <a:r>
              <a:rPr lang="en-US" altLang="en-US" smtClean="0"/>
              <a:t>____________________________________</a:t>
            </a:r>
          </a:p>
          <a:p>
            <a:pPr eaLnBrk="1" hangingPunct="1">
              <a:spcBef>
                <a:spcPct val="0"/>
              </a:spcBef>
            </a:pPr>
            <a:r>
              <a:rPr lang="en-US" altLang="en-US" smtClean="0"/>
              <a:t>(Lines 15 feet apart)</a:t>
            </a:r>
          </a:p>
          <a:p>
            <a:pPr eaLnBrk="1" hangingPunct="1">
              <a:spcBef>
                <a:spcPct val="0"/>
              </a:spcBef>
            </a:pPr>
            <a:r>
              <a:rPr lang="en-US" altLang="en-US" smtClean="0"/>
              <a:t>____________________________________</a:t>
            </a:r>
          </a:p>
          <a:p>
            <a:pPr eaLnBrk="1" hangingPunct="1">
              <a:spcBef>
                <a:spcPct val="0"/>
              </a:spcBef>
            </a:pPr>
            <a:r>
              <a:rPr lang="en-US" altLang="en-US" smtClean="0"/>
              <a:t>Student 1 Student 2 Student 3</a:t>
            </a:r>
          </a:p>
          <a:p>
            <a:pPr eaLnBrk="1" hangingPunct="1">
              <a:spcBef>
                <a:spcPct val="0"/>
              </a:spcBef>
            </a:pPr>
            <a:r>
              <a:rPr lang="en-US" altLang="en-US" smtClean="0"/>
              <a:t>Administration of the Assessment Task:</a:t>
            </a:r>
          </a:p>
          <a:p>
            <a:pPr eaLnBrk="1" hangingPunct="1">
              <a:spcBef>
                <a:spcPct val="0"/>
              </a:spcBef>
            </a:pPr>
            <a:r>
              <a:rPr lang="en-US" altLang="en-US" smtClean="0"/>
              <a:t>x The student is to attempt four throws to or past the 15 foot line directly across from the</a:t>
            </a:r>
          </a:p>
          <a:p>
            <a:pPr eaLnBrk="1" hangingPunct="1">
              <a:spcBef>
                <a:spcPct val="0"/>
              </a:spcBef>
            </a:pPr>
            <a:r>
              <a:rPr lang="en-US" altLang="en-US" smtClean="0"/>
              <a:t>thrower.</a:t>
            </a:r>
          </a:p>
          <a:p>
            <a:pPr eaLnBrk="1" hangingPunct="1">
              <a:spcBef>
                <a:spcPct val="0"/>
              </a:spcBef>
            </a:pPr>
            <a:r>
              <a:rPr lang="en-US" altLang="en-US" smtClean="0"/>
              <a:t>x Make sure each student turns toward the camera and the teacher states his or her group letter</a:t>
            </a:r>
          </a:p>
          <a:p>
            <a:pPr eaLnBrk="1" hangingPunct="1">
              <a:spcBef>
                <a:spcPct val="0"/>
              </a:spcBef>
            </a:pPr>
            <a:r>
              <a:rPr lang="en-US" altLang="en-US" smtClean="0"/>
              <a:t>and number.</a:t>
            </a:r>
          </a:p>
          <a:p>
            <a:pPr eaLnBrk="1" hangingPunct="1">
              <a:spcBef>
                <a:spcPct val="0"/>
              </a:spcBef>
            </a:pPr>
            <a:r>
              <a:rPr lang="en-US" altLang="en-US" smtClean="0"/>
              <a:t>x In the diagram above notice the camera © is positioned to see the student assessed and the</a:t>
            </a:r>
          </a:p>
          <a:p>
            <a:pPr eaLnBrk="1" hangingPunct="1">
              <a:spcBef>
                <a:spcPct val="0"/>
              </a:spcBef>
            </a:pPr>
            <a:r>
              <a:rPr lang="en-US" altLang="en-US" smtClean="0"/>
              <a:t>target line. Make sure both are in clear view. “^” symbol represents the students</a:t>
            </a:r>
          </a:p>
          <a:p>
            <a:pPr eaLnBrk="1" hangingPunct="1">
              <a:spcBef>
                <a:spcPct val="0"/>
              </a:spcBef>
            </a:pPr>
            <a:r>
              <a:rPr lang="en-US" altLang="en-US" smtClean="0"/>
              <a:t>retrieving/collecting the thrown objects.</a:t>
            </a:r>
          </a:p>
          <a:p>
            <a:pPr eaLnBrk="1" hangingPunct="1">
              <a:spcBef>
                <a:spcPct val="0"/>
              </a:spcBef>
            </a:pPr>
            <a:r>
              <a:rPr lang="en-US" altLang="en-US" smtClean="0"/>
              <a:t>x Be sure and move the camera to the opposite side for all left-handed throwers.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5788AD8-B78F-4507-B0EC-4EE098524C2E}" type="slidenum">
              <a:rPr lang="en-US" altLang="en-US" smtClean="0"/>
              <a:pPr fontAlgn="base">
                <a:spcBef>
                  <a:spcPct val="0"/>
                </a:spcBef>
                <a:spcAft>
                  <a:spcPct val="0"/>
                </a:spcAft>
              </a:pPr>
              <a:t>32</a:t>
            </a:fld>
            <a:endParaRPr lang="en-US" altLang="en-US" smtClean="0"/>
          </a:p>
        </p:txBody>
      </p:sp>
    </p:spTree>
    <p:extLst>
      <p:ext uri="{BB962C8B-B14F-4D97-AF65-F5344CB8AC3E}">
        <p14:creationId xmlns:p14="http://schemas.microsoft.com/office/powerpoint/2010/main" val="1629539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Time: 2 minutes</a:t>
            </a:r>
          </a:p>
          <a:p>
            <a:pPr eaLnBrk="1" hangingPunct="1">
              <a:spcBef>
                <a:spcPct val="0"/>
              </a:spcBef>
            </a:pPr>
            <a:endParaRPr lang="en-US" altLang="en-US" smtClean="0"/>
          </a:p>
          <a:p>
            <a:pPr eaLnBrk="1" hangingPunct="1">
              <a:spcBef>
                <a:spcPct val="0"/>
              </a:spcBef>
            </a:pPr>
            <a:r>
              <a:rPr lang="en-US" altLang="en-US" smtClean="0"/>
              <a:t>Say: In August we learned how to find the TN State Standards and how they are embedded in our District Curriculum Maps.  Today we are going to take a Deep Dive into some upcoming work in order to more clearly understand portfolio content.  During our time today we will participate in professional sessions that will highlight the importance of going through the process of portfolio requirements and review.  You will then see a model of the perform domains, followed by an activity where you will collaborate with your peers to discuss how to embed components into daily instruction to facilitate mastery.  By the end of our time you will be able to use this information to help you as you plan for upcoming lessons.</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0A4DE18-6157-45FC-B957-2426CCA1003A}" type="slidenum">
              <a:rPr lang="en-US" altLang="en-US" smtClean="0"/>
              <a:pPr fontAlgn="base">
                <a:spcBef>
                  <a:spcPct val="0"/>
                </a:spcBef>
                <a:spcAft>
                  <a:spcPct val="0"/>
                </a:spcAft>
              </a:pPr>
              <a:t>3</a:t>
            </a:fld>
            <a:endParaRPr lang="en-US" altLang="en-US" smtClean="0"/>
          </a:p>
        </p:txBody>
      </p:sp>
    </p:spTree>
    <p:extLst>
      <p:ext uri="{BB962C8B-B14F-4D97-AF65-F5344CB8AC3E}">
        <p14:creationId xmlns:p14="http://schemas.microsoft.com/office/powerpoint/2010/main" val="409149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During the portfolio process there are some common errors that could be avoided during the process. </a:t>
            </a:r>
          </a:p>
          <a:p>
            <a:pPr eaLnBrk="1" hangingPunct="1">
              <a:spcBef>
                <a:spcPct val="0"/>
              </a:spcBef>
            </a:pPr>
            <a:r>
              <a:rPr lang="en-US" altLang="en-US" smtClean="0"/>
              <a:t>Cohort leaders will guide the discussion with teachers and review errors identified in the former assessment process. </a:t>
            </a:r>
          </a:p>
          <a:p>
            <a:pPr eaLnBrk="1" hangingPunct="1">
              <a:spcBef>
                <a:spcPct val="0"/>
              </a:spcBef>
            </a:pPr>
            <a:r>
              <a:rPr lang="en-US" altLang="en-US" smtClean="0"/>
              <a:t>Review Discussion of Common Mistakes</a:t>
            </a:r>
          </a:p>
          <a:p>
            <a:pPr eaLnBrk="1" hangingPunct="1">
              <a:spcBef>
                <a:spcPct val="0"/>
              </a:spcBef>
            </a:pPr>
            <a:r>
              <a:rPr lang="en-US" altLang="en-US" smtClean="0"/>
              <a:t>Review Discussion of Missteps </a:t>
            </a:r>
          </a:p>
          <a:p>
            <a:pPr eaLnBrk="1" hangingPunct="1">
              <a:spcBef>
                <a:spcPct val="0"/>
              </a:spcBef>
            </a:pPr>
            <a:r>
              <a:rPr lang="en-US" altLang="en-US" smtClean="0"/>
              <a:t>Review Discussion regarding Clarification </a:t>
            </a:r>
          </a:p>
          <a:p>
            <a:pPr eaLnBrk="1" hangingPunct="1">
              <a:spcBef>
                <a:spcPct val="0"/>
              </a:spcBef>
            </a:pPr>
            <a:r>
              <a:rPr lang="en-US" altLang="en-US" smtClean="0"/>
              <a:t>Again, we are requesting that all teachers familiarize themselves with the guidelines. It is critical to your score. </a:t>
            </a:r>
          </a:p>
          <a:p>
            <a:pPr eaLnBrk="1" hangingPunct="1">
              <a:spcBef>
                <a:spcPct val="0"/>
              </a:spcBef>
            </a:pPr>
            <a:r>
              <a:rPr lang="en-US" altLang="en-US" smtClean="0"/>
              <a:t>In order to keep Principals from popping in on you while recording, please provide them with your plan and any revisions. </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89B83C3-3CD4-4F95-8881-2D612CBC03FF}" type="slidenum">
              <a:rPr lang="en-US" altLang="en-US" smtClean="0"/>
              <a:pPr fontAlgn="base">
                <a:spcBef>
                  <a:spcPct val="0"/>
                </a:spcBef>
                <a:spcAft>
                  <a:spcPct val="0"/>
                </a:spcAft>
              </a:pPr>
              <a:t>33</a:t>
            </a:fld>
            <a:endParaRPr lang="en-US" altLang="en-US" smtClean="0"/>
          </a:p>
        </p:txBody>
      </p:sp>
    </p:spTree>
    <p:extLst>
      <p:ext uri="{BB962C8B-B14F-4D97-AF65-F5344CB8AC3E}">
        <p14:creationId xmlns:p14="http://schemas.microsoft.com/office/powerpoint/2010/main" val="1674168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process for the portfolio is very detailed. During this slide we will discuss how to identify emerging, proficient, and advanced from the pre and post test.  </a:t>
            </a:r>
          </a:p>
          <a:p>
            <a:pPr eaLnBrk="1" hangingPunct="1">
              <a:spcBef>
                <a:spcPct val="0"/>
              </a:spcBef>
            </a:pPr>
            <a:r>
              <a:rPr lang="en-US" altLang="en-US" smtClean="0"/>
              <a:t>Pretest Notes: </a:t>
            </a:r>
          </a:p>
          <a:p>
            <a:pPr eaLnBrk="1" hangingPunct="1">
              <a:spcBef>
                <a:spcPct val="0"/>
              </a:spcBef>
            </a:pPr>
            <a:endParaRPr lang="en-US" altLang="en-US" smtClean="0"/>
          </a:p>
          <a:p>
            <a:pPr eaLnBrk="1" hangingPunct="1">
              <a:spcBef>
                <a:spcPct val="0"/>
              </a:spcBef>
            </a:pPr>
            <a:r>
              <a:rPr lang="en-US" altLang="en-US" smtClean="0"/>
              <a:t>Evidence Collections Notes:</a:t>
            </a:r>
          </a:p>
          <a:p>
            <a:pPr eaLnBrk="1" hangingPunct="1">
              <a:spcBef>
                <a:spcPct val="0"/>
              </a:spcBef>
            </a:pPr>
            <a:endParaRPr lang="en-US" altLang="en-US" smtClean="0"/>
          </a:p>
          <a:p>
            <a:pPr eaLnBrk="1" hangingPunct="1">
              <a:spcBef>
                <a:spcPct val="0"/>
              </a:spcBef>
            </a:pPr>
            <a:r>
              <a:rPr lang="en-US" altLang="en-US" smtClean="0"/>
              <a:t>Purposeful Sample Note: </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9D91A67-D267-4944-80C6-EF5D4620C2E7}" type="slidenum">
              <a:rPr lang="en-US" altLang="en-US" smtClean="0"/>
              <a:pPr fontAlgn="base">
                <a:spcBef>
                  <a:spcPct val="0"/>
                </a:spcBef>
                <a:spcAft>
                  <a:spcPct val="0"/>
                </a:spcAft>
              </a:pPr>
              <a:t>34</a:t>
            </a:fld>
            <a:endParaRPr lang="en-US" altLang="en-US" smtClean="0"/>
          </a:p>
        </p:txBody>
      </p:sp>
    </p:spTree>
    <p:extLst>
      <p:ext uri="{BB962C8B-B14F-4D97-AF65-F5344CB8AC3E}">
        <p14:creationId xmlns:p14="http://schemas.microsoft.com/office/powerpoint/2010/main" val="3037233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Quality recording is critical for your evaluation of the students and for the peer review process. </a:t>
            </a:r>
          </a:p>
          <a:p>
            <a:pPr eaLnBrk="1" hangingPunct="1">
              <a:spcBef>
                <a:spcPct val="0"/>
              </a:spcBef>
            </a:pPr>
            <a:r>
              <a:rPr lang="en-US" altLang="en-US" smtClean="0"/>
              <a:t>The camera should remain on record after the student number is announced and until that group of students completes the assessment. </a:t>
            </a:r>
          </a:p>
          <a:p>
            <a:pPr eaLnBrk="1" hangingPunct="1">
              <a:spcBef>
                <a:spcPct val="0"/>
              </a:spcBef>
            </a:pPr>
            <a:r>
              <a:rPr lang="en-US" altLang="en-US" smtClean="0"/>
              <a:t>Stop the recording as the next group prepares for assessment and then repeat the above with Group B, C, and D. This will ensure that the videos remain a manageable size and are easy to upload without condensing.  </a:t>
            </a:r>
          </a:p>
          <a:p>
            <a:pPr eaLnBrk="1" hangingPunct="1">
              <a:spcBef>
                <a:spcPct val="0"/>
              </a:spcBef>
            </a:pPr>
            <a:r>
              <a:rPr lang="en-US" altLang="en-US" smtClean="0"/>
              <a:t>Check recording immediately. If a recording is not clear, the test should be repeated at another time.</a:t>
            </a:r>
          </a:p>
          <a:p>
            <a:pPr eaLnBrk="1" hangingPunct="1">
              <a:spcBef>
                <a:spcPct val="0"/>
              </a:spcBef>
            </a:pPr>
            <a:r>
              <a:rPr lang="en-US" altLang="en-US" smtClean="0"/>
              <a:t>Recording practice rounds prior to assessment may prevent the need for repeats. This can be done with other classes or grade levels. </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C35952A-7346-479B-AEF9-CEF996593429}" type="slidenum">
              <a:rPr lang="en-US" altLang="en-US" smtClean="0"/>
              <a:pPr fontAlgn="base">
                <a:spcBef>
                  <a:spcPct val="0"/>
                </a:spcBef>
                <a:spcAft>
                  <a:spcPct val="0"/>
                </a:spcAft>
              </a:pPr>
              <a:t>35</a:t>
            </a:fld>
            <a:endParaRPr lang="en-US" altLang="en-US" smtClean="0"/>
          </a:p>
        </p:txBody>
      </p:sp>
    </p:spTree>
    <p:extLst>
      <p:ext uri="{BB962C8B-B14F-4D97-AF65-F5344CB8AC3E}">
        <p14:creationId xmlns:p14="http://schemas.microsoft.com/office/powerpoint/2010/main" val="26162076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It will be critical that a universal practice be develop for your portfolio process. </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C06A8F0-7C25-4467-9135-D2B0D0151C9F}" type="slidenum">
              <a:rPr lang="en-US" altLang="en-US" smtClean="0"/>
              <a:pPr fontAlgn="base">
                <a:spcBef>
                  <a:spcPct val="0"/>
                </a:spcBef>
                <a:spcAft>
                  <a:spcPct val="0"/>
                </a:spcAft>
              </a:pPr>
              <a:t>36</a:t>
            </a:fld>
            <a:endParaRPr lang="en-US" altLang="en-US" smtClean="0"/>
          </a:p>
        </p:txBody>
      </p:sp>
    </p:spTree>
    <p:extLst>
      <p:ext uri="{BB962C8B-B14F-4D97-AF65-F5344CB8AC3E}">
        <p14:creationId xmlns:p14="http://schemas.microsoft.com/office/powerpoint/2010/main" val="504446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We want all teachers to be successful. It is critical that you read and follow the critical elements and scoring for each skill. </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5712363-3CE9-4F0F-9894-87AAF4734EBA}" type="slidenum">
              <a:rPr lang="en-US" altLang="en-US" smtClean="0"/>
              <a:pPr fontAlgn="base">
                <a:spcBef>
                  <a:spcPct val="0"/>
                </a:spcBef>
                <a:spcAft>
                  <a:spcPct val="0"/>
                </a:spcAft>
              </a:pPr>
              <a:t>37</a:t>
            </a:fld>
            <a:endParaRPr lang="en-US" altLang="en-US" smtClean="0"/>
          </a:p>
        </p:txBody>
      </p:sp>
    </p:spTree>
    <p:extLst>
      <p:ext uri="{BB962C8B-B14F-4D97-AF65-F5344CB8AC3E}">
        <p14:creationId xmlns:p14="http://schemas.microsoft.com/office/powerpoint/2010/main" val="14387523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information on this slide is regarding the request of Cohort leaders in order for them to provide clarity to teachers. </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262CFD0-C295-4A67-B02A-E877BCE59D59}" type="slidenum">
              <a:rPr lang="en-US" altLang="en-US" smtClean="0"/>
              <a:pPr fontAlgn="base">
                <a:spcBef>
                  <a:spcPct val="0"/>
                </a:spcBef>
                <a:spcAft>
                  <a:spcPct val="0"/>
                </a:spcAft>
              </a:pPr>
              <a:t>38</a:t>
            </a:fld>
            <a:endParaRPr lang="en-US" altLang="en-US" smtClean="0"/>
          </a:p>
        </p:txBody>
      </p:sp>
    </p:spTree>
    <p:extLst>
      <p:ext uri="{BB962C8B-B14F-4D97-AF65-F5344CB8AC3E}">
        <p14:creationId xmlns:p14="http://schemas.microsoft.com/office/powerpoint/2010/main" val="16192837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See notes in guide regarding the portfolio supports for technology and planning process. </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76199A2-EC5B-47FC-83CA-AFCFA1076A28}" type="slidenum">
              <a:rPr lang="en-US" altLang="en-US" smtClean="0"/>
              <a:pPr fontAlgn="base">
                <a:spcBef>
                  <a:spcPct val="0"/>
                </a:spcBef>
                <a:spcAft>
                  <a:spcPct val="0"/>
                </a:spcAft>
              </a:pPr>
              <a:t>39</a:t>
            </a:fld>
            <a:endParaRPr lang="en-US" altLang="en-US" smtClean="0"/>
          </a:p>
        </p:txBody>
      </p:sp>
    </p:spTree>
    <p:extLst>
      <p:ext uri="{BB962C8B-B14F-4D97-AF65-F5344CB8AC3E}">
        <p14:creationId xmlns:p14="http://schemas.microsoft.com/office/powerpoint/2010/main" val="32971384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Thanks and hats off to leaders that facilitated the process. Cohort Leaders will meet with their assigned schools and exchange information , meeting locations, dates, and times. </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C930E35-4592-4AD4-8123-A0C246E50B8B}" type="slidenum">
              <a:rPr lang="en-US" altLang="en-US" smtClean="0"/>
              <a:pPr fontAlgn="base">
                <a:spcBef>
                  <a:spcPct val="0"/>
                </a:spcBef>
                <a:spcAft>
                  <a:spcPct val="0"/>
                </a:spcAft>
              </a:pPr>
              <a:t>40</a:t>
            </a:fld>
            <a:endParaRPr lang="en-US" altLang="en-US" smtClean="0"/>
          </a:p>
        </p:txBody>
      </p:sp>
    </p:spTree>
    <p:extLst>
      <p:ext uri="{BB962C8B-B14F-4D97-AF65-F5344CB8AC3E}">
        <p14:creationId xmlns:p14="http://schemas.microsoft.com/office/powerpoint/2010/main" val="19115867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2400" b="1" smtClean="0"/>
              <a:t>Presenters please collect post-it notes at the end of each session.</a:t>
            </a:r>
          </a:p>
          <a:p>
            <a:pPr eaLnBrk="1" hangingPunct="1">
              <a:spcBef>
                <a:spcPct val="0"/>
              </a:spcBef>
            </a:pPr>
            <a:endParaRPr lang="en-US" altLang="en-US" sz="2400" b="1" smtClean="0"/>
          </a:p>
          <a:p>
            <a:pPr eaLnBrk="1" hangingPunct="1">
              <a:spcBef>
                <a:spcPct val="0"/>
              </a:spcBef>
            </a:pPr>
            <a:r>
              <a:rPr lang="en-US" altLang="en-US" sz="2400" b="1" smtClean="0"/>
              <a:t>Prepare an analysis of the responses and be prepared to share out in DLD debrief.</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359B8CF-C025-47F6-9006-A1A53B5453BF}" type="slidenum">
              <a:rPr lang="en-US" altLang="en-US" smtClean="0">
                <a:solidFill>
                  <a:srgbClr val="000000"/>
                </a:solidFill>
                <a:ea typeface="MS PGothic" panose="020B0600070205080204" pitchFamily="34" charset="-128"/>
              </a:rPr>
              <a:pPr fontAlgn="base">
                <a:spcBef>
                  <a:spcPct val="0"/>
                </a:spcBef>
                <a:spcAft>
                  <a:spcPct val="0"/>
                </a:spcAft>
              </a:pPr>
              <a:t>42</a:t>
            </a:fld>
            <a:endParaRPr lang="en-US" altLang="en-US"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23842873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B3C8A24-4950-4150-AAD8-F323A075354F}" type="slidenum">
              <a:rPr lang="en-US" altLang="en-US" smtClean="0"/>
              <a:pPr fontAlgn="base">
                <a:spcBef>
                  <a:spcPct val="0"/>
                </a:spcBef>
                <a:spcAft>
                  <a:spcPct val="0"/>
                </a:spcAft>
              </a:pPr>
              <a:t>43</a:t>
            </a:fld>
            <a:endParaRPr lang="en-US" altLang="en-US" smtClean="0"/>
          </a:p>
        </p:txBody>
      </p:sp>
    </p:spTree>
    <p:extLst>
      <p:ext uri="{BB962C8B-B14F-4D97-AF65-F5344CB8AC3E}">
        <p14:creationId xmlns:p14="http://schemas.microsoft.com/office/powerpoint/2010/main" val="262260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goal for today is to share information about portfolio model for   Elementary HPELW grades 2 &amp; 5. There will be a short quiz at the end of this presentation. If you have not viewed the video “What is a portfolio” please review it before completing this training.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3BD1ECC-4681-48C9-B3F5-10AEE2742D35}" type="slidenum">
              <a:rPr lang="en-US" altLang="en-US" smtClean="0"/>
              <a:pPr fontAlgn="base">
                <a:spcBef>
                  <a:spcPct val="0"/>
                </a:spcBef>
                <a:spcAft>
                  <a:spcPct val="0"/>
                </a:spcAft>
              </a:pPr>
              <a:t>4</a:t>
            </a:fld>
            <a:endParaRPr lang="en-US" altLang="en-US" smtClean="0"/>
          </a:p>
        </p:txBody>
      </p:sp>
    </p:spTree>
    <p:extLst>
      <p:ext uri="{BB962C8B-B14F-4D97-AF65-F5344CB8AC3E}">
        <p14:creationId xmlns:p14="http://schemas.microsoft.com/office/powerpoint/2010/main" val="248993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TEM model is the evaluation system use to measure teacher effectiveness. Our teacher evaluation model has 5 components that are scored on a scale of 1 to 5 with 1 being the lowest and 5 being the highest. Today we will discuss the student growth measure; the student growth measure counts for 35% of your evaluation and is based on your portfolio. If you score a 3 or higher on the portfolio you can use that for the 15%b achievement measure. </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BCEB61B-B129-4D57-B10B-4CC25276EC3E}" type="slidenum">
              <a:rPr lang="en-US" altLang="en-US" smtClean="0"/>
              <a:pPr fontAlgn="base">
                <a:spcBef>
                  <a:spcPct val="0"/>
                </a:spcBef>
                <a:spcAft>
                  <a:spcPct val="0"/>
                </a:spcAft>
              </a:pPr>
              <a:t>5</a:t>
            </a:fld>
            <a:endParaRPr lang="en-US" altLang="en-US" smtClean="0"/>
          </a:p>
        </p:txBody>
      </p:sp>
    </p:spTree>
    <p:extLst>
      <p:ext uri="{BB962C8B-B14F-4D97-AF65-F5344CB8AC3E}">
        <p14:creationId xmlns:p14="http://schemas.microsoft.com/office/powerpoint/2010/main" val="1785010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According to the TN DOE the portofolio generate individual growth scores. It holds all the rights, responsibilities and legalities of TCAP individual growth scores.</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5D05751-57CF-4469-A69D-2F9506E7ECF2}" type="slidenum">
              <a:rPr lang="en-US" altLang="en-US" smtClean="0"/>
              <a:pPr fontAlgn="base">
                <a:spcBef>
                  <a:spcPct val="0"/>
                </a:spcBef>
                <a:spcAft>
                  <a:spcPct val="0"/>
                </a:spcAft>
              </a:pPr>
              <a:t>6</a:t>
            </a:fld>
            <a:endParaRPr lang="en-US" altLang="en-US" smtClean="0"/>
          </a:p>
        </p:txBody>
      </p:sp>
    </p:spTree>
    <p:extLst>
      <p:ext uri="{BB962C8B-B14F-4D97-AF65-F5344CB8AC3E}">
        <p14:creationId xmlns:p14="http://schemas.microsoft.com/office/powerpoint/2010/main" val="2973048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is work created and presented by and for the Physical Education Teacher</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2AC62C6-097A-46FA-9C49-4B5CE90E04E9}" type="slidenum">
              <a:rPr lang="en-US" altLang="en-US" smtClean="0"/>
              <a:pPr fontAlgn="base">
                <a:spcBef>
                  <a:spcPct val="0"/>
                </a:spcBef>
                <a:spcAft>
                  <a:spcPct val="0"/>
                </a:spcAft>
              </a:pPr>
              <a:t>7</a:t>
            </a:fld>
            <a:endParaRPr lang="en-US" altLang="en-US" smtClean="0"/>
          </a:p>
        </p:txBody>
      </p:sp>
    </p:spTree>
    <p:extLst>
      <p:ext uri="{BB962C8B-B14F-4D97-AF65-F5344CB8AC3E}">
        <p14:creationId xmlns:p14="http://schemas.microsoft.com/office/powerpoint/2010/main" val="53730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47675" eaLnBrk="1" hangingPunct="1">
              <a:spcBef>
                <a:spcPct val="0"/>
              </a:spcBef>
            </a:pPr>
            <a:r>
              <a:rPr lang="en-US" altLang="en-US" smtClean="0"/>
              <a:t>The yearly plan is a ‘blue print’ for the teacher and does not have to be submitted. There is a planning template available to help you with this process. It may be helpful to share this template with your administrator once it is complete so that he/she knows on which days you plan to assess your students. This can lessen the probability that you will have an unannounced observation on a day when you will be assessing rather than instructing. </a:t>
            </a:r>
          </a:p>
          <a:p>
            <a:pPr defTabSz="447675" eaLnBrk="1" hangingPunct="1">
              <a:spcBef>
                <a:spcPct val="0"/>
              </a:spcBef>
            </a:pPr>
            <a:endParaRPr lang="en-US" altLang="en-US" smtClean="0"/>
          </a:p>
          <a:p>
            <a:pPr defTabSz="447675" eaLnBrk="1" hangingPunct="1">
              <a:spcBef>
                <a:spcPct val="0"/>
              </a:spcBef>
            </a:pPr>
            <a:r>
              <a:rPr lang="en-US" altLang="en-US" smtClean="0"/>
              <a:t>Grades 2 must select the locomtor skill</a:t>
            </a:r>
          </a:p>
          <a:p>
            <a:pPr defTabSz="447675" eaLnBrk="1" hangingPunct="1">
              <a:spcBef>
                <a:spcPct val="0"/>
              </a:spcBef>
            </a:pPr>
            <a:r>
              <a:rPr lang="en-US" altLang="en-US" smtClean="0"/>
              <a:t>Grades 5 must select the overhand throw</a:t>
            </a:r>
          </a:p>
          <a:p>
            <a:pPr defTabSz="447675" eaLnBrk="1" hangingPunct="1">
              <a:spcBef>
                <a:spcPct val="0"/>
              </a:spcBef>
            </a:pPr>
            <a:r>
              <a:rPr lang="en-US" altLang="en-US" smtClean="0"/>
              <a:t>Identify students by numbers (use pennies with numbers) and by group.</a:t>
            </a:r>
          </a:p>
          <a:p>
            <a:pPr defTabSz="447675" eaLnBrk="1" hangingPunct="1">
              <a:spcBef>
                <a:spcPct val="0"/>
              </a:spcBef>
            </a:pPr>
            <a:endParaRPr lang="en-US" altLang="en-US" smtClean="0"/>
          </a:p>
          <a:p>
            <a:pPr defTabSz="447675" eaLnBrk="1" hangingPunct="1">
              <a:spcBef>
                <a:spcPct val="0"/>
              </a:spcBef>
            </a:pP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DE35D5-296E-4D93-9D57-DAC9335887A0}" type="slidenum">
              <a:rPr lang="en-US" altLang="en-US" smtClean="0"/>
              <a:pPr fontAlgn="base">
                <a:spcBef>
                  <a:spcPct val="0"/>
                </a:spcBef>
                <a:spcAft>
                  <a:spcPct val="0"/>
                </a:spcAft>
              </a:pPr>
              <a:t>8</a:t>
            </a:fld>
            <a:endParaRPr lang="en-US" altLang="en-US" smtClean="0"/>
          </a:p>
        </p:txBody>
      </p:sp>
    </p:spTree>
    <p:extLst>
      <p:ext uri="{BB962C8B-B14F-4D97-AF65-F5344CB8AC3E}">
        <p14:creationId xmlns:p14="http://schemas.microsoft.com/office/powerpoint/2010/main" val="244736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Remember to Identify students by numbers (use pennies with numbers) and by group in your videos.</a:t>
            </a:r>
          </a:p>
          <a:p>
            <a:pPr eaLnBrk="1" hangingPunct="1">
              <a:spcBef>
                <a:spcPct val="0"/>
              </a:spcBef>
            </a:pPr>
            <a:endParaRPr lang="en-US" altLang="en-US" smtClean="0"/>
          </a:p>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063CCE-A8B3-4836-A265-A37638B2FC39}" type="slidenum">
              <a:rPr lang="en-US" altLang="en-US" smtClean="0"/>
              <a:pPr fontAlgn="base">
                <a:spcBef>
                  <a:spcPct val="0"/>
                </a:spcBef>
                <a:spcAft>
                  <a:spcPct val="0"/>
                </a:spcAft>
              </a:pPr>
              <a:t>9</a:t>
            </a:fld>
            <a:endParaRPr lang="en-US" altLang="en-US" smtClean="0"/>
          </a:p>
        </p:txBody>
      </p:sp>
    </p:spTree>
    <p:extLst>
      <p:ext uri="{BB962C8B-B14F-4D97-AF65-F5344CB8AC3E}">
        <p14:creationId xmlns:p14="http://schemas.microsoft.com/office/powerpoint/2010/main" val="2561966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9729CEC-12F0-404A-9646-2AA270C85DE6}" type="datetimeFigureOut">
              <a:rPr lang="en-US"/>
              <a:pPr>
                <a:defRPr/>
              </a:pPr>
              <a:t>8/29/2016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5F8A63-FCE2-480E-ADA0-453749D82CAD}" type="slidenum">
              <a:rPr lang="en-US"/>
              <a:pPr>
                <a:defRPr/>
              </a:pPr>
              <a:t>‹#›</a:t>
            </a:fld>
            <a:endParaRPr lang="en-US"/>
          </a:p>
        </p:txBody>
      </p:sp>
    </p:spTree>
    <p:extLst>
      <p:ext uri="{BB962C8B-B14F-4D97-AF65-F5344CB8AC3E}">
        <p14:creationId xmlns:p14="http://schemas.microsoft.com/office/powerpoint/2010/main" val="1080467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AE32B4-7E15-459B-9884-4FD35759F17A}" type="datetimeFigureOut">
              <a:rPr lang="en-US"/>
              <a:pPr>
                <a:defRPr/>
              </a:pPr>
              <a:t>8/29/2016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D3C402-89E4-451A-B2B0-35AF7CBC2824}" type="slidenum">
              <a:rPr lang="en-US"/>
              <a:pPr>
                <a:defRPr/>
              </a:pPr>
              <a:t>‹#›</a:t>
            </a:fld>
            <a:endParaRPr lang="en-US"/>
          </a:p>
        </p:txBody>
      </p:sp>
    </p:spTree>
    <p:extLst>
      <p:ext uri="{BB962C8B-B14F-4D97-AF65-F5344CB8AC3E}">
        <p14:creationId xmlns:p14="http://schemas.microsoft.com/office/powerpoint/2010/main" val="2542883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BED8A4-DB7A-4FA1-BFD0-D4756E30B05D}" type="datetimeFigureOut">
              <a:rPr lang="en-US"/>
              <a:pPr>
                <a:defRPr/>
              </a:pPr>
              <a:t>8/29/2016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B54F61-9EE4-43A8-81C7-F12EF1806AC1}" type="slidenum">
              <a:rPr lang="en-US"/>
              <a:pPr>
                <a:defRPr/>
              </a:pPr>
              <a:t>‹#›</a:t>
            </a:fld>
            <a:endParaRPr lang="en-US"/>
          </a:p>
        </p:txBody>
      </p:sp>
    </p:spTree>
    <p:extLst>
      <p:ext uri="{BB962C8B-B14F-4D97-AF65-F5344CB8AC3E}">
        <p14:creationId xmlns:p14="http://schemas.microsoft.com/office/powerpoint/2010/main" val="4154536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8926046-4BC6-4771-AC20-022F1ED6165D}" type="datetimeFigureOut">
              <a:rPr lang="en-US"/>
              <a:pPr>
                <a:defRPr/>
              </a:pPr>
              <a:t>8/29/2016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3F5A5F0-F54D-43E0-93A2-0986460A2003}" type="slidenum">
              <a:rPr lang="en-US"/>
              <a:pPr>
                <a:defRPr/>
              </a:pPr>
              <a:t>‹#›</a:t>
            </a:fld>
            <a:endParaRPr lang="en-US"/>
          </a:p>
        </p:txBody>
      </p:sp>
    </p:spTree>
    <p:extLst>
      <p:ext uri="{BB962C8B-B14F-4D97-AF65-F5344CB8AC3E}">
        <p14:creationId xmlns:p14="http://schemas.microsoft.com/office/powerpoint/2010/main" val="3256269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B0E7B3-6E3E-4B5E-9C6E-6F817B27C631}" type="datetimeFigureOut">
              <a:rPr lang="en-US"/>
              <a:pPr>
                <a:defRPr/>
              </a:pPr>
              <a:t>8/29/2016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9FDB77-6721-4A5A-93A4-613C43BD2295}" type="slidenum">
              <a:rPr lang="en-US"/>
              <a:pPr>
                <a:defRPr/>
              </a:pPr>
              <a:t>‹#›</a:t>
            </a:fld>
            <a:endParaRPr lang="en-US"/>
          </a:p>
        </p:txBody>
      </p:sp>
    </p:spTree>
    <p:extLst>
      <p:ext uri="{BB962C8B-B14F-4D97-AF65-F5344CB8AC3E}">
        <p14:creationId xmlns:p14="http://schemas.microsoft.com/office/powerpoint/2010/main" val="2514058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7E71DC5-1635-4E38-8E56-04FE79DBDD8A}" type="datetimeFigureOut">
              <a:rPr lang="en-US"/>
              <a:pPr>
                <a:defRPr/>
              </a:pPr>
              <a:t>8/29/2016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D62A51-3902-408C-AA03-9BFA27E6B92B}" type="slidenum">
              <a:rPr lang="en-US"/>
              <a:pPr>
                <a:defRPr/>
              </a:pPr>
              <a:t>‹#›</a:t>
            </a:fld>
            <a:endParaRPr lang="en-US"/>
          </a:p>
        </p:txBody>
      </p:sp>
    </p:spTree>
    <p:extLst>
      <p:ext uri="{BB962C8B-B14F-4D97-AF65-F5344CB8AC3E}">
        <p14:creationId xmlns:p14="http://schemas.microsoft.com/office/powerpoint/2010/main" val="3200285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EB62F8B-1E01-4FB4-8C64-17B03857C1E2}" type="datetimeFigureOut">
              <a:rPr lang="en-US"/>
              <a:pPr>
                <a:defRPr/>
              </a:pPr>
              <a:t>8/29/2016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B44495-7D36-4A97-A69F-9216C1EB385C}" type="slidenum">
              <a:rPr lang="en-US"/>
              <a:pPr>
                <a:defRPr/>
              </a:pPr>
              <a:t>‹#›</a:t>
            </a:fld>
            <a:endParaRPr lang="en-US"/>
          </a:p>
        </p:txBody>
      </p:sp>
    </p:spTree>
    <p:extLst>
      <p:ext uri="{BB962C8B-B14F-4D97-AF65-F5344CB8AC3E}">
        <p14:creationId xmlns:p14="http://schemas.microsoft.com/office/powerpoint/2010/main" val="2559635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FD22DB7-3CE5-47A3-B9C8-2DB282DBBFDF}" type="datetimeFigureOut">
              <a:rPr lang="en-US"/>
              <a:pPr>
                <a:defRPr/>
              </a:pPr>
              <a:t>8/29/2016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A696A4-04B2-455E-B77E-15FA6FF9D86F}" type="slidenum">
              <a:rPr lang="en-US"/>
              <a:pPr>
                <a:defRPr/>
              </a:pPr>
              <a:t>‹#›</a:t>
            </a:fld>
            <a:endParaRPr lang="en-US"/>
          </a:p>
        </p:txBody>
      </p:sp>
    </p:spTree>
    <p:extLst>
      <p:ext uri="{BB962C8B-B14F-4D97-AF65-F5344CB8AC3E}">
        <p14:creationId xmlns:p14="http://schemas.microsoft.com/office/powerpoint/2010/main" val="4137185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6F7E213-DB9A-42FD-ABBC-C559FB7EC413}" type="datetimeFigureOut">
              <a:rPr lang="en-US"/>
              <a:pPr>
                <a:defRPr/>
              </a:pPr>
              <a:t>8/29/2016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3BFC87C-627E-4622-9A45-B0FE98160B73}" type="slidenum">
              <a:rPr lang="en-US"/>
              <a:pPr>
                <a:defRPr/>
              </a:pPr>
              <a:t>‹#›</a:t>
            </a:fld>
            <a:endParaRPr lang="en-US"/>
          </a:p>
        </p:txBody>
      </p:sp>
    </p:spTree>
    <p:extLst>
      <p:ext uri="{BB962C8B-B14F-4D97-AF65-F5344CB8AC3E}">
        <p14:creationId xmlns:p14="http://schemas.microsoft.com/office/powerpoint/2010/main" val="348793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D701AB-2C9E-45C5-A3DC-C661772CF887}" type="datetimeFigureOut">
              <a:rPr lang="en-US"/>
              <a:pPr>
                <a:defRPr/>
              </a:pPr>
              <a:t>8/29/2016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62F7537-057E-46D3-A41E-AA3F4DF68205}" type="slidenum">
              <a:rPr lang="en-US"/>
              <a:pPr>
                <a:defRPr/>
              </a:pPr>
              <a:t>‹#›</a:t>
            </a:fld>
            <a:endParaRPr lang="en-US"/>
          </a:p>
        </p:txBody>
      </p:sp>
    </p:spTree>
    <p:extLst>
      <p:ext uri="{BB962C8B-B14F-4D97-AF65-F5344CB8AC3E}">
        <p14:creationId xmlns:p14="http://schemas.microsoft.com/office/powerpoint/2010/main" val="3372951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55F4C22-8B65-4158-A8A4-282823C52EBD}" type="datetimeFigureOut">
              <a:rPr lang="en-US"/>
              <a:pPr>
                <a:defRPr/>
              </a:pPr>
              <a:t>8/29/2016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C59BEC-57E5-46C5-8BED-50954A7A7715}" type="slidenum">
              <a:rPr lang="en-US"/>
              <a:pPr>
                <a:defRPr/>
              </a:pPr>
              <a:t>‹#›</a:t>
            </a:fld>
            <a:endParaRPr lang="en-US"/>
          </a:p>
        </p:txBody>
      </p:sp>
    </p:spTree>
    <p:extLst>
      <p:ext uri="{BB962C8B-B14F-4D97-AF65-F5344CB8AC3E}">
        <p14:creationId xmlns:p14="http://schemas.microsoft.com/office/powerpoint/2010/main" val="937032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9220B5-2785-45D5-A773-E0A68D9268A0}" type="datetimeFigureOut">
              <a:rPr lang="en-US"/>
              <a:pPr>
                <a:defRPr/>
              </a:pPr>
              <a:t>8/29/2016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84D945-FC97-4B94-90B7-32FE2893525C}" type="slidenum">
              <a:rPr lang="en-US"/>
              <a:pPr>
                <a:defRPr/>
              </a:pPr>
              <a:t>‹#›</a:t>
            </a:fld>
            <a:endParaRPr lang="en-US"/>
          </a:p>
        </p:txBody>
      </p:sp>
    </p:spTree>
    <p:extLst>
      <p:ext uri="{BB962C8B-B14F-4D97-AF65-F5344CB8AC3E}">
        <p14:creationId xmlns:p14="http://schemas.microsoft.com/office/powerpoint/2010/main" val="307415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450F0A1-F0EB-402C-ABC2-5D52813329C7}" type="datetimeFigureOut">
              <a:rPr lang="en-US"/>
              <a:pPr>
                <a:defRPr/>
              </a:pPr>
              <a:t>8/29/2016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63C0BCF2-B36D-4F8F-821C-3111EDD885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sites.google.com/site/tnphysicaleducationpilot/sample-video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turnercr@scsK12.or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mailto:greenekp@scsk12.org"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122738"/>
            <a:ext cx="6400800" cy="1752600"/>
          </a:xfrm>
        </p:spPr>
        <p:txBody>
          <a:bodyPr rtlCol="0">
            <a:normAutofit/>
          </a:bodyPr>
          <a:lstStyle/>
          <a:p>
            <a:pPr eaLnBrk="1" fontAlgn="auto" hangingPunct="1">
              <a:spcAft>
                <a:spcPts val="0"/>
              </a:spcAft>
              <a:buFont typeface="Arial"/>
              <a:buNone/>
              <a:defRPr/>
            </a:pPr>
            <a:r>
              <a:rPr lang="en-US" dirty="0">
                <a:solidFill>
                  <a:schemeClr val="accent2">
                    <a:lumMod val="75000"/>
                  </a:schemeClr>
                </a:solidFill>
              </a:rPr>
              <a:t>  District Learning Day</a:t>
            </a:r>
          </a:p>
          <a:p>
            <a:pPr eaLnBrk="1" fontAlgn="auto" hangingPunct="1">
              <a:spcAft>
                <a:spcPts val="0"/>
              </a:spcAft>
              <a:buFont typeface="Arial"/>
              <a:buNone/>
              <a:defRPr/>
            </a:pPr>
            <a:r>
              <a:rPr lang="en-US" dirty="0" smtClean="0">
                <a:solidFill>
                  <a:schemeClr val="accent2">
                    <a:lumMod val="75000"/>
                  </a:schemeClr>
                </a:solidFill>
              </a:rPr>
              <a:t>Friday</a:t>
            </a:r>
            <a:r>
              <a:rPr lang="en-US" smtClean="0">
                <a:solidFill>
                  <a:schemeClr val="accent2">
                    <a:lumMod val="75000"/>
                  </a:schemeClr>
                </a:solidFill>
              </a:rPr>
              <a:t>, September 16, </a:t>
            </a:r>
            <a:r>
              <a:rPr lang="en-US" dirty="0" smtClean="0">
                <a:solidFill>
                  <a:schemeClr val="accent2">
                    <a:lumMod val="75000"/>
                  </a:schemeClr>
                </a:solidFill>
              </a:rPr>
              <a:t>2016</a:t>
            </a:r>
            <a:endParaRPr lang="en-US" dirty="0">
              <a:solidFill>
                <a:schemeClr val="accent2">
                  <a:lumMod val="75000"/>
                </a:schemeClr>
              </a:solidFill>
            </a:endParaRPr>
          </a:p>
          <a:p>
            <a:pPr eaLnBrk="1" fontAlgn="auto" hangingPunct="1">
              <a:spcAft>
                <a:spcPts val="0"/>
              </a:spcAft>
              <a:buFont typeface="Arial"/>
              <a:buNone/>
              <a:defRPr/>
            </a:pPr>
            <a:endParaRPr lang="en-US" dirty="0">
              <a:solidFill>
                <a:schemeClr val="accent2">
                  <a:lumMod val="75000"/>
                </a:schemeClr>
              </a:solidFill>
            </a:endParaRPr>
          </a:p>
          <a:p>
            <a:pPr eaLnBrk="1" fontAlgn="auto" hangingPunct="1">
              <a:spcAft>
                <a:spcPts val="0"/>
              </a:spcAft>
              <a:buFont typeface="Arial"/>
              <a:buNone/>
              <a:defRPr/>
            </a:pPr>
            <a:endParaRPr lang="en-US" dirty="0">
              <a:solidFill>
                <a:schemeClr val="accent2">
                  <a:lumMod val="75000"/>
                </a:schemeClr>
              </a:solidFill>
            </a:endParaRPr>
          </a:p>
        </p:txBody>
      </p:sp>
      <p:sp>
        <p:nvSpPr>
          <p:cNvPr id="6" name="Rectangle 5"/>
          <p:cNvSpPr/>
          <p:nvPr/>
        </p:nvSpPr>
        <p:spPr>
          <a:xfrm>
            <a:off x="1820863" y="2190750"/>
            <a:ext cx="6245225" cy="708025"/>
          </a:xfrm>
          <a:prstGeom prst="rect">
            <a:avLst/>
          </a:prstGeom>
        </p:spPr>
        <p:txBody>
          <a:bodyPr wrap="none">
            <a:spAutoFit/>
          </a:bodyPr>
          <a:lstStyle/>
          <a:p>
            <a:pPr eaLnBrk="1" fontAlgn="auto" hangingPunct="1">
              <a:spcBef>
                <a:spcPts val="0"/>
              </a:spcBef>
              <a:spcAft>
                <a:spcPts val="0"/>
              </a:spcAft>
              <a:defRPr/>
            </a:pPr>
            <a:r>
              <a:rPr lang="en-US" sz="4000" b="1" dirty="0">
                <a:solidFill>
                  <a:schemeClr val="accent2">
                    <a:lumMod val="75000"/>
                  </a:schemeClr>
                </a:solidFill>
                <a:latin typeface="+mn-lt"/>
              </a:rPr>
              <a:t>HPELW Elementary Portfolio</a:t>
            </a:r>
            <a:endParaRPr lang="en-US" sz="4000" dirty="0">
              <a:solidFill>
                <a:schemeClr val="accent2">
                  <a:lumMod val="75000"/>
                </a:schemeClr>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7813"/>
            <a:ext cx="8229600" cy="528637"/>
          </a:xfrm>
        </p:spPr>
        <p:txBody>
          <a:bodyPr/>
          <a:lstStyle/>
          <a:p>
            <a:pPr eaLnBrk="1" hangingPunct="1"/>
            <a:r>
              <a:rPr lang="en-US" altLang="en-US" sz="2800" b="1" i="1" smtClean="0">
                <a:solidFill>
                  <a:srgbClr val="C00000"/>
                </a:solidFill>
              </a:rPr>
              <a:t>Portfolio Requirements</a:t>
            </a:r>
          </a:p>
        </p:txBody>
      </p:sp>
      <p:sp>
        <p:nvSpPr>
          <p:cNvPr id="6" name="Content Placeholder 5"/>
          <p:cNvSpPr>
            <a:spLocks noGrp="1"/>
          </p:cNvSpPr>
          <p:nvPr>
            <p:ph idx="1"/>
          </p:nvPr>
        </p:nvSpPr>
        <p:spPr>
          <a:xfrm>
            <a:off x="457200" y="998538"/>
            <a:ext cx="8229600" cy="4938712"/>
          </a:xfrm>
        </p:spPr>
        <p:txBody>
          <a:bodyPr rtlCol="0">
            <a:normAutofit/>
          </a:bodyPr>
          <a:lstStyle/>
          <a:p>
            <a:pPr marL="0" indent="0" eaLnBrk="1" fontAlgn="auto" hangingPunct="1">
              <a:spcAft>
                <a:spcPts val="0"/>
              </a:spcAft>
              <a:buFont typeface="Arial"/>
              <a:buNone/>
              <a:defRPr/>
            </a:pPr>
            <a:endParaRPr lang="en-US" sz="2400" dirty="0"/>
          </a:p>
          <a:p>
            <a:pPr eaLnBrk="1" fontAlgn="auto" hangingPunct="1">
              <a:spcAft>
                <a:spcPts val="0"/>
              </a:spcAft>
              <a:buFont typeface="Arial"/>
              <a:buChar char="•"/>
              <a:defRPr/>
            </a:pPr>
            <a:r>
              <a:rPr lang="en-US" sz="2400" dirty="0"/>
              <a:t>Must have </a:t>
            </a:r>
            <a:r>
              <a:rPr lang="en-US" sz="2400" b="1" dirty="0"/>
              <a:t>six total evidence </a:t>
            </a:r>
            <a:r>
              <a:rPr lang="en-US" sz="2400" b="1" dirty="0" smtClean="0"/>
              <a:t>collections</a:t>
            </a:r>
            <a:endParaRPr lang="en-US" sz="2400" b="1" dirty="0"/>
          </a:p>
          <a:p>
            <a:pPr eaLnBrk="1" fontAlgn="auto" hangingPunct="1">
              <a:spcAft>
                <a:spcPts val="0"/>
              </a:spcAft>
              <a:buFont typeface="Arial"/>
              <a:buChar char="•"/>
              <a:defRPr/>
            </a:pPr>
            <a:r>
              <a:rPr lang="en-US" sz="2400" dirty="0"/>
              <a:t>Skills assessed are selected from the choice </a:t>
            </a:r>
            <a:r>
              <a:rPr lang="en-US" sz="2400" dirty="0" smtClean="0"/>
              <a:t>board</a:t>
            </a:r>
            <a:endParaRPr lang="en-US" sz="2400" dirty="0"/>
          </a:p>
          <a:p>
            <a:pPr eaLnBrk="1" fontAlgn="auto" hangingPunct="1">
              <a:spcAft>
                <a:spcPts val="0"/>
              </a:spcAft>
              <a:buFont typeface="Arial"/>
              <a:buChar char="•"/>
              <a:defRPr/>
            </a:pPr>
            <a:r>
              <a:rPr lang="en-US" sz="2400" dirty="0"/>
              <a:t>Must contain evidence collected from </a:t>
            </a:r>
            <a:r>
              <a:rPr lang="en-US" sz="2400" b="1" dirty="0"/>
              <a:t>three of the four </a:t>
            </a:r>
            <a:r>
              <a:rPr lang="en-US" sz="2400" b="1" dirty="0" smtClean="0"/>
              <a:t>domains</a:t>
            </a:r>
            <a:endParaRPr lang="en-US" sz="2400" b="1" dirty="0"/>
          </a:p>
          <a:p>
            <a:pPr eaLnBrk="1" fontAlgn="auto" hangingPunct="1">
              <a:spcAft>
                <a:spcPts val="0"/>
              </a:spcAft>
              <a:buFont typeface="Arial"/>
              <a:buChar char="•"/>
              <a:defRPr/>
            </a:pPr>
            <a:r>
              <a:rPr lang="en-US" sz="2400" dirty="0"/>
              <a:t>Perform, Respond, Connect, </a:t>
            </a:r>
            <a:r>
              <a:rPr lang="en-US" sz="2400" dirty="0" smtClean="0"/>
              <a:t>and Create</a:t>
            </a:r>
            <a:endParaRPr lang="en-US" sz="2400" dirty="0"/>
          </a:p>
          <a:p>
            <a:pPr eaLnBrk="1" fontAlgn="auto" hangingPunct="1">
              <a:spcAft>
                <a:spcPts val="0"/>
              </a:spcAft>
              <a:buFont typeface="Arial"/>
              <a:buChar char="•"/>
              <a:defRPr/>
            </a:pPr>
            <a:r>
              <a:rPr lang="en-US" sz="2400" dirty="0"/>
              <a:t>Each evidence collection must show </a:t>
            </a:r>
            <a:r>
              <a:rPr lang="en-US" sz="2400" b="1" dirty="0"/>
              <a:t>pre- and post- </a:t>
            </a:r>
            <a:r>
              <a:rPr lang="en-US" sz="2400" b="1" dirty="0" smtClean="0"/>
              <a:t>evidence</a:t>
            </a:r>
            <a:endParaRPr lang="en-US" sz="2400" b="1" dirty="0"/>
          </a:p>
          <a:p>
            <a:pPr eaLnBrk="1" fontAlgn="auto" hangingPunct="1">
              <a:spcAft>
                <a:spcPts val="0"/>
              </a:spcAft>
              <a:buFont typeface="Arial"/>
              <a:buChar char="•"/>
              <a:defRPr/>
            </a:pPr>
            <a:r>
              <a:rPr lang="en-US" sz="2400" dirty="0"/>
              <a:t>Grades 2 must select the </a:t>
            </a:r>
            <a:r>
              <a:rPr lang="en-US" sz="2400" dirty="0" err="1" smtClean="0"/>
              <a:t>locomotor</a:t>
            </a:r>
            <a:r>
              <a:rPr lang="en-US" sz="2400" dirty="0" smtClean="0"/>
              <a:t> </a:t>
            </a:r>
            <a:r>
              <a:rPr lang="en-US" sz="2400" dirty="0"/>
              <a:t>skill</a:t>
            </a:r>
          </a:p>
          <a:p>
            <a:pPr eaLnBrk="1" fontAlgn="auto" hangingPunct="1">
              <a:spcAft>
                <a:spcPts val="0"/>
              </a:spcAft>
              <a:buFont typeface="Arial"/>
              <a:buChar char="•"/>
              <a:defRPr/>
            </a:pPr>
            <a:r>
              <a:rPr lang="en-US" sz="2400" dirty="0"/>
              <a:t>Grades 5 must select the overhand throw</a:t>
            </a:r>
          </a:p>
          <a:p>
            <a:pPr eaLnBrk="1" fontAlgn="auto" hangingPunct="1">
              <a:spcAft>
                <a:spcPts val="0"/>
              </a:spcAft>
              <a:buFont typeface="Arial"/>
              <a:buChar char="•"/>
              <a:defRPr/>
            </a:pPr>
            <a:endParaRPr lang="en-US" dirty="0"/>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endParaRPr lang="en-US" dirty="0" smtClean="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7813"/>
            <a:ext cx="8229600" cy="528637"/>
          </a:xfrm>
        </p:spPr>
        <p:txBody>
          <a:bodyPr/>
          <a:lstStyle/>
          <a:p>
            <a:pPr eaLnBrk="1" hangingPunct="1"/>
            <a:r>
              <a:rPr lang="en-US" altLang="en-US" sz="2800" b="1" i="1" smtClean="0">
                <a:solidFill>
                  <a:srgbClr val="C00000"/>
                </a:solidFill>
              </a:rPr>
              <a:t>About the Model</a:t>
            </a:r>
          </a:p>
        </p:txBody>
      </p:sp>
      <p:sp>
        <p:nvSpPr>
          <p:cNvPr id="6" name="Content Placeholder 5"/>
          <p:cNvSpPr>
            <a:spLocks noGrp="1"/>
          </p:cNvSpPr>
          <p:nvPr>
            <p:ph idx="1"/>
          </p:nvPr>
        </p:nvSpPr>
        <p:spPr>
          <a:xfrm>
            <a:off x="457200" y="998538"/>
            <a:ext cx="8229600" cy="4938712"/>
          </a:xfrm>
        </p:spPr>
        <p:txBody>
          <a:bodyPr rtlCol="0">
            <a:normAutofit/>
          </a:bodyPr>
          <a:lstStyle/>
          <a:p>
            <a:pPr eaLnBrk="1" fontAlgn="auto" hangingPunct="1">
              <a:spcAft>
                <a:spcPts val="0"/>
              </a:spcAft>
              <a:buFont typeface="Arial"/>
              <a:buChar char="•"/>
              <a:defRPr/>
            </a:pPr>
            <a:endParaRPr lang="en-US" sz="2400" dirty="0" smtClean="0"/>
          </a:p>
          <a:p>
            <a:pPr eaLnBrk="1" fontAlgn="auto" hangingPunct="1">
              <a:spcAft>
                <a:spcPts val="0"/>
              </a:spcAft>
              <a:buFont typeface="Arial"/>
              <a:buChar char="•"/>
              <a:defRPr/>
            </a:pPr>
            <a:r>
              <a:rPr lang="en-US" sz="2400" b="1" dirty="0" smtClean="0"/>
              <a:t>Video/digital equipment: </a:t>
            </a:r>
            <a:r>
              <a:rPr lang="en-US" sz="2400" dirty="0" smtClean="0"/>
              <a:t>Motor skills are an essential part of the physical education standards. Performance-based assessment are best assessed with video/digital recordings and scoring rubrics.</a:t>
            </a:r>
          </a:p>
          <a:p>
            <a:pPr eaLnBrk="1" fontAlgn="auto" hangingPunct="1">
              <a:spcAft>
                <a:spcPts val="0"/>
              </a:spcAft>
              <a:buFont typeface="Arial"/>
              <a:buChar char="•"/>
              <a:defRPr/>
            </a:pPr>
            <a:r>
              <a:rPr lang="en-US" sz="2400" b="1" dirty="0" smtClean="0"/>
              <a:t>Reporting</a:t>
            </a:r>
            <a:r>
              <a:rPr lang="en-US" sz="2400" dirty="0"/>
              <a:t>: District points of contact and the Tennessee Department of Education receive a report at the end of June with the results of the student assessment for each teacher. </a:t>
            </a:r>
            <a:endParaRPr lang="en-US" sz="2400" dirty="0" smtClean="0"/>
          </a:p>
          <a:p>
            <a:pPr eaLnBrk="1" fontAlgn="auto" hangingPunct="1">
              <a:spcAft>
                <a:spcPts val="0"/>
              </a:spcAft>
              <a:buFont typeface="Arial"/>
              <a:buChar char="•"/>
              <a:defRPr/>
            </a:pPr>
            <a:r>
              <a:rPr lang="en-US" sz="2400" b="1" dirty="0"/>
              <a:t>Peer review process: </a:t>
            </a:r>
            <a:r>
              <a:rPr lang="en-US" sz="2400" dirty="0"/>
              <a:t>Peer reviewers will be selected and trained to evaluate the work of their colleagues. </a:t>
            </a:r>
            <a:endParaRPr lang="en-US" sz="2400" b="1" dirty="0"/>
          </a:p>
          <a:p>
            <a:pPr marL="0" indent="0" eaLnBrk="1" fontAlgn="auto" hangingPunct="1">
              <a:spcAft>
                <a:spcPts val="0"/>
              </a:spcAft>
              <a:buFont typeface="Arial"/>
              <a:buNone/>
              <a:defRPr/>
            </a:pPr>
            <a:endParaRPr lang="en-US" sz="2400" dirty="0"/>
          </a:p>
          <a:p>
            <a:pPr eaLnBrk="1" fontAlgn="auto" hangingPunct="1">
              <a:spcAft>
                <a:spcPts val="0"/>
              </a:spcAft>
              <a:buFont typeface="Arial"/>
              <a:buChar char="•"/>
              <a:defRPr/>
            </a:pPr>
            <a:endParaRPr lang="en-US" sz="2400" dirty="0"/>
          </a:p>
          <a:p>
            <a:pPr eaLnBrk="1" fontAlgn="auto" hangingPunct="1">
              <a:spcAft>
                <a:spcPts val="0"/>
              </a:spcAft>
              <a:buFont typeface="Arial"/>
              <a:buChar char="•"/>
              <a:defRPr/>
            </a:pPr>
            <a:endParaRPr lang="en-US" sz="2400" dirty="0" smtClean="0"/>
          </a:p>
          <a:p>
            <a:pPr marL="0" indent="0" eaLnBrk="1" fontAlgn="auto" hangingPunct="1">
              <a:spcAft>
                <a:spcPts val="0"/>
              </a:spcAft>
              <a:buFont typeface="Arial"/>
              <a:buNone/>
              <a:defRPr/>
            </a:pPr>
            <a:endParaRPr lang="en-US" dirty="0" smtClean="0"/>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endParaRPr lang="en-US" dirty="0" smtClean="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7813"/>
            <a:ext cx="8229600" cy="528637"/>
          </a:xfrm>
        </p:spPr>
        <p:txBody>
          <a:bodyPr/>
          <a:lstStyle/>
          <a:p>
            <a:pPr eaLnBrk="1" hangingPunct="1"/>
            <a:r>
              <a:rPr lang="en-US" altLang="en-US" sz="2800" b="1" i="1" smtClean="0">
                <a:solidFill>
                  <a:srgbClr val="C00000"/>
                </a:solidFill>
              </a:rPr>
              <a:t>About the Model-Training Material</a:t>
            </a:r>
          </a:p>
        </p:txBody>
      </p:sp>
      <p:sp>
        <p:nvSpPr>
          <p:cNvPr id="3" name="Rectangle 2"/>
          <p:cNvSpPr/>
          <p:nvPr/>
        </p:nvSpPr>
        <p:spPr>
          <a:xfrm>
            <a:off x="457200" y="1166813"/>
            <a:ext cx="8483600" cy="5170487"/>
          </a:xfrm>
          <a:prstGeom prst="rect">
            <a:avLst/>
          </a:prstGeom>
        </p:spPr>
        <p:txBody>
          <a:bodyPr>
            <a:spAutoFit/>
          </a:bodyPr>
          <a:lstStyle/>
          <a:p>
            <a:pPr marL="342900" indent="-342900" eaLnBrk="1" fontAlgn="auto" hangingPunct="1">
              <a:spcBef>
                <a:spcPts val="0"/>
              </a:spcBef>
              <a:spcAft>
                <a:spcPts val="0"/>
              </a:spcAft>
              <a:buFont typeface="Arial" pitchFamily="34" charset="0"/>
              <a:buChar char="•"/>
              <a:defRPr/>
            </a:pPr>
            <a:r>
              <a:rPr lang="en-US" sz="2400" b="1" u="sng" dirty="0">
                <a:latin typeface="+mn-lt"/>
              </a:rPr>
              <a:t>GLADIS User Guide 2014-15</a:t>
            </a:r>
            <a:r>
              <a:rPr lang="en-US" sz="2400" dirty="0">
                <a:latin typeface="+mn-lt"/>
              </a:rPr>
              <a:t>: This will walk you through the GLADIS website and how to request a portfolio.</a:t>
            </a:r>
          </a:p>
          <a:p>
            <a:pPr marL="342900" indent="-342900" eaLnBrk="1" fontAlgn="auto" hangingPunct="1">
              <a:spcBef>
                <a:spcPts val="0"/>
              </a:spcBef>
              <a:spcAft>
                <a:spcPts val="0"/>
              </a:spcAft>
              <a:buFont typeface="Arial" pitchFamily="34" charset="0"/>
              <a:buChar char="•"/>
              <a:defRPr/>
            </a:pPr>
            <a:endParaRPr lang="en-US" sz="2400" b="1" u="sng" dirty="0">
              <a:latin typeface="+mn-lt"/>
            </a:endParaRPr>
          </a:p>
          <a:p>
            <a:pPr marL="342900" indent="-342900" eaLnBrk="1" fontAlgn="auto" hangingPunct="1">
              <a:spcBef>
                <a:spcPts val="0"/>
              </a:spcBef>
              <a:spcAft>
                <a:spcPts val="0"/>
              </a:spcAft>
              <a:buFont typeface="Arial" pitchFamily="34" charset="0"/>
              <a:buChar char="•"/>
              <a:defRPr/>
            </a:pPr>
            <a:r>
              <a:rPr lang="en-US" sz="2400" b="1" u="sng" dirty="0">
                <a:latin typeface="+mn-lt"/>
              </a:rPr>
              <a:t>Planning Guide</a:t>
            </a:r>
            <a:r>
              <a:rPr lang="en-US" sz="2400" dirty="0">
                <a:latin typeface="+mn-lt"/>
              </a:rPr>
              <a:t>: This document should be used to plan your portfolio. </a:t>
            </a:r>
          </a:p>
          <a:p>
            <a:pPr marL="342900" indent="-342900" eaLnBrk="1" fontAlgn="auto" hangingPunct="1">
              <a:spcBef>
                <a:spcPts val="0"/>
              </a:spcBef>
              <a:spcAft>
                <a:spcPts val="0"/>
              </a:spcAft>
              <a:buFont typeface="Arial" pitchFamily="34" charset="0"/>
              <a:buChar char="•"/>
              <a:defRPr/>
            </a:pPr>
            <a:endParaRPr lang="en-US" sz="2400" b="1" u="sng" dirty="0">
              <a:latin typeface="+mn-lt"/>
            </a:endParaRPr>
          </a:p>
          <a:p>
            <a:pPr marL="342900" indent="-342900" eaLnBrk="1" fontAlgn="auto" hangingPunct="1">
              <a:spcBef>
                <a:spcPts val="0"/>
              </a:spcBef>
              <a:spcAft>
                <a:spcPts val="0"/>
              </a:spcAft>
              <a:buFont typeface="Arial" pitchFamily="34" charset="0"/>
              <a:buChar char="•"/>
              <a:defRPr/>
            </a:pPr>
            <a:r>
              <a:rPr lang="en-US" sz="2400" b="1" u="sng" dirty="0">
                <a:latin typeface="+mn-lt"/>
              </a:rPr>
              <a:t>Scoring Guide</a:t>
            </a:r>
            <a:r>
              <a:rPr lang="en-US" sz="2400" dirty="0">
                <a:latin typeface="+mn-lt"/>
              </a:rPr>
              <a:t>: This is the document that will be used to score portfolios. </a:t>
            </a:r>
          </a:p>
          <a:p>
            <a:pPr marL="342900" indent="-342900" eaLnBrk="1" fontAlgn="auto" hangingPunct="1">
              <a:spcBef>
                <a:spcPts val="0"/>
              </a:spcBef>
              <a:spcAft>
                <a:spcPts val="0"/>
              </a:spcAft>
              <a:buFont typeface="Arial" pitchFamily="34" charset="0"/>
              <a:buChar char="•"/>
              <a:defRPr/>
            </a:pPr>
            <a:endParaRPr lang="en-US" sz="2400" b="1" u="sng" dirty="0">
              <a:latin typeface="+mn-lt"/>
            </a:endParaRPr>
          </a:p>
          <a:p>
            <a:pPr marL="342900" indent="-342900" eaLnBrk="1" fontAlgn="auto" hangingPunct="1">
              <a:spcBef>
                <a:spcPts val="0"/>
              </a:spcBef>
              <a:spcAft>
                <a:spcPts val="0"/>
              </a:spcAft>
              <a:buFont typeface="Arial" pitchFamily="34" charset="0"/>
              <a:buChar char="•"/>
              <a:defRPr/>
            </a:pPr>
            <a:r>
              <a:rPr lang="en-US" sz="2400" b="1" u="sng" dirty="0">
                <a:latin typeface="+mn-lt"/>
              </a:rPr>
              <a:t>Teacher Handbook 2014-15</a:t>
            </a:r>
            <a:r>
              <a:rPr lang="en-US" sz="2400" dirty="0">
                <a:latin typeface="+mn-lt"/>
              </a:rPr>
              <a:t>: This document contains assessment protocols, specific instructions for how to collect evidence in the four domains, sample scoring sheets, and other important information.</a:t>
            </a:r>
          </a:p>
          <a:p>
            <a:pPr eaLnBrk="1" fontAlgn="auto" hangingPunct="1">
              <a:spcBef>
                <a:spcPts val="0"/>
              </a:spcBef>
              <a:spcAft>
                <a:spcPts val="0"/>
              </a:spcAft>
              <a:defRPr/>
            </a:pPr>
            <a:endParaRPr lang="en-US" dirty="0">
              <a:latin typeface="+mn-lt"/>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endParaRPr lang="en-US" altLang="en-US" smtClean="0"/>
          </a:p>
        </p:txBody>
      </p:sp>
      <p:sp>
        <p:nvSpPr>
          <p:cNvPr id="28675" name="Content Placeholder 2"/>
          <p:cNvSpPr>
            <a:spLocks noGrp="1"/>
          </p:cNvSpPr>
          <p:nvPr>
            <p:ph idx="1"/>
          </p:nvPr>
        </p:nvSpPr>
        <p:spPr/>
        <p:txBody>
          <a:bodyPr/>
          <a:lstStyle/>
          <a:p>
            <a:pPr eaLnBrk="1" hangingPunct="1"/>
            <a:endParaRPr lang="en-US" altLang="en-US" smtClean="0"/>
          </a:p>
        </p:txBody>
      </p:sp>
      <p:pic>
        <p:nvPicPr>
          <p:cNvPr id="2867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0425" y="1385888"/>
            <a:ext cx="7681913"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txBox="1">
            <a:spLocks/>
          </p:cNvSpPr>
          <p:nvPr/>
        </p:nvSpPr>
        <p:spPr bwMode="auto">
          <a:xfrm>
            <a:off x="541338" y="0"/>
            <a:ext cx="82296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solidFill>
                  <a:schemeClr val="bg1"/>
                </a:solidFill>
              </a:rPr>
              <a:t>HPELW Portfolio: Scoring Rubric</a:t>
            </a:r>
          </a:p>
        </p:txBody>
      </p:sp>
      <p:graphicFrame>
        <p:nvGraphicFramePr>
          <p:cNvPr id="5" name="Table 4"/>
          <p:cNvGraphicFramePr>
            <a:graphicFrameLocks noGrp="1"/>
          </p:cNvGraphicFramePr>
          <p:nvPr/>
        </p:nvGraphicFramePr>
        <p:xfrm>
          <a:off x="323850" y="628650"/>
          <a:ext cx="8591550" cy="5645150"/>
        </p:xfrm>
        <a:graphic>
          <a:graphicData uri="http://schemas.openxmlformats.org/drawingml/2006/table">
            <a:tbl>
              <a:tblPr/>
              <a:tblGrid>
                <a:gridCol w="1717675"/>
                <a:gridCol w="1719263"/>
                <a:gridCol w="1717675"/>
                <a:gridCol w="1717675"/>
                <a:gridCol w="1719262"/>
              </a:tblGrid>
              <a:tr h="196850">
                <a:tc gridSpan="5">
                  <a:txBody>
                    <a:bodyPr/>
                    <a:lstStyle>
                      <a:lvl1pPr marL="635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0" marR="0" lvl="0" indent="0" algn="l" defTabSz="457200" rtl="0" eaLnBrk="0" fontAlgn="base" latinLnBrk="0" hangingPunct="0">
                        <a:lnSpc>
                          <a:spcPts val="1450"/>
                        </a:lnSpc>
                        <a:spcBef>
                          <a:spcPct val="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Scoring Guide  Elementary K-2</a:t>
                      </a:r>
                      <a:endParaRPr kumimoji="0" lang="en-US" altLang="en-US" sz="10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6850">
                <a:tc gridSpan="5">
                  <a:txBody>
                    <a:bodyPr/>
                    <a:lstStyle>
                      <a:lvl1pPr marL="635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0" marR="0" lvl="0" indent="0" algn="l" defTabSz="457200" rtl="0" eaLnBrk="0" fontAlgn="base" latinLnBrk="0" hangingPunct="0">
                        <a:lnSpc>
                          <a:spcPts val="145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PERFORM- Required</a:t>
                      </a:r>
                      <a:endParaRPr kumimoji="0" lang="en-US" altLang="en-US" sz="9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716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0" fontAlgn="base" latinLnBrk="0" hangingPunct="0">
                        <a:lnSpc>
                          <a:spcPts val="1213"/>
                        </a:lnSpc>
                        <a:spcBef>
                          <a:spcPct val="0"/>
                        </a:spcBef>
                        <a:spcAft>
                          <a:spcPct val="0"/>
                        </a:spcAft>
                        <a:buClrTx/>
                        <a:buSzTx/>
                        <a:buFontTx/>
                        <a:buNone/>
                        <a:tabLst/>
                      </a:pPr>
                      <a:r>
                        <a:rPr kumimoji="0" lang="en-US" altLang="en-US" sz="7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5</a:t>
                      </a:r>
                      <a:endParaRPr kumimoji="0" lang="en-US" altLang="en-US" sz="7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F1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0" fontAlgn="base" latinLnBrk="0" hangingPunct="0">
                        <a:lnSpc>
                          <a:spcPts val="1213"/>
                        </a:lnSpc>
                        <a:spcBef>
                          <a:spcPct val="0"/>
                        </a:spcBef>
                        <a:spcAft>
                          <a:spcPct val="0"/>
                        </a:spcAft>
                        <a:buClrTx/>
                        <a:buSzTx/>
                        <a:buFontTx/>
                        <a:buNone/>
                        <a:tabLst/>
                      </a:pPr>
                      <a:r>
                        <a:rPr kumimoji="0" lang="en-US" altLang="en-US" sz="7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4</a:t>
                      </a:r>
                      <a:endParaRPr kumimoji="0" lang="en-US" altLang="en-US" sz="7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F1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0" fontAlgn="base" latinLnBrk="0" hangingPunct="0">
                        <a:lnSpc>
                          <a:spcPts val="1213"/>
                        </a:lnSpc>
                        <a:spcBef>
                          <a:spcPct val="0"/>
                        </a:spcBef>
                        <a:spcAft>
                          <a:spcPct val="0"/>
                        </a:spcAft>
                        <a:buClrTx/>
                        <a:buSzTx/>
                        <a:buFontTx/>
                        <a:buNone/>
                        <a:tabLst/>
                      </a:pPr>
                      <a:r>
                        <a:rPr kumimoji="0" lang="en-US" altLang="en-US" sz="7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3</a:t>
                      </a:r>
                      <a:endParaRPr kumimoji="0" lang="en-US" altLang="en-US" sz="7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F1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0" fontAlgn="base" latinLnBrk="0" hangingPunct="0">
                        <a:lnSpc>
                          <a:spcPts val="1213"/>
                        </a:lnSpc>
                        <a:spcBef>
                          <a:spcPct val="0"/>
                        </a:spcBef>
                        <a:spcAft>
                          <a:spcPct val="0"/>
                        </a:spcAft>
                        <a:buClrTx/>
                        <a:buSzTx/>
                        <a:buFontTx/>
                        <a:buNone/>
                        <a:tabLst/>
                      </a:pPr>
                      <a:r>
                        <a:rPr kumimoji="0" lang="en-US" altLang="en-US" sz="7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2</a:t>
                      </a:r>
                      <a:endParaRPr kumimoji="0" lang="en-US" altLang="en-US" sz="7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F1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0" fontAlgn="base" latinLnBrk="0" hangingPunct="0">
                        <a:lnSpc>
                          <a:spcPts val="1213"/>
                        </a:lnSpc>
                        <a:spcBef>
                          <a:spcPct val="0"/>
                        </a:spcBef>
                        <a:spcAft>
                          <a:spcPct val="0"/>
                        </a:spcAft>
                        <a:buClrTx/>
                        <a:buSzTx/>
                        <a:buFontTx/>
                        <a:buNone/>
                        <a:tabLst/>
                      </a:pPr>
                      <a:r>
                        <a:rPr kumimoji="0" lang="en-US" altLang="en-US" sz="7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endParaRPr kumimoji="0" lang="en-US" altLang="en-US" sz="7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F1F1"/>
                    </a:solidFill>
                  </a:tcPr>
                </a:tc>
              </a:tr>
              <a:tr h="157163">
                <a:tc>
                  <a:txBody>
                    <a:bodyPr/>
                    <a:lstStyle>
                      <a:lvl1pPr marL="4064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06400" marR="0" lvl="0" indent="0" algn="l" defTabSz="457200" rtl="0" eaLnBrk="0" fontAlgn="base" latinLnBrk="0" hangingPunct="0">
                        <a:lnSpc>
                          <a:spcPts val="1213"/>
                        </a:lnSpc>
                        <a:spcBef>
                          <a:spcPct val="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 Locomotor Skills</a:t>
                      </a:r>
                      <a:endParaRPr kumimoji="0" lang="en-US" altLang="en-US"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B8B7"/>
                    </a:solidFill>
                  </a:tcPr>
                </a:tc>
                <a:tc>
                  <a:txBody>
                    <a:bodyPr/>
                    <a:lstStyle>
                      <a:lvl1pPr marL="4064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06400" marR="0" lvl="0" indent="0" algn="l" defTabSz="457200" rtl="0" eaLnBrk="0" fontAlgn="base" latinLnBrk="0" hangingPunct="0">
                        <a:lnSpc>
                          <a:spcPts val="1213"/>
                        </a:lnSpc>
                        <a:spcBef>
                          <a:spcPct val="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 Locomotor Skills</a:t>
                      </a:r>
                      <a:endParaRPr kumimoji="0" lang="en-US" altLang="en-US"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B8B7"/>
                    </a:solidFill>
                  </a:tcPr>
                </a:tc>
                <a:tc>
                  <a:txBody>
                    <a:bodyPr/>
                    <a:lstStyle>
                      <a:lvl1pPr marL="4064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06400" marR="0" lvl="0" indent="0" algn="l" defTabSz="457200" rtl="0" eaLnBrk="0" fontAlgn="base" latinLnBrk="0" hangingPunct="0">
                        <a:lnSpc>
                          <a:spcPts val="1213"/>
                        </a:lnSpc>
                        <a:spcBef>
                          <a:spcPct val="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 Locomotor Skills</a:t>
                      </a:r>
                      <a:endParaRPr kumimoji="0" lang="en-US" altLang="en-US"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B8B7"/>
                    </a:solidFill>
                  </a:tcPr>
                </a:tc>
                <a:tc>
                  <a:txBody>
                    <a:bodyPr/>
                    <a:lstStyle>
                      <a:lvl1pPr marL="4064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06400" marR="0" lvl="0" indent="0" algn="l" defTabSz="457200" rtl="0" eaLnBrk="0" fontAlgn="base" latinLnBrk="0" hangingPunct="0">
                        <a:lnSpc>
                          <a:spcPts val="1213"/>
                        </a:lnSpc>
                        <a:spcBef>
                          <a:spcPct val="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 Locomotor Skills</a:t>
                      </a:r>
                      <a:endParaRPr kumimoji="0" lang="en-US" altLang="en-US"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B8B7"/>
                    </a:solidFill>
                  </a:tcPr>
                </a:tc>
                <a:tc>
                  <a:txBody>
                    <a:bodyPr/>
                    <a:lstStyle>
                      <a:lvl1pPr marL="4064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06400" marR="0" lvl="0" indent="0" algn="l" defTabSz="457200" rtl="0" eaLnBrk="0" fontAlgn="base" latinLnBrk="0" hangingPunct="0">
                        <a:lnSpc>
                          <a:spcPts val="1213"/>
                        </a:lnSpc>
                        <a:spcBef>
                          <a:spcPct val="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 Locomotor Skills</a:t>
                      </a:r>
                      <a:endParaRPr kumimoji="0" lang="en-US" altLang="en-US"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B8B7"/>
                    </a:solidFill>
                  </a:tcPr>
                </a:tc>
              </a:tr>
              <a:tr h="4937124">
                <a:tc>
                  <a:txBody>
                    <a:bodyPr/>
                    <a:lstStyle>
                      <a:lvl1pPr marL="635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0" marR="0" lvl="0" indent="0" algn="l" defTabSz="457200" rtl="0" eaLnBrk="0" fontAlgn="base" latinLnBrk="0" hangingPunct="0">
                        <a:lnSpc>
                          <a:spcPts val="963"/>
                        </a:lnSpc>
                        <a:spcBef>
                          <a:spcPct val="0"/>
                        </a:spcBef>
                        <a:spcAft>
                          <a:spcPct val="0"/>
                        </a:spcAft>
                        <a:buClrTx/>
                        <a:buSzTx/>
                        <a:buFontTx/>
                        <a:buNone/>
                        <a:tabLst/>
                      </a:pPr>
                      <a:r>
                        <a:rPr kumimoji="0" lang="en-US" altLang="en-US" sz="900" b="0"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Student performs the four locomotor</a:t>
                      </a:r>
                      <a:endPar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ts val="975"/>
                        </a:lnSpc>
                        <a:spcBef>
                          <a:spcPct val="0"/>
                        </a:spcBef>
                        <a:spcAft>
                          <a:spcPct val="0"/>
                        </a:spcAft>
                        <a:buClrTx/>
                        <a:buSzTx/>
                        <a:buFontTx/>
                        <a:buNone/>
                        <a:tabLst/>
                      </a:pPr>
                      <a:r>
                        <a:rPr kumimoji="0" lang="en-US" altLang="en-US" sz="900" b="0"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skills (hop, gallop, skip, &amp; slide) for</a:t>
                      </a:r>
                      <a:endPar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ct val="115000"/>
                        </a:lnSpc>
                        <a:spcBef>
                          <a:spcPct val="0"/>
                        </a:spcBef>
                        <a:spcAft>
                          <a:spcPct val="0"/>
                        </a:spcAft>
                        <a:buClrTx/>
                        <a:buSzTx/>
                        <a:buFontTx/>
                        <a:buNone/>
                        <a:tabLst/>
                      </a:pPr>
                      <a:r>
                        <a:rPr kumimoji="0" lang="en-US" altLang="en-US" sz="900" b="0"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approximately 15 seconds.</a:t>
                      </a:r>
                      <a:endPar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ct val="115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Demonstrates mature pattern* of </a:t>
                      </a:r>
                      <a:r>
                        <a:rPr kumimoji="0" lang="en-US" altLang="en-US" sz="9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al</a:t>
                      </a: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 </a:t>
                      </a:r>
                      <a:r>
                        <a:rPr kumimoji="0" lang="en-US" altLang="en-US" sz="9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four </a:t>
                      </a: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skills for 15 seconds with </a:t>
                      </a:r>
                      <a:r>
                        <a:rPr kumimoji="0" lang="en-US" altLang="en-US" sz="9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fluid</a:t>
                      </a: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9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motion (graceful and flowing)</a:t>
                      </a: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63500" marR="0" lvl="0" indent="0" algn="l" defTabSz="457200" rtl="0" eaLnBrk="0" fontAlgn="base" latinLnBrk="0" hangingPunct="0">
                        <a:lnSpc>
                          <a:spcPct val="115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9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Mature Pattern for Hop</a:t>
                      </a: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Travel in a forward direction</a:t>
                      </a:r>
                    </a:p>
                    <a:p>
                      <a:pPr marL="63500" marR="0" lvl="0" indent="0" algn="l" defTabSz="457200" rtl="0" eaLnBrk="0" fontAlgn="base" latinLnBrk="0" hangingPunct="0">
                        <a:lnSpc>
                          <a:spcPct val="99000"/>
                        </a:lnSpc>
                        <a:spcBef>
                          <a:spcPts val="13"/>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Take off on one foot and land on the same foot</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Knee of non-landing leg is bent</a:t>
                      </a:r>
                    </a:p>
                    <a:p>
                      <a:pPr marL="63500" marR="0" lvl="0" indent="0" algn="l" defTabSz="457200" rtl="0" eaLnBrk="0" fontAlgn="base" latinLnBrk="0" hangingPunct="0">
                        <a:lnSpc>
                          <a:spcPct val="115000"/>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Momentarily airborne</a:t>
                      </a:r>
                    </a:p>
                    <a:p>
                      <a:pPr marL="63500" marR="0" lvl="0" indent="0" algn="l" defTabSz="457200" rtl="0" eaLnBrk="0" fontAlgn="base" latinLnBrk="0" hangingPunct="0">
                        <a:lnSpc>
                          <a:spcPct val="115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9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Mature Pattern for Gallop</a:t>
                      </a: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Travel in a forward direction with  smooth, rhythmical action on the balls of the feet</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Demonstrates lead leg step-close action without crossover</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Hips (torso) facing forward in direction of travel</a:t>
                      </a:r>
                    </a:p>
                    <a:p>
                      <a:pPr marL="63500" marR="0" lvl="0" indent="0" algn="l" defTabSz="457200" rtl="0" eaLnBrk="0" fontAlgn="base" latinLnBrk="0" hangingPunct="0">
                        <a:lnSpc>
                          <a:spcPct val="115000"/>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Momentarily airborne (no foot drag)</a:t>
                      </a:r>
                    </a:p>
                    <a:p>
                      <a:pPr marL="63500" marR="0" lvl="0" indent="0" algn="l" defTabSz="457200" rtl="0" eaLnBrk="0" fontAlgn="base" latinLnBrk="0" hangingPunct="0">
                        <a:lnSpc>
                          <a:spcPct val="115000"/>
                        </a:lnSpc>
                        <a:spcBef>
                          <a:spcPct val="0"/>
                        </a:spcBef>
                        <a:spcAft>
                          <a:spcPct val="0"/>
                        </a:spcAft>
                        <a:buClrTx/>
                        <a:buSzPts val="500"/>
                        <a:buFont typeface="Calibri" panose="020F0502020204030204" pitchFamily="34" charset="0"/>
                        <a:buAutoNum type="arabicParenR"/>
                        <a:tabLst/>
                      </a:pPr>
                      <a:endPar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ct val="115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9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Mature Pattern for Skip</a:t>
                      </a: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63500" marR="0" lvl="0" indent="0" algn="l" defTabSz="457200" rtl="0" eaLnBrk="0" fontAlgn="base" latinLnBrk="0" hangingPunct="0">
                        <a:lnSpc>
                          <a:spcPct val="99000"/>
                        </a:lnSpc>
                        <a:spcBef>
                          <a:spcPts val="13"/>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Travel in a forward direction with a smooth, rhythmical action</a:t>
                      </a:r>
                    </a:p>
                    <a:p>
                      <a:pPr marL="63500" marR="0" lvl="0" indent="0" algn="l" defTabSz="457200" rtl="0" eaLnBrk="0" fontAlgn="base" latinLnBrk="0" hangingPunct="0">
                        <a:lnSpc>
                          <a:spcPct val="99000"/>
                        </a:lnSpc>
                        <a:spcBef>
                          <a:spcPts val="13"/>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Step taken followed by a short hop with a knee lift</a:t>
                      </a:r>
                    </a:p>
                    <a:p>
                      <a:pPr marL="63500" marR="0" lvl="0" indent="0" algn="l" defTabSz="457200" rtl="0" eaLnBrk="0" fontAlgn="base" latinLnBrk="0" hangingPunct="0">
                        <a:lnSpc>
                          <a:spcPct val="99000"/>
                        </a:lnSpc>
                        <a:spcBef>
                          <a:spcPts val="13"/>
                        </a:spcBef>
                        <a:spcAft>
                          <a:spcPct val="0"/>
                        </a:spcAft>
                        <a:buClrTx/>
                        <a:buSzPts val="500"/>
                        <a:buFont typeface="Calibri" panose="020F0502020204030204" pitchFamily="34" charset="0"/>
                        <a:buAutoNum type="arabicParenR"/>
                        <a:tabLst/>
                      </a:pPr>
                      <a:endPar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0" marR="0" lvl="0" indent="0" algn="l" defTabSz="457200" rtl="0" eaLnBrk="0" fontAlgn="base" latinLnBrk="0" hangingPunct="0">
                        <a:lnSpc>
                          <a:spcPts val="963"/>
                        </a:lnSpc>
                        <a:spcBef>
                          <a:spcPct val="0"/>
                        </a:spcBef>
                        <a:spcAft>
                          <a:spcPct val="0"/>
                        </a:spcAft>
                        <a:buClrTx/>
                        <a:buSzTx/>
                        <a:buFontTx/>
                        <a:buNone/>
                        <a:tabLst/>
                      </a:pPr>
                      <a:r>
                        <a:rPr kumimoji="0" lang="en-US" altLang="en-US" sz="900" b="0"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Student performs the four locomotor</a:t>
                      </a:r>
                      <a:endPar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ts val="975"/>
                        </a:lnSpc>
                        <a:spcBef>
                          <a:spcPct val="0"/>
                        </a:spcBef>
                        <a:spcAft>
                          <a:spcPct val="0"/>
                        </a:spcAft>
                        <a:buClrTx/>
                        <a:buSzTx/>
                        <a:buFontTx/>
                        <a:buNone/>
                        <a:tabLst/>
                      </a:pPr>
                      <a:r>
                        <a:rPr kumimoji="0" lang="en-US" altLang="en-US" sz="900" b="0"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skills (hop, gallop, skip, &amp; slide) for</a:t>
                      </a:r>
                      <a:endPar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ct val="115000"/>
                        </a:lnSpc>
                        <a:spcBef>
                          <a:spcPct val="0"/>
                        </a:spcBef>
                        <a:spcAft>
                          <a:spcPct val="0"/>
                        </a:spcAft>
                        <a:buClrTx/>
                        <a:buSzTx/>
                        <a:buFontTx/>
                        <a:buNone/>
                        <a:tabLst/>
                      </a:pPr>
                      <a:r>
                        <a:rPr kumimoji="0" lang="en-US" altLang="en-US" sz="900" b="0"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approximately 15 seconds.</a:t>
                      </a:r>
                      <a:endPar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Demonstrates mature pattern* of </a:t>
                      </a:r>
                      <a:r>
                        <a:rPr kumimoji="0" lang="en-US" altLang="en-US" sz="9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al</a:t>
                      </a: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 </a:t>
                      </a:r>
                      <a:r>
                        <a:rPr kumimoji="0" lang="en-US" altLang="en-US" sz="9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four </a:t>
                      </a: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skills for 10 of the 15 seconds.</a:t>
                      </a:r>
                    </a:p>
                    <a:p>
                      <a:pPr marL="63500" marR="0" lvl="0" indent="0" algn="l" defTabSz="457200" rtl="0" eaLnBrk="0" fontAlgn="base" latinLnBrk="0" hangingPunct="0">
                        <a:lnSpc>
                          <a:spcPct val="115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9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Mature Pattern for Hop</a:t>
                      </a: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Travel in a forward direction</a:t>
                      </a:r>
                    </a:p>
                    <a:p>
                      <a:pPr marL="63500" marR="0" lvl="0" indent="0" algn="l" defTabSz="457200" rtl="0" eaLnBrk="0" fontAlgn="base" latinLnBrk="0" hangingPunct="0">
                        <a:lnSpc>
                          <a:spcPct val="99000"/>
                        </a:lnSpc>
                        <a:spcBef>
                          <a:spcPts val="13"/>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Take off on one foot and land on the same foot</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Knee of non-landing leg is bent</a:t>
                      </a:r>
                    </a:p>
                    <a:p>
                      <a:pPr marL="63500" marR="0" lvl="0" indent="0" algn="l" defTabSz="457200" rtl="0" eaLnBrk="0" fontAlgn="base" latinLnBrk="0" hangingPunct="0">
                        <a:lnSpc>
                          <a:spcPct val="115000"/>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Momentarily airborne</a:t>
                      </a:r>
                    </a:p>
                    <a:p>
                      <a:pPr marL="63500" marR="0" lvl="0" indent="0" algn="l" defTabSz="457200" rtl="0" eaLnBrk="0" fontAlgn="base" latinLnBrk="0" hangingPunct="0">
                        <a:lnSpc>
                          <a:spcPct val="115000"/>
                        </a:lnSpc>
                        <a:spcBef>
                          <a:spcPct val="0"/>
                        </a:spcBef>
                        <a:spcAft>
                          <a:spcPct val="0"/>
                        </a:spcAft>
                        <a:buClrTx/>
                        <a:buSzPts val="500"/>
                        <a:buFont typeface="Calibri" panose="020F0502020204030204" pitchFamily="34" charset="0"/>
                        <a:buAutoNum type="arabicParenR"/>
                        <a:tabLst/>
                      </a:pPr>
                      <a:endPar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ct val="115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9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Mature Pattern for Gallop</a:t>
                      </a: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Travel in a forward direction with  smooth, rhythmical action on the balls of the feet</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Demonstrates lead leg step-close action without crossover</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Hips (torso) facing forward in direction of travel</a:t>
                      </a:r>
                    </a:p>
                    <a:p>
                      <a:pPr marL="63500" marR="0" lvl="0" indent="0" algn="l" defTabSz="457200" rtl="0" eaLnBrk="0" fontAlgn="base" latinLnBrk="0" hangingPunct="0">
                        <a:lnSpc>
                          <a:spcPct val="115000"/>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Momentarily airborne (no foot drag)</a:t>
                      </a:r>
                    </a:p>
                    <a:p>
                      <a:pPr marL="63500" marR="0" lvl="0" indent="0" algn="l" defTabSz="457200" rtl="0" eaLnBrk="0" fontAlgn="base" latinLnBrk="0" hangingPunct="0">
                        <a:lnSpc>
                          <a:spcPct val="115000"/>
                        </a:lnSpc>
                        <a:spcBef>
                          <a:spcPct val="0"/>
                        </a:spcBef>
                        <a:spcAft>
                          <a:spcPct val="0"/>
                        </a:spcAft>
                        <a:buClrTx/>
                        <a:buSzPts val="500"/>
                        <a:buFont typeface="Calibri" panose="020F0502020204030204" pitchFamily="34" charset="0"/>
                        <a:buAutoNum type="arabicParenR"/>
                        <a:tabLst/>
                      </a:pPr>
                      <a:endPar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ct val="115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9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Mature Pattern for Skip</a:t>
                      </a: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63500" marR="0" lvl="0" indent="0" algn="l" defTabSz="457200" rtl="0" eaLnBrk="0" fontAlgn="base" latinLnBrk="0" hangingPunct="0">
                        <a:lnSpc>
                          <a:spcPct val="99000"/>
                        </a:lnSpc>
                        <a:spcBef>
                          <a:spcPts val="13"/>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Travel in a forward direction with a smooth, rhythmical action</a:t>
                      </a:r>
                    </a:p>
                    <a:p>
                      <a:pPr marL="63500" marR="0" lvl="0" indent="0" algn="l" defTabSz="457200" rtl="0" eaLnBrk="0" fontAlgn="base" latinLnBrk="0" hangingPunct="0">
                        <a:lnSpc>
                          <a:spcPct val="99000"/>
                        </a:lnSpc>
                        <a:spcBef>
                          <a:spcPts val="13"/>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Step taken followed by a short hop with a knee lift</a:t>
                      </a:r>
                    </a:p>
                    <a:p>
                      <a:pPr marL="63500" marR="0" lvl="0" indent="0" algn="l" defTabSz="457200" rtl="0" eaLnBrk="0" fontAlgn="base" latinLnBrk="0" hangingPunct="0">
                        <a:lnSpc>
                          <a:spcPct val="115000"/>
                        </a:lnSpc>
                        <a:spcBef>
                          <a:spcPts val="13"/>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Momentarily airborne</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0" marR="0" lvl="0" indent="0" algn="l" defTabSz="457200" rtl="0" eaLnBrk="0" fontAlgn="base" latinLnBrk="0" hangingPunct="0">
                        <a:lnSpc>
                          <a:spcPts val="963"/>
                        </a:lnSpc>
                        <a:spcBef>
                          <a:spcPct val="0"/>
                        </a:spcBef>
                        <a:spcAft>
                          <a:spcPct val="0"/>
                        </a:spcAft>
                        <a:buClrTx/>
                        <a:buSzTx/>
                        <a:buFontTx/>
                        <a:buNone/>
                        <a:tabLst/>
                      </a:pPr>
                      <a:r>
                        <a:rPr kumimoji="0" lang="en-US" altLang="en-US" sz="900" b="0"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Student performs the four locomotor</a:t>
                      </a:r>
                      <a:endPar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ts val="975"/>
                        </a:lnSpc>
                        <a:spcBef>
                          <a:spcPct val="0"/>
                        </a:spcBef>
                        <a:spcAft>
                          <a:spcPct val="0"/>
                        </a:spcAft>
                        <a:buClrTx/>
                        <a:buSzTx/>
                        <a:buFontTx/>
                        <a:buNone/>
                        <a:tabLst/>
                      </a:pPr>
                      <a:r>
                        <a:rPr kumimoji="0" lang="en-US" altLang="en-US" sz="900" b="0"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skills (hop, gallop, skip, &amp; slide) for</a:t>
                      </a:r>
                      <a:endPar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ct val="115000"/>
                        </a:lnSpc>
                        <a:spcBef>
                          <a:spcPct val="0"/>
                        </a:spcBef>
                        <a:spcAft>
                          <a:spcPct val="0"/>
                        </a:spcAft>
                        <a:buClrTx/>
                        <a:buSzTx/>
                        <a:buFontTx/>
                        <a:buNone/>
                        <a:tabLst/>
                      </a:pPr>
                      <a:r>
                        <a:rPr kumimoji="0" lang="en-US" altLang="en-US" sz="900" b="0"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approximately 15 seconds.</a:t>
                      </a:r>
                      <a:endPar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Demonstrates mature pattern* of </a:t>
                      </a:r>
                      <a:r>
                        <a:rPr kumimoji="0" lang="en-US" altLang="en-US" sz="9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three</a:t>
                      </a: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skills for 10 of the 15 seconds.</a:t>
                      </a:r>
                    </a:p>
                    <a:p>
                      <a:pPr marL="63500" marR="0" lvl="0" indent="0" algn="l" defTabSz="457200" rtl="0" eaLnBrk="0" fontAlgn="base" latinLnBrk="0" hangingPunct="0">
                        <a:lnSpc>
                          <a:spcPct val="115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9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Mature Pattern for Hop</a:t>
                      </a: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Travel in a forward direction</a:t>
                      </a:r>
                    </a:p>
                    <a:p>
                      <a:pPr marL="63500" marR="0" lvl="0" indent="0" algn="l" defTabSz="457200" rtl="0" eaLnBrk="0" fontAlgn="base" latinLnBrk="0" hangingPunct="0">
                        <a:lnSpc>
                          <a:spcPct val="99000"/>
                        </a:lnSpc>
                        <a:spcBef>
                          <a:spcPts val="13"/>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Take off on one foot and land on the same foot</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Knee of non-landing leg is bent</a:t>
                      </a:r>
                    </a:p>
                    <a:p>
                      <a:pPr marL="63500" marR="0" lvl="0" indent="0" algn="l" defTabSz="457200" rtl="0" eaLnBrk="0" fontAlgn="base" latinLnBrk="0" hangingPunct="0">
                        <a:lnSpc>
                          <a:spcPct val="115000"/>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Momentarily airborne</a:t>
                      </a:r>
                    </a:p>
                    <a:p>
                      <a:pPr marL="63500" marR="0" lvl="0" indent="0" algn="l" defTabSz="457200" rtl="0" eaLnBrk="0" fontAlgn="base" latinLnBrk="0" hangingPunct="0">
                        <a:lnSpc>
                          <a:spcPct val="115000"/>
                        </a:lnSpc>
                        <a:spcBef>
                          <a:spcPct val="0"/>
                        </a:spcBef>
                        <a:spcAft>
                          <a:spcPct val="0"/>
                        </a:spcAft>
                        <a:buClrTx/>
                        <a:buSzPts val="500"/>
                        <a:buFont typeface="Calibri" panose="020F0502020204030204" pitchFamily="34" charset="0"/>
                        <a:buAutoNum type="arabicParenR"/>
                        <a:tabLst/>
                      </a:pPr>
                      <a:endPar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ct val="115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9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Mature Pattern for Gallop</a:t>
                      </a: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Travel in a forward direction with smooth, rhythmical action on the balls of the feet</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Demonstrates lead leg step-close action without crossover</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Hips (torso) facing forward in direction of travel</a:t>
                      </a:r>
                    </a:p>
                    <a:p>
                      <a:pPr marL="63500" marR="0" lvl="0" indent="0" algn="l" defTabSz="457200" rtl="0" eaLnBrk="0" fontAlgn="base" latinLnBrk="0" hangingPunct="0">
                        <a:lnSpc>
                          <a:spcPct val="115000"/>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Momentarily airborne (no foot drag)</a:t>
                      </a:r>
                    </a:p>
                    <a:p>
                      <a:pPr marL="63500" marR="0" lvl="0" indent="0" algn="l" defTabSz="457200" rtl="0" eaLnBrk="0" fontAlgn="base" latinLnBrk="0" hangingPunct="0">
                        <a:lnSpc>
                          <a:spcPct val="115000"/>
                        </a:lnSpc>
                        <a:spcBef>
                          <a:spcPct val="0"/>
                        </a:spcBef>
                        <a:spcAft>
                          <a:spcPct val="0"/>
                        </a:spcAft>
                        <a:buClrTx/>
                        <a:buSzPts val="500"/>
                        <a:buFont typeface="Calibri" panose="020F0502020204030204" pitchFamily="34" charset="0"/>
                        <a:buAutoNum type="arabicParenR"/>
                        <a:tabLst/>
                      </a:pPr>
                      <a:endPar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ct val="115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9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Mature Pattern for Skip</a:t>
                      </a: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63500" marR="0" lvl="0" indent="0" algn="l" defTabSz="457200" rtl="0" eaLnBrk="0" fontAlgn="base" latinLnBrk="0" hangingPunct="0">
                        <a:lnSpc>
                          <a:spcPct val="99000"/>
                        </a:lnSpc>
                        <a:spcBef>
                          <a:spcPts val="13"/>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Travel in a forward direction with a smooth, rhythmical action</a:t>
                      </a:r>
                    </a:p>
                    <a:p>
                      <a:pPr marL="63500" marR="0" lvl="0" indent="0" algn="l" defTabSz="457200" rtl="0" eaLnBrk="0" fontAlgn="base" latinLnBrk="0" hangingPunct="0">
                        <a:lnSpc>
                          <a:spcPct val="99000"/>
                        </a:lnSpc>
                        <a:spcBef>
                          <a:spcPts val="13"/>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Step taken followed by a short hop with a knee lift</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0" marR="0" lvl="0" indent="0" algn="l" defTabSz="457200" rtl="0" eaLnBrk="0" fontAlgn="base" latinLnBrk="0" hangingPunct="0">
                        <a:lnSpc>
                          <a:spcPts val="963"/>
                        </a:lnSpc>
                        <a:spcBef>
                          <a:spcPct val="0"/>
                        </a:spcBef>
                        <a:spcAft>
                          <a:spcPct val="0"/>
                        </a:spcAft>
                        <a:buClrTx/>
                        <a:buSzTx/>
                        <a:buFontTx/>
                        <a:buNone/>
                        <a:tabLst/>
                      </a:pPr>
                      <a:r>
                        <a:rPr kumimoji="0" lang="en-US" altLang="en-US" sz="900" b="0"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Student performs the four locomotor</a:t>
                      </a:r>
                      <a:endPar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ts val="975"/>
                        </a:lnSpc>
                        <a:spcBef>
                          <a:spcPct val="0"/>
                        </a:spcBef>
                        <a:spcAft>
                          <a:spcPct val="0"/>
                        </a:spcAft>
                        <a:buClrTx/>
                        <a:buSzTx/>
                        <a:buFontTx/>
                        <a:buNone/>
                        <a:tabLst/>
                      </a:pPr>
                      <a:r>
                        <a:rPr kumimoji="0" lang="en-US" altLang="en-US" sz="900" b="0"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skills (hop, gallop, skip, &amp; slide) for</a:t>
                      </a:r>
                      <a:endPar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ct val="115000"/>
                        </a:lnSpc>
                        <a:spcBef>
                          <a:spcPct val="0"/>
                        </a:spcBef>
                        <a:spcAft>
                          <a:spcPct val="0"/>
                        </a:spcAft>
                        <a:buClrTx/>
                        <a:buSzTx/>
                        <a:buFontTx/>
                        <a:buNone/>
                        <a:tabLst/>
                      </a:pPr>
                      <a:r>
                        <a:rPr kumimoji="0" lang="en-US" altLang="en-US" sz="900" b="0"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approximately 15 seconds.</a:t>
                      </a:r>
                      <a:endPar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Demonstrates mature pattern* of </a:t>
                      </a:r>
                      <a:r>
                        <a:rPr kumimoji="0" lang="en-US" altLang="en-US" sz="9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two</a:t>
                      </a: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skills for 10 of the 15 seconds.</a:t>
                      </a:r>
                    </a:p>
                    <a:p>
                      <a:pPr marL="63500" marR="0" lvl="0" indent="0" algn="l" defTabSz="457200" rtl="0" eaLnBrk="0" fontAlgn="base" latinLnBrk="0" hangingPunct="0">
                        <a:lnSpc>
                          <a:spcPct val="115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9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Mature Pattern for Hop</a:t>
                      </a: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Travel in a forward direction</a:t>
                      </a:r>
                    </a:p>
                    <a:p>
                      <a:pPr marL="63500" marR="0" lvl="0" indent="0" algn="l" defTabSz="457200" rtl="0" eaLnBrk="0" fontAlgn="base" latinLnBrk="0" hangingPunct="0">
                        <a:lnSpc>
                          <a:spcPct val="99000"/>
                        </a:lnSpc>
                        <a:spcBef>
                          <a:spcPts val="13"/>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Take off on one foot and land on the same foot</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Knee of non-landing leg is bent</a:t>
                      </a:r>
                    </a:p>
                    <a:p>
                      <a:pPr marL="63500" marR="0" lvl="0" indent="0" algn="l" defTabSz="457200" rtl="0" eaLnBrk="0" fontAlgn="base" latinLnBrk="0" hangingPunct="0">
                        <a:lnSpc>
                          <a:spcPct val="115000"/>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Momentarily airborne</a:t>
                      </a:r>
                    </a:p>
                    <a:p>
                      <a:pPr marL="63500" marR="0" lvl="0" indent="0" algn="l" defTabSz="457200" rtl="0" eaLnBrk="0" fontAlgn="base" latinLnBrk="0" hangingPunct="0">
                        <a:lnSpc>
                          <a:spcPct val="115000"/>
                        </a:lnSpc>
                        <a:spcBef>
                          <a:spcPct val="0"/>
                        </a:spcBef>
                        <a:spcAft>
                          <a:spcPct val="0"/>
                        </a:spcAft>
                        <a:buClrTx/>
                        <a:buSzPts val="500"/>
                        <a:buFont typeface="+mj-lt"/>
                        <a:buNone/>
                        <a:tabLst/>
                      </a:pPr>
                      <a:endPar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ct val="115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9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Mature Pattern for Gallop</a:t>
                      </a: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63500" marR="0" lvl="0" indent="0" algn="l" defTabSz="457200" rtl="0" eaLnBrk="0" fontAlgn="base" latinLnBrk="0" hangingPunct="0">
                        <a:lnSpc>
                          <a:spcPts val="975"/>
                        </a:lnSpc>
                        <a:spcBef>
                          <a:spcPct val="0"/>
                        </a:spcBef>
                        <a:spcAft>
                          <a:spcPct val="0"/>
                        </a:spcAft>
                        <a:buClrTx/>
                        <a:buSzTx/>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Travel in a forward direction with  smooth, rhythmical action on the balls of the feet</a:t>
                      </a:r>
                    </a:p>
                    <a:p>
                      <a:pPr marL="63500" marR="0" lvl="0" indent="0" algn="l" defTabSz="457200" rtl="0" eaLnBrk="0" fontAlgn="base" latinLnBrk="0" hangingPunct="0">
                        <a:lnSpc>
                          <a:spcPts val="975"/>
                        </a:lnSpc>
                        <a:spcBef>
                          <a:spcPct val="0"/>
                        </a:spcBef>
                        <a:spcAft>
                          <a:spcPct val="0"/>
                        </a:spcAft>
                        <a:buClrTx/>
                        <a:buSzTx/>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Demonstrates lead leg step-close action without crossover</a:t>
                      </a:r>
                    </a:p>
                    <a:p>
                      <a:pPr marL="63500" marR="0" lvl="0" indent="0" algn="l" defTabSz="457200" rtl="0" eaLnBrk="0" fontAlgn="base" latinLnBrk="0" hangingPunct="0">
                        <a:lnSpc>
                          <a:spcPts val="975"/>
                        </a:lnSpc>
                        <a:spcBef>
                          <a:spcPct val="0"/>
                        </a:spcBef>
                        <a:spcAft>
                          <a:spcPct val="0"/>
                        </a:spcAft>
                        <a:buClrTx/>
                        <a:buSzTx/>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Hips (torso) facing forward in direction of travel</a:t>
                      </a:r>
                    </a:p>
                    <a:p>
                      <a:pPr marL="63500" marR="0" lvl="0" indent="0" algn="l" defTabSz="457200" rtl="0" eaLnBrk="0" fontAlgn="base" latinLnBrk="0" hangingPunct="0">
                        <a:lnSpc>
                          <a:spcPct val="115000"/>
                        </a:lnSpc>
                        <a:spcBef>
                          <a:spcPct val="0"/>
                        </a:spcBef>
                        <a:spcAft>
                          <a:spcPct val="0"/>
                        </a:spcAft>
                        <a:buClrTx/>
                        <a:buSzTx/>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Momentarily airborne (no foot drag)</a:t>
                      </a:r>
                    </a:p>
                    <a:p>
                      <a:pPr marL="63500" marR="0" lvl="0" indent="0" algn="l" defTabSz="457200" rtl="0" eaLnBrk="0" fontAlgn="base" latinLnBrk="0" hangingPunct="0">
                        <a:lnSpc>
                          <a:spcPct val="115000"/>
                        </a:lnSpc>
                        <a:spcBef>
                          <a:spcPct val="0"/>
                        </a:spcBef>
                        <a:spcAft>
                          <a:spcPct val="0"/>
                        </a:spcAft>
                        <a:buClrTx/>
                        <a:buSzTx/>
                        <a:buFontTx/>
                        <a:buNone/>
                        <a:tabLst/>
                      </a:pPr>
                      <a:endPar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ct val="115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9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Mature Pattern for Skip</a:t>
                      </a: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63500" marR="0" lvl="0" indent="0" algn="l" defTabSz="457200" rtl="0" eaLnBrk="0" fontAlgn="base" latinLnBrk="0" hangingPunct="0">
                        <a:lnSpc>
                          <a:spcPct val="99000"/>
                        </a:lnSpc>
                        <a:spcBef>
                          <a:spcPts val="13"/>
                        </a:spcBef>
                        <a:spcAft>
                          <a:spcPct val="0"/>
                        </a:spcAft>
                        <a:buClrTx/>
                        <a:buSzTx/>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Travel in a forward direction with a smooth, rhythmical action</a:t>
                      </a:r>
                    </a:p>
                    <a:p>
                      <a:pPr marL="63500" marR="0" lvl="0" indent="0" algn="l" defTabSz="457200" rtl="0" eaLnBrk="0" fontAlgn="base" latinLnBrk="0" hangingPunct="0">
                        <a:lnSpc>
                          <a:spcPct val="99000"/>
                        </a:lnSpc>
                        <a:spcBef>
                          <a:spcPts val="13"/>
                        </a:spcBef>
                        <a:spcAft>
                          <a:spcPct val="0"/>
                        </a:spcAft>
                        <a:buClrTx/>
                        <a:buSzTx/>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Step taken followed by a short hop with a knee lift</a:t>
                      </a:r>
                    </a:p>
                    <a:p>
                      <a:pPr marL="63500" marR="0" lvl="0" indent="0" algn="l" defTabSz="457200" rtl="0" eaLnBrk="0" fontAlgn="base" latinLnBrk="0" hangingPunct="0">
                        <a:lnSpc>
                          <a:spcPts val="975"/>
                        </a:lnSpc>
                        <a:spcBef>
                          <a:spcPct val="0"/>
                        </a:spcBef>
                        <a:spcAft>
                          <a:spcPct val="0"/>
                        </a:spcAft>
                        <a:buClrTx/>
                        <a:buSzTx/>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Alternate feet</a:t>
                      </a:r>
                    </a:p>
                    <a:p>
                      <a:pPr marL="63500" marR="0" lvl="0" indent="0" algn="l" defTabSz="457200" rtl="0" eaLnBrk="0" fontAlgn="base" latinLnBrk="0" hangingPunct="0">
                        <a:lnSpc>
                          <a:spcPct val="115000"/>
                        </a:lnSpc>
                        <a:spcBef>
                          <a:spcPts val="13"/>
                        </a:spcBef>
                        <a:spcAft>
                          <a:spcPct val="0"/>
                        </a:spcAft>
                        <a:buClrTx/>
                        <a:buSzTx/>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Momentarily airborne</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0" marR="0" lvl="0" indent="0" algn="l" defTabSz="457200" rtl="0" eaLnBrk="0" fontAlgn="base" latinLnBrk="0" hangingPunct="0">
                        <a:lnSpc>
                          <a:spcPts val="963"/>
                        </a:lnSpc>
                        <a:spcBef>
                          <a:spcPct val="0"/>
                        </a:spcBef>
                        <a:spcAft>
                          <a:spcPct val="0"/>
                        </a:spcAft>
                        <a:buClrTx/>
                        <a:buSzTx/>
                        <a:buFontTx/>
                        <a:buNone/>
                        <a:tabLst/>
                      </a:pPr>
                      <a:r>
                        <a:rPr kumimoji="0" lang="en-US" altLang="en-US" sz="900" b="0"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Student performs the four locomotor</a:t>
                      </a:r>
                      <a:endPar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ts val="975"/>
                        </a:lnSpc>
                        <a:spcBef>
                          <a:spcPct val="0"/>
                        </a:spcBef>
                        <a:spcAft>
                          <a:spcPct val="0"/>
                        </a:spcAft>
                        <a:buClrTx/>
                        <a:buSzTx/>
                        <a:buFontTx/>
                        <a:buNone/>
                        <a:tabLst/>
                      </a:pPr>
                      <a:r>
                        <a:rPr kumimoji="0" lang="en-US" altLang="en-US" sz="900" b="0"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skills (hop, gallop, skip, &amp; slide) for</a:t>
                      </a:r>
                      <a:endPar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ct val="115000"/>
                        </a:lnSpc>
                        <a:spcBef>
                          <a:spcPct val="0"/>
                        </a:spcBef>
                        <a:spcAft>
                          <a:spcPct val="0"/>
                        </a:spcAft>
                        <a:buClrTx/>
                        <a:buSzTx/>
                        <a:buFontTx/>
                        <a:buNone/>
                        <a:tabLst/>
                      </a:pPr>
                      <a:r>
                        <a:rPr kumimoji="0" lang="en-US" altLang="en-US" sz="900" b="0"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approximately 15 seconds.</a:t>
                      </a:r>
                      <a:endPar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Demonstrates mature pattern* of </a:t>
                      </a:r>
                      <a:r>
                        <a:rPr kumimoji="0" lang="en-US" altLang="en-US" sz="9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one</a:t>
                      </a: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9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or fewer </a:t>
                      </a: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skills for 10 of the 15 seconds.</a:t>
                      </a:r>
                    </a:p>
                    <a:p>
                      <a:pPr marL="63500" marR="0" lvl="0" indent="0" algn="l" defTabSz="457200" rtl="0" eaLnBrk="0" fontAlgn="base" latinLnBrk="0" hangingPunct="0">
                        <a:lnSpc>
                          <a:spcPct val="115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9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Mature Pattern for Hop</a:t>
                      </a: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63500" marR="0" lvl="0" indent="0" algn="l" defTabSz="457200" rtl="0" eaLnBrk="0" fontAlgn="base" latinLnBrk="0" hangingPunct="0">
                        <a:lnSpc>
                          <a:spcPts val="975"/>
                        </a:lnSpc>
                        <a:spcBef>
                          <a:spcPct val="0"/>
                        </a:spcBef>
                        <a:spcAft>
                          <a:spcPct val="0"/>
                        </a:spcAft>
                        <a:buClrTx/>
                        <a:buSzTx/>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Travel in a forward direction</a:t>
                      </a:r>
                    </a:p>
                    <a:p>
                      <a:pPr marL="63500" marR="0" lvl="0" indent="0" algn="l" defTabSz="457200" rtl="0" eaLnBrk="0" fontAlgn="base" latinLnBrk="0" hangingPunct="0">
                        <a:lnSpc>
                          <a:spcPct val="99000"/>
                        </a:lnSpc>
                        <a:spcBef>
                          <a:spcPts val="13"/>
                        </a:spcBef>
                        <a:spcAft>
                          <a:spcPct val="0"/>
                        </a:spcAft>
                        <a:buClrTx/>
                        <a:buSzTx/>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Take off on one foot and land on the same foot</a:t>
                      </a:r>
                    </a:p>
                    <a:p>
                      <a:pPr marL="63500" marR="0" lvl="0" indent="0" algn="l" defTabSz="457200" rtl="0" eaLnBrk="0" fontAlgn="base" latinLnBrk="0" hangingPunct="0">
                        <a:lnSpc>
                          <a:spcPts val="975"/>
                        </a:lnSpc>
                        <a:spcBef>
                          <a:spcPct val="0"/>
                        </a:spcBef>
                        <a:spcAft>
                          <a:spcPct val="0"/>
                        </a:spcAft>
                        <a:buClrTx/>
                        <a:buSzTx/>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Knee of non-landing leg is bent</a:t>
                      </a:r>
                    </a:p>
                    <a:p>
                      <a:pPr marL="63500" marR="0" lvl="0" indent="0" algn="l" defTabSz="457200" rtl="0" eaLnBrk="0" fontAlgn="base" latinLnBrk="0" hangingPunct="0">
                        <a:lnSpc>
                          <a:spcPct val="115000"/>
                        </a:lnSpc>
                        <a:spcBef>
                          <a:spcPct val="0"/>
                        </a:spcBef>
                        <a:spcAft>
                          <a:spcPct val="0"/>
                        </a:spcAft>
                        <a:buClrTx/>
                        <a:buSzTx/>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Momentarily airborne</a:t>
                      </a:r>
                    </a:p>
                    <a:p>
                      <a:pPr marL="63500" marR="0" lvl="0" indent="0" algn="l" defTabSz="457200" rtl="0" eaLnBrk="0" fontAlgn="base" latinLnBrk="0" hangingPunct="0">
                        <a:lnSpc>
                          <a:spcPct val="115000"/>
                        </a:lnSpc>
                        <a:spcBef>
                          <a:spcPct val="0"/>
                        </a:spcBef>
                        <a:spcAft>
                          <a:spcPct val="0"/>
                        </a:spcAft>
                        <a:buClrTx/>
                        <a:buSzTx/>
                        <a:buFont typeface="Calibri" panose="020F0502020204030204" pitchFamily="34" charset="0"/>
                        <a:buAutoNum type="arabicParenR"/>
                        <a:tabLst/>
                      </a:pPr>
                      <a:endPar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ct val="115000"/>
                        </a:lnSpc>
                        <a:spcBef>
                          <a:spcPct val="0"/>
                        </a:spcBef>
                        <a:spcAft>
                          <a:spcPct val="0"/>
                        </a:spcAft>
                        <a:buClrTx/>
                        <a:buSzTx/>
                        <a:buFont typeface="Calibri" panose="020F0502020204030204" pitchFamily="34" charset="0"/>
                        <a:buAutoNum type="arabicParenR"/>
                        <a:tabLst/>
                      </a:pPr>
                      <a:endPar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ct val="115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9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Mature Pattern for Gallop</a:t>
                      </a: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63500" marR="0" lvl="0" indent="0" algn="l" defTabSz="457200" rtl="0" eaLnBrk="0" fontAlgn="base" latinLnBrk="0" hangingPunct="0">
                        <a:lnSpc>
                          <a:spcPts val="975"/>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Travel in a forward direction with</a:t>
                      </a:r>
                    </a:p>
                    <a:p>
                      <a:pPr marL="63500" marR="0" lvl="0" indent="0" algn="l" defTabSz="457200" rtl="0" eaLnBrk="0" fontAlgn="base" latinLnBrk="0" hangingPunct="0">
                        <a:lnSpc>
                          <a:spcPts val="975"/>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smooth, rhythmical action on the balls of the feet</a:t>
                      </a:r>
                    </a:p>
                    <a:p>
                      <a:pPr marL="63500" marR="0" lvl="0" indent="0" algn="l" defTabSz="457200" rtl="0" eaLnBrk="0" fontAlgn="base" latinLnBrk="0" hangingPunct="0">
                        <a:lnSpc>
                          <a:spcPts val="975"/>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Demonstrates lead leg step-close</a:t>
                      </a:r>
                    </a:p>
                    <a:p>
                      <a:pPr marL="63500" marR="0" lvl="0" indent="0" algn="l" defTabSz="457200" rtl="0" eaLnBrk="0" fontAlgn="base" latinLnBrk="0" hangingPunct="0">
                        <a:lnSpc>
                          <a:spcPct val="115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action without crossover</a:t>
                      </a:r>
                    </a:p>
                    <a:p>
                      <a:pPr marL="63500" marR="0" lvl="0" indent="0" algn="l" defTabSz="457200" rtl="0" eaLnBrk="0" fontAlgn="base" latinLnBrk="0" hangingPunct="0">
                        <a:lnSpc>
                          <a:spcPts val="975"/>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Hips (torso) facing forward in direction of travel</a:t>
                      </a:r>
                    </a:p>
                    <a:p>
                      <a:pPr marL="63500" marR="0" lvl="0" indent="0" algn="l" defTabSz="457200" rtl="0" eaLnBrk="0" fontAlgn="base" latinLnBrk="0" hangingPunct="0">
                        <a:lnSpc>
                          <a:spcPct val="115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Momentarily airborne (no foot drag)</a:t>
                      </a:r>
                    </a:p>
                    <a:p>
                      <a:pPr marL="63500" marR="0" lvl="0" indent="0" algn="l" defTabSz="457200" rtl="0" eaLnBrk="0" fontAlgn="base" latinLnBrk="0" hangingPunct="0">
                        <a:lnSpc>
                          <a:spcPct val="115000"/>
                        </a:lnSpc>
                        <a:spcBef>
                          <a:spcPct val="0"/>
                        </a:spcBef>
                        <a:spcAft>
                          <a:spcPct val="0"/>
                        </a:spcAft>
                        <a:buClrTx/>
                        <a:buSzTx/>
                        <a:buFontTx/>
                        <a:buNone/>
                        <a:tabLst/>
                      </a:pPr>
                      <a:endPar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ct val="115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9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Mature Pattern for Skip</a:t>
                      </a: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63500" marR="0" lvl="0" indent="0" algn="l" defTabSz="457200" rtl="0" eaLnBrk="0" fontAlgn="base" latinLnBrk="0" hangingPunct="0">
                        <a:lnSpc>
                          <a:spcPct val="99000"/>
                        </a:lnSpc>
                        <a:spcBef>
                          <a:spcPts val="13"/>
                        </a:spcBef>
                        <a:spcAft>
                          <a:spcPct val="0"/>
                        </a:spcAft>
                        <a:buClrTx/>
                        <a:buSzTx/>
                        <a:buFont typeface="Calibri" panose="020F0502020204030204" pitchFamily="34" charset="0"/>
                        <a:buAutoNum type="arabicPeriod"/>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Travel in a forward direction with a smooth, rhythmical action</a:t>
                      </a:r>
                    </a:p>
                    <a:p>
                      <a:pPr marL="63500" marR="0" lvl="0" indent="0" algn="l" defTabSz="457200" rtl="0" eaLnBrk="0" fontAlgn="base" latinLnBrk="0" hangingPunct="0">
                        <a:lnSpc>
                          <a:spcPct val="99000"/>
                        </a:lnSpc>
                        <a:spcBef>
                          <a:spcPts val="13"/>
                        </a:spcBef>
                        <a:spcAft>
                          <a:spcPct val="0"/>
                        </a:spcAft>
                        <a:buClrTx/>
                        <a:buSzTx/>
                        <a:buFont typeface="Calibri" panose="020F0502020204030204" pitchFamily="34" charset="0"/>
                        <a:buAutoNum type="arabicPeriod"/>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Step taken followed by a short hop with a knee lift</a:t>
                      </a:r>
                    </a:p>
                    <a:p>
                      <a:pPr marL="63500" marR="0" lvl="0" indent="0" algn="l" defTabSz="457200" rtl="0" eaLnBrk="0" fontAlgn="base" latinLnBrk="0" hangingPunct="0">
                        <a:lnSpc>
                          <a:spcPts val="975"/>
                        </a:lnSpc>
                        <a:spcBef>
                          <a:spcPct val="0"/>
                        </a:spcBef>
                        <a:spcAft>
                          <a:spcPct val="0"/>
                        </a:spcAft>
                        <a:buClrTx/>
                        <a:buSzTx/>
                        <a:buFont typeface="Calibri" panose="020F0502020204030204" pitchFamily="34" charset="0"/>
                        <a:buAutoNum type="arabicPeriod"/>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Alternate feet</a:t>
                      </a:r>
                    </a:p>
                    <a:p>
                      <a:pPr marL="63500" marR="0" lvl="0" indent="0" algn="l" defTabSz="457200" rtl="0" eaLnBrk="0" fontAlgn="base" latinLnBrk="0" hangingPunct="0">
                        <a:lnSpc>
                          <a:spcPct val="115000"/>
                        </a:lnSpc>
                        <a:spcBef>
                          <a:spcPts val="13"/>
                        </a:spcBef>
                        <a:spcAft>
                          <a:spcPct val="0"/>
                        </a:spcAft>
                        <a:buClrTx/>
                        <a:buSzTx/>
                        <a:buFont typeface="Calibri" panose="020F0502020204030204" pitchFamily="34" charset="0"/>
                        <a:buAutoNum type="arabicPeriod"/>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Momentarily airborne</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0753" name="TextBox 5"/>
          <p:cNvSpPr txBox="1">
            <a:spLocks noChangeArrowheads="1"/>
          </p:cNvSpPr>
          <p:nvPr/>
        </p:nvSpPr>
        <p:spPr bwMode="auto">
          <a:xfrm>
            <a:off x="323850" y="190500"/>
            <a:ext cx="8447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solidFill>
                  <a:srgbClr val="C00000"/>
                </a:solidFill>
              </a:rPr>
              <a:t>Grades K-2  Scoring Rubric</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41338" y="130175"/>
            <a:ext cx="8229600" cy="541338"/>
          </a:xfrm>
        </p:spPr>
        <p:txBody>
          <a:bodyPr/>
          <a:lstStyle/>
          <a:p>
            <a:pPr eaLnBrk="1" hangingPunct="1"/>
            <a:r>
              <a:rPr lang="en-US" altLang="en-US" sz="2000" b="1" i="1" smtClean="0">
                <a:solidFill>
                  <a:srgbClr val="C00000"/>
                </a:solidFill>
              </a:rPr>
              <a:t>Grades 3-5 Scoring Guide</a:t>
            </a:r>
          </a:p>
        </p:txBody>
      </p:sp>
      <p:graphicFrame>
        <p:nvGraphicFramePr>
          <p:cNvPr id="4" name="Table 3"/>
          <p:cNvGraphicFramePr>
            <a:graphicFrameLocks noGrp="1"/>
          </p:cNvGraphicFramePr>
          <p:nvPr/>
        </p:nvGraphicFramePr>
        <p:xfrm>
          <a:off x="541338" y="671513"/>
          <a:ext cx="8229600" cy="5256212"/>
        </p:xfrm>
        <a:graphic>
          <a:graphicData uri="http://schemas.openxmlformats.org/drawingml/2006/table">
            <a:tbl>
              <a:tblPr/>
              <a:tblGrid>
                <a:gridCol w="1646237"/>
                <a:gridCol w="1646238"/>
                <a:gridCol w="1646237"/>
                <a:gridCol w="1644650"/>
                <a:gridCol w="1646238"/>
              </a:tblGrid>
              <a:tr h="196850">
                <a:tc gridSpan="5">
                  <a:txBody>
                    <a:bodyPr/>
                    <a:lstStyle>
                      <a:lvl1pPr marL="635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0" marR="0" lvl="0" indent="0" algn="l" defTabSz="457200" rtl="0" eaLnBrk="0" fontAlgn="base" latinLnBrk="0" hangingPunct="0">
                        <a:lnSpc>
                          <a:spcPts val="145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Elementary: 3-5</a:t>
                      </a:r>
                      <a:endParaRPr kumimoji="0" lang="en-US" altLang="en-US" sz="7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6850">
                <a:tc gridSpan="5">
                  <a:txBody>
                    <a:bodyPr/>
                    <a:lstStyle>
                      <a:lvl1pPr marL="635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0" marR="0" lvl="0" indent="0" algn="l" defTabSz="457200" rtl="0" eaLnBrk="0" fontAlgn="base" latinLnBrk="0" hangingPunct="0">
                        <a:lnSpc>
                          <a:spcPts val="145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PERFORM-Required</a:t>
                      </a:r>
                      <a:endParaRPr kumimoji="0" lang="en-US" altLang="en-US" sz="7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68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0" fontAlgn="base" latinLnBrk="0" hangingPunct="0">
                        <a:lnSpc>
                          <a:spcPts val="145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a:t>
                      </a:r>
                      <a:endParaRPr kumimoji="0" lang="en-US" altLang="en-US" sz="7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F1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0" fontAlgn="base" latinLnBrk="0" hangingPunct="0">
                        <a:lnSpc>
                          <a:spcPts val="145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a:t>
                      </a:r>
                      <a:endParaRPr kumimoji="0" lang="en-US" altLang="en-US" sz="7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F1F1"/>
                    </a:solidFill>
                  </a:tcPr>
                </a:tc>
                <a:tc>
                  <a:txBody>
                    <a:bodyPr/>
                    <a:lstStyle>
                      <a:lvl1pPr marL="8572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857250" marR="0" lvl="0" indent="0" algn="ctr" defTabSz="457200" rtl="0" eaLnBrk="0" fontAlgn="base" latinLnBrk="0" hangingPunct="0">
                        <a:lnSpc>
                          <a:spcPts val="145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endParaRPr kumimoji="0" lang="en-US" altLang="en-US" sz="7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F1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0" fontAlgn="base" latinLnBrk="0" hangingPunct="0">
                        <a:lnSpc>
                          <a:spcPts val="145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endParaRPr kumimoji="0" lang="en-US" altLang="en-US" sz="7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F1F1"/>
                    </a:solidFill>
                  </a:tcPr>
                </a:tc>
                <a:tc>
                  <a:txBody>
                    <a:bodyPr/>
                    <a:lstStyle>
                      <a:lvl1pPr marL="8572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857250" marR="0" lvl="0" indent="0" algn="ctr" defTabSz="457200" rtl="0" eaLnBrk="0" fontAlgn="base" latinLnBrk="0" hangingPunct="0">
                        <a:lnSpc>
                          <a:spcPts val="145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endParaRPr kumimoji="0" lang="en-US" altLang="en-US" sz="7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F1F1"/>
                    </a:solidFill>
                  </a:tcPr>
                </a:tc>
              </a:tr>
              <a:tr h="157163">
                <a:tc>
                  <a:txBody>
                    <a:bodyPr/>
                    <a:lstStyle>
                      <a:lvl1pPr marL="39528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95288" marR="0" lvl="0" indent="0" algn="l" defTabSz="457200" rtl="0" eaLnBrk="0" fontAlgn="base" latinLnBrk="0" hangingPunct="0">
                        <a:lnSpc>
                          <a:spcPts val="1200"/>
                        </a:lnSpc>
                        <a:spcBef>
                          <a:spcPct val="0"/>
                        </a:spcBef>
                        <a:spcAft>
                          <a:spcPct val="0"/>
                        </a:spcAft>
                        <a:buClrTx/>
                        <a:buSzTx/>
                        <a:buFontTx/>
                        <a:buNone/>
                        <a:tabLst/>
                      </a:pPr>
                      <a:r>
                        <a:rPr kumimoji="0" lang="en-US" altLang="en-US" sz="7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Overhand Throw</a:t>
                      </a:r>
                      <a:endParaRPr kumimoji="0" lang="en-US" altLang="en-US" sz="7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B8B7"/>
                    </a:solidFill>
                  </a:tcPr>
                </a:tc>
                <a:tc>
                  <a:txBody>
                    <a:bodyPr/>
                    <a:lstStyle>
                      <a:lvl1pPr marL="39528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95288" marR="0" lvl="0" indent="0" algn="l" defTabSz="457200" rtl="0" eaLnBrk="0" fontAlgn="base" latinLnBrk="0" hangingPunct="0">
                        <a:lnSpc>
                          <a:spcPts val="1200"/>
                        </a:lnSpc>
                        <a:spcBef>
                          <a:spcPct val="0"/>
                        </a:spcBef>
                        <a:spcAft>
                          <a:spcPct val="0"/>
                        </a:spcAft>
                        <a:buClrTx/>
                        <a:buSzTx/>
                        <a:buFontTx/>
                        <a:buNone/>
                        <a:tabLst/>
                      </a:pPr>
                      <a:r>
                        <a:rPr kumimoji="0" lang="en-US" altLang="en-US" sz="7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 Overhand Throw</a:t>
                      </a:r>
                      <a:endParaRPr kumimoji="0" lang="en-US" altLang="en-US" sz="7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B8B7"/>
                    </a:solidFill>
                  </a:tcPr>
                </a:tc>
                <a:tc>
                  <a:txBody>
                    <a:bodyPr/>
                    <a:lstStyle>
                      <a:lvl1pPr marL="39528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95288" marR="0" lvl="0" indent="0" algn="l" defTabSz="457200" rtl="0" eaLnBrk="0" fontAlgn="base" latinLnBrk="0" hangingPunct="0">
                        <a:lnSpc>
                          <a:spcPts val="12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Overhand Throw</a:t>
                      </a:r>
                      <a:endParaRPr kumimoji="0" lang="en-US" altLang="en-US" sz="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B8B7"/>
                    </a:solidFill>
                  </a:tcPr>
                </a:tc>
                <a:tc>
                  <a:txBody>
                    <a:bodyPr/>
                    <a:lstStyle>
                      <a:lvl1pPr marL="39528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95288" marR="0" lvl="0" indent="0" algn="l" defTabSz="457200" rtl="0" eaLnBrk="0" fontAlgn="base" latinLnBrk="0" hangingPunct="0">
                        <a:lnSpc>
                          <a:spcPts val="1200"/>
                        </a:lnSpc>
                        <a:spcBef>
                          <a:spcPct val="0"/>
                        </a:spcBef>
                        <a:spcAft>
                          <a:spcPct val="0"/>
                        </a:spcAft>
                        <a:buClrTx/>
                        <a:buSzTx/>
                        <a:buFontTx/>
                        <a:buNone/>
                        <a:tabLst/>
                      </a:pPr>
                      <a:r>
                        <a:rPr kumimoji="0" lang="en-US" altLang="en-US" sz="7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 Overhand Throw</a:t>
                      </a:r>
                      <a:endParaRPr kumimoji="0" lang="en-US" altLang="en-US" sz="7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B8B7"/>
                    </a:solidFill>
                  </a:tcPr>
                </a:tc>
                <a:tc>
                  <a:txBody>
                    <a:bodyPr/>
                    <a:lstStyle>
                      <a:lvl1pPr marL="39528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95288" marR="0" lvl="0" indent="0" algn="l" defTabSz="457200" rtl="0" eaLnBrk="0" fontAlgn="base" latinLnBrk="0" hangingPunct="0">
                        <a:lnSpc>
                          <a:spcPts val="12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Overhand Throw</a:t>
                      </a:r>
                      <a:endParaRPr kumimoji="0" lang="en-US" altLang="en-US" sz="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B8B7"/>
                    </a:solidFill>
                  </a:tcPr>
                </a:tc>
              </a:tr>
              <a:tr h="4508499">
                <a:tc>
                  <a:txBody>
                    <a:bodyPr/>
                    <a:lstStyle>
                      <a:lvl1pPr marL="635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0" marR="0" lvl="0" indent="0" algn="l" defTabSz="457200" rtl="0" eaLnBrk="0" fontAlgn="base" latinLnBrk="0" hangingPunct="0">
                        <a:lnSpc>
                          <a:spcPct val="99000"/>
                        </a:lnSpc>
                        <a:spcBef>
                          <a:spcPct val="0"/>
                        </a:spcBef>
                        <a:spcAft>
                          <a:spcPct val="0"/>
                        </a:spcAft>
                        <a:buClrTx/>
                        <a:buSzTx/>
                        <a:buFontTx/>
                        <a:buNone/>
                        <a:tabLst/>
                      </a:pPr>
                      <a:r>
                        <a:rPr kumimoji="0" lang="en-US" altLang="en-US" sz="800" b="0"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Student is to face direction of throw, toss a ball above their head and catch it. Following the catch, the student should move right into an overhand throw for distance or force without pause. One attempt is all that is required. A teacher may request a second attempt. If used, the second attempt is scored.</a:t>
                      </a:r>
                    </a:p>
                    <a:p>
                      <a:pPr marL="63500" marR="0" lvl="0" indent="0" algn="l" defTabSz="457200" rtl="0" eaLnBrk="0" fontAlgn="base" latinLnBrk="0" hangingPunct="0">
                        <a:lnSpc>
                          <a:spcPct val="99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just" defTabSz="457200" rtl="0" eaLnBrk="0" fontAlgn="base" latinLnBrk="0" hangingPunct="0">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Student caught a self-tossed ball and used an overhand throw pattern (for distance or force).</a:t>
                      </a:r>
                    </a:p>
                    <a:p>
                      <a:pPr marL="63500" marR="0" lvl="0" indent="0" algn="ctr" defTabSz="457200" rtl="0" eaLnBrk="0" fontAlgn="base" latinLnBrk="0" hangingPunct="0">
                        <a:lnSpc>
                          <a:spcPts val="975"/>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a:t>
                      </a:r>
                      <a:endPar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ct val="99000"/>
                        </a:lnSpc>
                        <a:spcBef>
                          <a:spcPts val="13"/>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Demonstrates </a:t>
                      </a:r>
                      <a:r>
                        <a:rPr kumimoji="0" lang="en-US" altLang="en-US" sz="9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all five of the critical</a:t>
                      </a: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9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elements</a:t>
                      </a: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of a mature pattern.</a:t>
                      </a:r>
                    </a:p>
                    <a:p>
                      <a:pPr marL="63500" marR="0" lvl="0" indent="0" algn="l" defTabSz="457200" rtl="0" eaLnBrk="0" fontAlgn="base" latinLnBrk="0" hangingPunct="0">
                        <a:lnSpc>
                          <a:spcPct val="99000"/>
                        </a:lnSpc>
                        <a:spcBef>
                          <a:spcPts val="13"/>
                        </a:spcBef>
                        <a:spcAft>
                          <a:spcPct val="0"/>
                        </a:spcAft>
                        <a:buClrTx/>
                        <a:buSzTx/>
                        <a:buFontTx/>
                        <a:buNone/>
                        <a:tabLst/>
                      </a:pPr>
                      <a:endPar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ct val="115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9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Critical Elements</a:t>
                      </a: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Hip and spine rotate as throwing action is executed (front of body faces camera) resulting in side to target</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Arm back and extended with elbow at  shoulder height or slightly below</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Step with opposition as throwing arm moves forward</a:t>
                      </a:r>
                    </a:p>
                    <a:p>
                      <a:pPr marL="63500" marR="0" lvl="0" indent="0" algn="l" defTabSz="457200" rtl="0" eaLnBrk="0" fontAlgn="base" latinLnBrk="0" hangingPunct="0">
                        <a:lnSpc>
                          <a:spcPct val="99000"/>
                        </a:lnSpc>
                        <a:spcBef>
                          <a:spcPts val="13"/>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Elbow leads forward progression of throw</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Follow through toward target and across body.</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0" marR="0" lvl="0" indent="0" algn="l" defTabSz="457200" rtl="0" eaLnBrk="0" fontAlgn="base" latinLnBrk="0" hangingPunct="0">
                        <a:lnSpc>
                          <a:spcPct val="99000"/>
                        </a:lnSpc>
                        <a:spcBef>
                          <a:spcPct val="0"/>
                        </a:spcBef>
                        <a:spcAft>
                          <a:spcPct val="0"/>
                        </a:spcAft>
                        <a:buClrTx/>
                        <a:buSzTx/>
                        <a:buFontTx/>
                        <a:buNone/>
                        <a:tabLst/>
                      </a:pPr>
                      <a:r>
                        <a:rPr kumimoji="0" lang="en-US" altLang="en-US" sz="800" b="0"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Student is to face direction </a:t>
                      </a:r>
                      <a:r>
                        <a:rPr kumimoji="0" lang="en-US" altLang="en-US" sz="900" b="0"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of throw, </a:t>
                      </a:r>
                      <a:r>
                        <a:rPr kumimoji="0" lang="en-US" altLang="en-US" sz="800" b="0"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toss a ball above their head and catch it. Following the catch, the student should move right into an overhand throw for distance or force without pause. One attempt is all that is required. A teacher may request a second attempt. If used, the second attempt is scored.</a:t>
                      </a:r>
                    </a:p>
                    <a:p>
                      <a:pPr marL="63500" marR="0" lvl="0" indent="0" algn="l" defTabSz="457200" rtl="0" eaLnBrk="0" fontAlgn="base" latinLnBrk="0" hangingPunct="0">
                        <a:lnSpc>
                          <a:spcPct val="99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just" defTabSz="457200" rtl="0" eaLnBrk="0" fontAlgn="base" latinLnBrk="0" hangingPunct="0">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Student caught a self-tossed ball and used an overhand throw pattern (for distance or force).</a:t>
                      </a:r>
                    </a:p>
                    <a:p>
                      <a:pPr marL="63500" marR="0" lvl="0" indent="0" algn="ctr" defTabSz="457200" rtl="0" eaLnBrk="0" fontAlgn="base" latinLnBrk="0" hangingPunct="0">
                        <a:lnSpc>
                          <a:spcPts val="975"/>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a:t>
                      </a:r>
                      <a:endParaRPr kumimoji="0" lang="en-US" altLang="en-US" sz="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ts val="975"/>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Demonstrates </a:t>
                      </a:r>
                      <a:r>
                        <a:rPr kumimoji="0" lang="en-US" altLang="en-US" sz="8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four of the five critical</a:t>
                      </a:r>
                      <a:r>
                        <a:rPr kumimoji="0" lang="en-US" altLang="en-US" sz="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8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elements</a:t>
                      </a:r>
                      <a:r>
                        <a:rPr kumimoji="0" lang="en-US" altLang="en-US" sz="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of a mature pattern.</a:t>
                      </a:r>
                    </a:p>
                    <a:p>
                      <a:pPr marL="63500" marR="0" lvl="0" indent="0" algn="l" defTabSz="457200" rtl="0" eaLnBrk="0" fontAlgn="base" latinLnBrk="0" hangingPunct="0">
                        <a:lnSpc>
                          <a:spcPts val="975"/>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ts val="975"/>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8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Critical Elements</a:t>
                      </a:r>
                      <a:r>
                        <a:rPr kumimoji="0" lang="en-US" altLang="en-US" sz="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Hip and spine rotate as throwing action is executed (front of body faces camera) resulting in side to target</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Arm back and extended with elbow at shoulder height or slightly below</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Step with opposition as throwing arm moves forward</a:t>
                      </a:r>
                    </a:p>
                    <a:p>
                      <a:pPr marL="63500" marR="0" lvl="0" indent="0" algn="l" defTabSz="457200" rtl="0" eaLnBrk="0" fontAlgn="base" latinLnBrk="0" hangingPunct="0">
                        <a:lnSpc>
                          <a:spcPct val="99000"/>
                        </a:lnSpc>
                        <a:spcBef>
                          <a:spcPts val="13"/>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Elbow leads forward progression of throw</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Follow through toward target and across body</a:t>
                      </a:r>
                      <a:r>
                        <a:rPr kumimoji="0" lang="en-US" altLang="en-US" sz="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0" marR="0" lvl="0" indent="0" algn="l" defTabSz="457200" rtl="0" eaLnBrk="0" fontAlgn="base" latinLnBrk="0" hangingPunct="0">
                        <a:lnSpc>
                          <a:spcPct val="99000"/>
                        </a:lnSpc>
                        <a:spcBef>
                          <a:spcPct val="0"/>
                        </a:spcBef>
                        <a:spcAft>
                          <a:spcPct val="0"/>
                        </a:spcAft>
                        <a:buClrTx/>
                        <a:buSzTx/>
                        <a:buFontTx/>
                        <a:buNone/>
                        <a:tabLst/>
                      </a:pPr>
                      <a:r>
                        <a:rPr kumimoji="0" lang="en-US" altLang="en-US" sz="800" b="0"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Student is to face direction of throw, toss a ball above their head and catch it. Following the catch, the student should move right into an overhand throw for distance or force without pause. One attempt is all that is required. A teacher may request a second attempt. If used, the second attempt is scored.</a:t>
                      </a:r>
                    </a:p>
                    <a:p>
                      <a:pPr marL="63500" marR="0" lvl="0" indent="0" algn="l" defTabSz="457200" rtl="0" eaLnBrk="0" fontAlgn="base" latinLnBrk="0" hangingPunct="0">
                        <a:lnSpc>
                          <a:spcPct val="99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just" defTabSz="457200" rtl="0" eaLnBrk="0" fontAlgn="base" latinLnBrk="0" hangingPunct="0">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Student caught a self-tossed ball and used an overhand throw pattern (for distance or force).</a:t>
                      </a:r>
                    </a:p>
                    <a:p>
                      <a:pPr marL="63500" marR="0" lvl="0" indent="0" algn="ctr" defTabSz="457200" rtl="0" eaLnBrk="0" fontAlgn="base" latinLnBrk="0" hangingPunct="0">
                        <a:lnSpc>
                          <a:spcPts val="975"/>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a:t>
                      </a:r>
                      <a:endParaRPr kumimoji="0" lang="en-US" altLang="en-US" sz="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ct val="99000"/>
                        </a:lnSpc>
                        <a:spcBef>
                          <a:spcPts val="13"/>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Demonstrates </a:t>
                      </a:r>
                      <a:r>
                        <a:rPr kumimoji="0" lang="en-US" altLang="en-US" sz="8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three of the five critica</a:t>
                      </a:r>
                      <a:r>
                        <a:rPr kumimoji="0" lang="en-US" altLang="en-US" sz="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 </a:t>
                      </a:r>
                      <a:r>
                        <a:rPr kumimoji="0" lang="en-US" altLang="en-US" sz="8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elements</a:t>
                      </a:r>
                      <a:r>
                        <a:rPr kumimoji="0" lang="en-US" altLang="en-US" sz="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of a mature pattern.</a:t>
                      </a:r>
                    </a:p>
                    <a:p>
                      <a:pPr marL="63500" marR="0" lvl="0" indent="0" algn="l" defTabSz="457200" rtl="0" eaLnBrk="0" fontAlgn="base" latinLnBrk="0" hangingPunct="0">
                        <a:lnSpc>
                          <a:spcPct val="99000"/>
                        </a:lnSpc>
                        <a:spcBef>
                          <a:spcPts val="13"/>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8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Critical Elements</a:t>
                      </a:r>
                      <a:r>
                        <a:rPr kumimoji="0" lang="en-US" altLang="en-US" sz="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Hip and spine rotate as throwing action is executed (front of body faces camera) resulting in side to target</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Arm back and extended with elbow at shoulder height or slightly below</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Step with opposition as throwing arm moves forward</a:t>
                      </a:r>
                    </a:p>
                    <a:p>
                      <a:pPr marL="63500" marR="0" lvl="0" indent="0" algn="l" defTabSz="457200" rtl="0" eaLnBrk="0" fontAlgn="base" latinLnBrk="0" hangingPunct="0">
                        <a:lnSpc>
                          <a:spcPct val="99000"/>
                        </a:lnSpc>
                        <a:spcBef>
                          <a:spcPts val="13"/>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Elbow leads forward progression of throw</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Follow through toward target and across body.</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0" marR="0" lvl="0" indent="0" algn="l" defTabSz="457200" rtl="0" eaLnBrk="0" fontAlgn="base" latinLnBrk="0" hangingPunct="0">
                        <a:lnSpc>
                          <a:spcPct val="99000"/>
                        </a:lnSpc>
                        <a:spcBef>
                          <a:spcPct val="0"/>
                        </a:spcBef>
                        <a:spcAft>
                          <a:spcPct val="0"/>
                        </a:spcAft>
                        <a:buClrTx/>
                        <a:buSzTx/>
                        <a:buFontTx/>
                        <a:buNone/>
                        <a:tabLst/>
                      </a:pPr>
                      <a:r>
                        <a:rPr kumimoji="0" lang="en-US" altLang="en-US" sz="800" b="0"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Student is to face direction of throw, toss a ball above their head and catch it. Following the catch, the student should move right into an overhand throw for distance or force without pause. One attempt is all that is required. A teacher may request a second attempt. If used, the second attempt is scored.</a:t>
                      </a:r>
                    </a:p>
                    <a:p>
                      <a:pPr marL="63500" marR="0" lvl="0" indent="0" algn="l" defTabSz="457200" rtl="0" eaLnBrk="0" fontAlgn="base" latinLnBrk="0" hangingPunct="0">
                        <a:lnSpc>
                          <a:spcPct val="99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just" defTabSz="457200" rtl="0" eaLnBrk="0" fontAlgn="base" latinLnBrk="0" hangingPunct="0">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Student caught a self-tossed ball and used an overhand throw pattern (for distance or force).</a:t>
                      </a:r>
                    </a:p>
                    <a:p>
                      <a:pPr marL="63500" marR="0" lvl="0" indent="0" algn="ctr" defTabSz="457200" rtl="0" eaLnBrk="0" fontAlgn="base" latinLnBrk="0" hangingPunct="0">
                        <a:lnSpc>
                          <a:spcPts val="975"/>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a:t>
                      </a:r>
                      <a:endPar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ct val="99000"/>
                        </a:lnSpc>
                        <a:spcBef>
                          <a:spcPts val="13"/>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Demonstrates </a:t>
                      </a:r>
                      <a:r>
                        <a:rPr kumimoji="0" lang="en-US" altLang="en-US" sz="9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one or two of the five</a:t>
                      </a: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9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critical elements</a:t>
                      </a: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of a mature pattern.</a:t>
                      </a:r>
                    </a:p>
                    <a:p>
                      <a:pPr marL="63500" marR="0" lvl="0" indent="0" algn="l" defTabSz="457200" rtl="0" eaLnBrk="0" fontAlgn="base" latinLnBrk="0" hangingPunct="0">
                        <a:lnSpc>
                          <a:spcPct val="99000"/>
                        </a:lnSpc>
                        <a:spcBef>
                          <a:spcPts val="13"/>
                        </a:spcBef>
                        <a:spcAft>
                          <a:spcPct val="0"/>
                        </a:spcAft>
                        <a:buClrTx/>
                        <a:buSzTx/>
                        <a:buFontTx/>
                        <a:buNone/>
                        <a:tabLst/>
                      </a:pPr>
                      <a:endPar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ct val="115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900" b="0"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Critical Elements</a:t>
                      </a: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Hip and spine rotate as throwing action is executed (front of body faces camera) resulting in side to target</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Arm back and extended with elbow at shoulder height or slightly below</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Step with opposition as throwing arm moves forward</a:t>
                      </a:r>
                    </a:p>
                    <a:p>
                      <a:pPr marL="63500" marR="0" lvl="0" indent="0" algn="l" defTabSz="457200" rtl="0" eaLnBrk="0" fontAlgn="base" latinLnBrk="0" hangingPunct="0">
                        <a:lnSpc>
                          <a:spcPct val="99000"/>
                        </a:lnSpc>
                        <a:spcBef>
                          <a:spcPts val="13"/>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Elbow leads forward progression of throw</a:t>
                      </a:r>
                    </a:p>
                    <a:p>
                      <a:pPr marL="63500" marR="0" lvl="0" indent="0" algn="l" defTabSz="457200" rtl="0" eaLnBrk="0" fontAlgn="base" latinLnBrk="0" hangingPunct="0">
                        <a:lnSpc>
                          <a:spcPts val="975"/>
                        </a:lnSpc>
                        <a:spcBef>
                          <a:spcPct val="0"/>
                        </a:spcBef>
                        <a:spcAft>
                          <a:spcPct val="0"/>
                        </a:spcAft>
                        <a:buClrTx/>
                        <a:buSzPts val="500"/>
                        <a:buFont typeface="Calibri" panose="020F0502020204030204" pitchFamily="34" charset="0"/>
                        <a:buAutoNum type="arabicParenR"/>
                        <a:tabLst/>
                      </a:pPr>
                      <a:r>
                        <a:rPr kumimoji="0" lang="en-US" altLang="en-U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Follow through toward target and across body.</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0" marR="0" lvl="0" indent="0" algn="l" defTabSz="457200" rtl="0" eaLnBrk="0" fontAlgn="base" latinLnBrk="0" hangingPunct="0">
                        <a:lnSpc>
                          <a:spcPct val="99000"/>
                        </a:lnSpc>
                        <a:spcBef>
                          <a:spcPct val="0"/>
                        </a:spcBef>
                        <a:spcAft>
                          <a:spcPct val="0"/>
                        </a:spcAft>
                        <a:buClrTx/>
                        <a:buSzTx/>
                        <a:buFontTx/>
                        <a:buNone/>
                        <a:tabLst/>
                      </a:pPr>
                      <a:r>
                        <a:rPr kumimoji="0" lang="en-US" altLang="en-US" sz="800" b="0"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Student is to face direction of throw, toss a ball above their head and catch it. Following the catch, the student should move right into an overhand throw for distance or force without pause. One attempt is all that is required. A teacher may request a second attempt. If used, the second attempt is scored.</a:t>
                      </a:r>
                      <a:endParaRPr kumimoji="0" lang="en-US" altLang="en-US" sz="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0" marR="0" lvl="0" indent="0" algn="l" defTabSz="457200" rtl="0" eaLnBrk="0" fontAlgn="base" latinLnBrk="0" hangingPunct="0">
                        <a:lnSpc>
                          <a:spcPts val="975"/>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Student did </a:t>
                      </a:r>
                      <a:r>
                        <a:rPr kumimoji="0" lang="en-US" altLang="en-US" sz="8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not </a:t>
                      </a:r>
                      <a:r>
                        <a:rPr kumimoji="0" lang="en-US" altLang="en-US" sz="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use an overhand throw pattern (for distance or force).</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350"/>
            <a:ext cx="8229600" cy="563563"/>
          </a:xfrm>
        </p:spPr>
        <p:txBody>
          <a:bodyPr rtlCol="0">
            <a:normAutofit fontScale="90000"/>
          </a:bodyPr>
          <a:lstStyle/>
          <a:p>
            <a:pPr eaLnBrk="1" fontAlgn="auto" hangingPunct="1">
              <a:spcAft>
                <a:spcPts val="0"/>
              </a:spcAft>
              <a:defRPr/>
            </a:pPr>
            <a:r>
              <a:rPr lang="en-US" sz="3200" b="1" i="1" dirty="0" smtClean="0">
                <a:solidFill>
                  <a:schemeClr val="bg1"/>
                </a:solidFill>
              </a:rPr>
              <a:t>Scoring Sheet</a:t>
            </a:r>
            <a:endParaRPr lang="en-US" sz="3200" b="1" i="1" dirty="0">
              <a:solidFill>
                <a:schemeClr val="bg1"/>
              </a:solidFill>
            </a:endParaRPr>
          </a:p>
        </p:txBody>
      </p:sp>
      <p:graphicFrame>
        <p:nvGraphicFramePr>
          <p:cNvPr id="4" name="Table 3"/>
          <p:cNvGraphicFramePr>
            <a:graphicFrameLocks noGrp="1"/>
          </p:cNvGraphicFramePr>
          <p:nvPr/>
        </p:nvGraphicFramePr>
        <p:xfrm>
          <a:off x="239713" y="1955800"/>
          <a:ext cx="8678861" cy="4032641"/>
        </p:xfrm>
        <a:graphic>
          <a:graphicData uri="http://schemas.openxmlformats.org/drawingml/2006/table">
            <a:tbl>
              <a:tblPr firstRow="1" bandRow="1">
                <a:tableStyleId>{D7AC3CCA-C797-4891-BE02-D94E43425B78}</a:tableStyleId>
              </a:tblPr>
              <a:tblGrid>
                <a:gridCol w="840531"/>
                <a:gridCol w="411362"/>
                <a:gridCol w="466921"/>
                <a:gridCol w="362986"/>
                <a:gridCol w="436053"/>
                <a:gridCol w="393854"/>
                <a:gridCol w="421987"/>
                <a:gridCol w="436052"/>
                <a:gridCol w="464185"/>
                <a:gridCol w="1406622"/>
                <a:gridCol w="884699"/>
                <a:gridCol w="1110997"/>
                <a:gridCol w="1042612"/>
              </a:tblGrid>
              <a:tr h="2051457">
                <a:tc>
                  <a:txBody>
                    <a:bodyPr/>
                    <a:lstStyle/>
                    <a:p>
                      <a:pPr algn="l" fontAlgn="ctr"/>
                      <a:r>
                        <a:rPr lang="en-US" sz="1400" u="none" strike="noStrike" dirty="0"/>
                        <a:t>Mature Patterns </a:t>
                      </a:r>
                      <a:endParaRPr lang="en-US" sz="1400" u="none" strike="noStrike" dirty="0" smtClean="0"/>
                    </a:p>
                    <a:p>
                      <a:pPr algn="l" fontAlgn="ctr"/>
                      <a:endParaRPr lang="en-US" sz="1400" b="1" i="0" u="none" strike="noStrike" dirty="0" smtClean="0">
                        <a:solidFill>
                          <a:srgbClr val="000000"/>
                        </a:solidFill>
                        <a:latin typeface="Calibri"/>
                      </a:endParaRPr>
                    </a:p>
                    <a:p>
                      <a:pPr algn="l" fontAlgn="ctr"/>
                      <a:endParaRPr lang="en-US" sz="1400" b="1" i="0" u="none" strike="noStrike" dirty="0" smtClean="0">
                        <a:solidFill>
                          <a:srgbClr val="000000"/>
                        </a:solidFill>
                        <a:latin typeface="Calibri"/>
                      </a:endParaRPr>
                    </a:p>
                    <a:p>
                      <a:pPr algn="l" fontAlgn="ctr"/>
                      <a:endParaRPr lang="en-US" sz="1400" b="1" i="0" u="none" strike="noStrike" dirty="0" smtClean="0">
                        <a:solidFill>
                          <a:srgbClr val="000000"/>
                        </a:solidFill>
                        <a:latin typeface="Calibri"/>
                      </a:endParaRPr>
                    </a:p>
                    <a:p>
                      <a:pPr algn="l" fontAlgn="ctr"/>
                      <a:endParaRPr lang="en-US" sz="1400" b="1" i="0" u="none" strike="noStrike" dirty="0" smtClean="0">
                        <a:solidFill>
                          <a:srgbClr val="000000"/>
                        </a:solidFill>
                        <a:latin typeface="Calibri"/>
                      </a:endParaRPr>
                    </a:p>
                  </a:txBody>
                  <a:tcPr marL="9524" marR="9524" marT="9521" marB="0"/>
                </a:tc>
                <a:tc gridSpan="2">
                  <a:txBody>
                    <a:bodyPr/>
                    <a:lstStyle/>
                    <a:p>
                      <a:pPr algn="ctr" fontAlgn="ctr"/>
                      <a:r>
                        <a:rPr lang="en-US" sz="1400" u="none" strike="noStrike" dirty="0"/>
                        <a:t>Hop </a:t>
                      </a:r>
                      <a:endParaRPr lang="en-US" sz="1400" u="none" strike="noStrike" dirty="0" smtClean="0"/>
                    </a:p>
                    <a:p>
                      <a:pPr algn="ctr" fontAlgn="ctr"/>
                      <a:endParaRPr lang="en-US" sz="1400" b="1" i="0" u="none" strike="noStrike" dirty="0" smtClean="0">
                        <a:solidFill>
                          <a:srgbClr val="000000"/>
                        </a:solidFill>
                        <a:latin typeface="Calibri"/>
                      </a:endParaRPr>
                    </a:p>
                    <a:p>
                      <a:pPr algn="ctr" fontAlgn="ctr"/>
                      <a:endParaRPr lang="en-US" sz="1400" b="1" i="0" u="none" strike="noStrike" dirty="0" smtClean="0">
                        <a:solidFill>
                          <a:srgbClr val="000000"/>
                        </a:solidFill>
                        <a:latin typeface="Calibri"/>
                      </a:endParaRPr>
                    </a:p>
                    <a:p>
                      <a:pPr algn="ctr" fontAlgn="ctr"/>
                      <a:endParaRPr lang="en-US" sz="1400" b="1" i="0" u="none" strike="noStrike" dirty="0" smtClean="0">
                        <a:solidFill>
                          <a:srgbClr val="000000"/>
                        </a:solidFill>
                        <a:latin typeface="Calibri"/>
                      </a:endParaRPr>
                    </a:p>
                    <a:p>
                      <a:pPr algn="ctr" fontAlgn="ctr"/>
                      <a:endParaRPr lang="en-US" sz="1400" b="1" i="0" u="none" strike="noStrike" dirty="0" smtClean="0">
                        <a:solidFill>
                          <a:srgbClr val="000000"/>
                        </a:solidFill>
                        <a:latin typeface="Calibri"/>
                      </a:endParaRPr>
                    </a:p>
                    <a:p>
                      <a:pPr algn="ctr" fontAlgn="ctr"/>
                      <a:endParaRPr lang="en-US" sz="1400" b="1" i="0" u="none" strike="noStrike" dirty="0" smtClean="0">
                        <a:solidFill>
                          <a:srgbClr val="000000"/>
                        </a:solidFill>
                        <a:latin typeface="Calibri"/>
                      </a:endParaRPr>
                    </a:p>
                    <a:p>
                      <a:pPr algn="ctr" fontAlgn="ctr"/>
                      <a:endParaRPr lang="en-US" sz="1400" b="1" i="0" u="none" strike="noStrike" dirty="0">
                        <a:solidFill>
                          <a:srgbClr val="000000"/>
                        </a:solidFill>
                        <a:latin typeface="Calibri"/>
                      </a:endParaRPr>
                    </a:p>
                  </a:txBody>
                  <a:tcPr marL="9524" marR="9524" marT="9521" marB="0"/>
                </a:tc>
                <a:tc hMerge="1">
                  <a:txBody>
                    <a:bodyPr/>
                    <a:lstStyle/>
                    <a:p>
                      <a:endParaRPr lang="en-US"/>
                    </a:p>
                  </a:txBody>
                  <a:tcPr/>
                </a:tc>
                <a:tc gridSpan="2">
                  <a:txBody>
                    <a:bodyPr/>
                    <a:lstStyle/>
                    <a:p>
                      <a:pPr algn="ctr" fontAlgn="ctr"/>
                      <a:r>
                        <a:rPr lang="en-US" sz="1400" u="none" strike="noStrike" dirty="0" smtClean="0">
                          <a:latin typeface="+mn-lt"/>
                        </a:rPr>
                        <a:t>Skip</a:t>
                      </a:r>
                    </a:p>
                    <a:p>
                      <a:pPr algn="ctr" fontAlgn="ctr"/>
                      <a:endParaRPr lang="en-US" sz="1400" b="1" i="0" u="none" strike="noStrike" dirty="0" smtClean="0">
                        <a:solidFill>
                          <a:srgbClr val="000000"/>
                        </a:solidFill>
                        <a:latin typeface="+mn-lt"/>
                      </a:endParaRPr>
                    </a:p>
                    <a:p>
                      <a:pPr algn="ctr" fontAlgn="ctr"/>
                      <a:endParaRPr lang="en-US" sz="1400" b="1" i="0" u="none" strike="noStrike" dirty="0" smtClean="0">
                        <a:solidFill>
                          <a:srgbClr val="000000"/>
                        </a:solidFill>
                        <a:latin typeface="+mn-lt"/>
                      </a:endParaRPr>
                    </a:p>
                    <a:p>
                      <a:pPr algn="ctr" fontAlgn="ctr"/>
                      <a:endParaRPr lang="en-US" sz="900" b="1" i="0" u="none" strike="noStrike" dirty="0" smtClean="0">
                        <a:solidFill>
                          <a:srgbClr val="000000"/>
                        </a:solidFill>
                        <a:latin typeface="+mn-lt"/>
                      </a:endParaRPr>
                    </a:p>
                    <a:p>
                      <a:pPr algn="ctr" fontAlgn="ctr"/>
                      <a:endParaRPr lang="en-US" sz="900" b="1" i="0" u="none" strike="noStrike" dirty="0" smtClean="0">
                        <a:solidFill>
                          <a:srgbClr val="000000"/>
                        </a:solidFill>
                        <a:latin typeface="+mn-lt"/>
                      </a:endParaRPr>
                    </a:p>
                    <a:p>
                      <a:pPr algn="ctr" fontAlgn="ctr"/>
                      <a:endParaRPr lang="en-US" sz="900" b="1" i="0" u="none" strike="noStrike" dirty="0" smtClean="0">
                        <a:solidFill>
                          <a:srgbClr val="000000"/>
                        </a:solidFill>
                        <a:latin typeface="+mn-lt"/>
                      </a:endParaRPr>
                    </a:p>
                    <a:p>
                      <a:pPr algn="ctr" fontAlgn="ctr"/>
                      <a:endParaRPr lang="en-US" sz="900" b="1" i="0" u="none" strike="noStrike" dirty="0">
                        <a:solidFill>
                          <a:srgbClr val="000000"/>
                        </a:solidFill>
                        <a:latin typeface="+mn-lt"/>
                      </a:endParaRPr>
                    </a:p>
                  </a:txBody>
                  <a:tcPr marL="9524" marR="9524" marT="9521" marB="0"/>
                </a:tc>
                <a:tc hMerge="1">
                  <a:txBody>
                    <a:bodyPr/>
                    <a:lstStyle/>
                    <a:p>
                      <a:endParaRPr lang="en-US"/>
                    </a:p>
                  </a:txBody>
                  <a:tcPr/>
                </a:tc>
                <a:tc gridSpan="2">
                  <a:txBody>
                    <a:bodyPr/>
                    <a:lstStyle/>
                    <a:p>
                      <a:pPr algn="ctr" fontAlgn="ctr"/>
                      <a:r>
                        <a:rPr lang="en-US" sz="1400" u="none" strike="noStrike" dirty="0" smtClean="0"/>
                        <a:t>Gallop</a:t>
                      </a:r>
                    </a:p>
                    <a:p>
                      <a:pPr algn="ctr" fontAlgn="ctr"/>
                      <a:endParaRPr lang="en-US" sz="1400" b="1" i="0" u="none" strike="noStrike" dirty="0" smtClean="0">
                        <a:solidFill>
                          <a:srgbClr val="000000"/>
                        </a:solidFill>
                        <a:latin typeface="Calibri"/>
                      </a:endParaRPr>
                    </a:p>
                    <a:p>
                      <a:pPr algn="ctr" fontAlgn="ctr"/>
                      <a:endParaRPr lang="en-US" sz="1400" b="1" i="0" u="none" strike="noStrike" dirty="0" smtClean="0">
                        <a:solidFill>
                          <a:srgbClr val="000000"/>
                        </a:solidFill>
                        <a:latin typeface="Calibri"/>
                      </a:endParaRPr>
                    </a:p>
                    <a:p>
                      <a:pPr algn="ctr" fontAlgn="ctr"/>
                      <a:endParaRPr lang="en-US" sz="1400" b="1" i="0" u="none" strike="noStrike" dirty="0" smtClean="0">
                        <a:solidFill>
                          <a:srgbClr val="000000"/>
                        </a:solidFill>
                        <a:latin typeface="Calibri"/>
                      </a:endParaRPr>
                    </a:p>
                    <a:p>
                      <a:pPr algn="ctr" fontAlgn="ctr"/>
                      <a:endParaRPr lang="en-US" sz="1400" b="1" i="0" u="none" strike="noStrike" dirty="0" smtClean="0">
                        <a:solidFill>
                          <a:srgbClr val="000000"/>
                        </a:solidFill>
                        <a:latin typeface="Calibri"/>
                      </a:endParaRPr>
                    </a:p>
                    <a:p>
                      <a:pPr algn="ctr" fontAlgn="ctr"/>
                      <a:endParaRPr lang="en-US" sz="1400" b="1" i="0" u="none" strike="noStrike" dirty="0" smtClean="0">
                        <a:solidFill>
                          <a:srgbClr val="000000"/>
                        </a:solidFill>
                        <a:latin typeface="Calibri"/>
                      </a:endParaRPr>
                    </a:p>
                    <a:p>
                      <a:pPr algn="ctr" fontAlgn="ctr"/>
                      <a:endParaRPr lang="en-US" sz="1400" b="1" i="0" u="none" strike="noStrike" dirty="0">
                        <a:solidFill>
                          <a:srgbClr val="000000"/>
                        </a:solidFill>
                        <a:latin typeface="Calibri"/>
                      </a:endParaRPr>
                    </a:p>
                  </a:txBody>
                  <a:tcPr marL="9524" marR="9524" marT="9521" marB="0"/>
                </a:tc>
                <a:tc hMerge="1">
                  <a:txBody>
                    <a:bodyPr/>
                    <a:lstStyle/>
                    <a:p>
                      <a:endParaRPr lang="en-US"/>
                    </a:p>
                  </a:txBody>
                  <a:tcPr/>
                </a:tc>
                <a:tc gridSpan="2">
                  <a:txBody>
                    <a:bodyPr/>
                    <a:lstStyle/>
                    <a:p>
                      <a:pPr algn="ctr" fontAlgn="ctr"/>
                      <a:r>
                        <a:rPr lang="en-US" sz="1400" u="none" strike="noStrike" dirty="0" smtClean="0"/>
                        <a:t>Side-slide</a:t>
                      </a:r>
                    </a:p>
                    <a:p>
                      <a:pPr algn="ctr" fontAlgn="ctr"/>
                      <a:endParaRPr lang="en-US" sz="1400" u="none" strike="noStrike" dirty="0" smtClean="0"/>
                    </a:p>
                    <a:p>
                      <a:pPr algn="ctr" fontAlgn="ctr"/>
                      <a:endParaRPr lang="en-US" sz="1400" u="none" strike="noStrike" dirty="0" smtClean="0"/>
                    </a:p>
                    <a:p>
                      <a:pPr algn="ctr" fontAlgn="ctr"/>
                      <a:endParaRPr lang="en-US" sz="1400" u="none" strike="noStrike" dirty="0" smtClean="0"/>
                    </a:p>
                    <a:p>
                      <a:pPr algn="ctr" fontAlgn="ctr"/>
                      <a:endParaRPr lang="en-US" sz="1400" u="none" strike="noStrike" dirty="0" smtClean="0"/>
                    </a:p>
                    <a:p>
                      <a:pPr algn="ctr" fontAlgn="ctr"/>
                      <a:endParaRPr lang="en-US" sz="1400" u="none" strike="noStrike" dirty="0" smtClean="0"/>
                    </a:p>
                    <a:p>
                      <a:pPr algn="ctr" fontAlgn="ctr"/>
                      <a:endParaRPr lang="en-US" sz="1400" b="1" i="0" u="none" strike="noStrike" dirty="0">
                        <a:solidFill>
                          <a:srgbClr val="000000"/>
                        </a:solidFill>
                        <a:latin typeface="Calibri"/>
                      </a:endParaRPr>
                    </a:p>
                  </a:txBody>
                  <a:tcPr marL="9524" marR="9524" marT="9521" marB="0"/>
                </a:tc>
                <a:tc hMerge="1">
                  <a:txBody>
                    <a:bodyPr/>
                    <a:lstStyle/>
                    <a:p>
                      <a:endParaRPr lang="en-US"/>
                    </a:p>
                  </a:txBody>
                  <a:tcPr/>
                </a:tc>
                <a:tc>
                  <a:txBody>
                    <a:bodyPr/>
                    <a:lstStyle/>
                    <a:p>
                      <a:pPr algn="l" fontAlgn="ctr"/>
                      <a:r>
                        <a:rPr lang="en-US" sz="1200" u="none" strike="noStrike" dirty="0" smtClean="0">
                          <a:latin typeface="+mn-lt"/>
                          <a:cs typeface="Times New Roman" pitchFamily="18" charset="0"/>
                        </a:rPr>
                        <a:t>Demonstrates a mature pattern* all of four </a:t>
                      </a:r>
                      <a:r>
                        <a:rPr lang="en-US" sz="1200" u="none" strike="noStrike" dirty="0" err="1" smtClean="0">
                          <a:latin typeface="+mn-lt"/>
                          <a:cs typeface="Times New Roman" pitchFamily="18" charset="0"/>
                        </a:rPr>
                        <a:t>locomotor</a:t>
                      </a:r>
                      <a:r>
                        <a:rPr lang="en-US" sz="1200" u="none" strike="noStrike" dirty="0" smtClean="0">
                          <a:latin typeface="+mn-lt"/>
                          <a:cs typeface="Times New Roman" pitchFamily="18" charset="0"/>
                        </a:rPr>
                        <a:t> skills (hop, skip, gallop, slide-slide) with fluid motions for 15 seconds.</a:t>
                      </a:r>
                    </a:p>
                    <a:p>
                      <a:pPr algn="l" fontAlgn="ctr"/>
                      <a:endParaRPr lang="en-US" sz="1000" b="1" i="0" u="none" strike="noStrike" dirty="0" smtClean="0">
                        <a:solidFill>
                          <a:srgbClr val="000000"/>
                        </a:solidFill>
                        <a:latin typeface="Times New Roman" pitchFamily="18" charset="0"/>
                        <a:cs typeface="Times New Roman" pitchFamily="18" charset="0"/>
                      </a:endParaRPr>
                    </a:p>
                    <a:p>
                      <a:pPr algn="l" fontAlgn="ctr"/>
                      <a:endParaRPr lang="en-US" sz="1000" b="1" i="0" u="none" strike="noStrike" dirty="0" smtClean="0">
                        <a:solidFill>
                          <a:srgbClr val="000000"/>
                        </a:solidFill>
                        <a:latin typeface="Times New Roman" pitchFamily="18" charset="0"/>
                        <a:cs typeface="Times New Roman" pitchFamily="18" charset="0"/>
                      </a:endParaRPr>
                    </a:p>
                    <a:p>
                      <a:pPr algn="l" fontAlgn="ctr"/>
                      <a:endParaRPr lang="en-US" sz="1000" b="1" i="0" u="none" strike="noStrike" dirty="0" smtClean="0">
                        <a:solidFill>
                          <a:srgbClr val="000000"/>
                        </a:solidFill>
                        <a:latin typeface="Times New Roman" pitchFamily="18" charset="0"/>
                        <a:cs typeface="Times New Roman" pitchFamily="18" charset="0"/>
                      </a:endParaRPr>
                    </a:p>
                    <a:p>
                      <a:pPr algn="l" fontAlgn="ctr"/>
                      <a:endParaRPr lang="en-US" sz="1000" b="1" i="0" u="none" strike="noStrike" dirty="0" smtClean="0">
                        <a:solidFill>
                          <a:srgbClr val="000000"/>
                        </a:solidFill>
                        <a:latin typeface="Times New Roman" pitchFamily="18" charset="0"/>
                        <a:cs typeface="Times New Roman" pitchFamily="18" charset="0"/>
                      </a:endParaRPr>
                    </a:p>
                    <a:p>
                      <a:pPr algn="l" fontAlgn="ctr"/>
                      <a:endParaRPr lang="en-US" sz="1000" b="1" i="0" u="none" strike="noStrike" dirty="0">
                        <a:solidFill>
                          <a:srgbClr val="000000"/>
                        </a:solidFill>
                        <a:latin typeface="Times New Roman" pitchFamily="18" charset="0"/>
                        <a:cs typeface="Times New Roman" pitchFamily="18" charset="0"/>
                      </a:endParaRPr>
                    </a:p>
                  </a:txBody>
                  <a:tcPr marL="9524" marR="9524" marT="9521" marB="0"/>
                </a:tc>
                <a:tc>
                  <a:txBody>
                    <a:bodyPr/>
                    <a:lstStyle/>
                    <a:p>
                      <a:pPr algn="l" fontAlgn="t"/>
                      <a:r>
                        <a:rPr lang="en-US" sz="1400" u="none" strike="noStrike" dirty="0"/>
                        <a:t>Pre-Test Score</a:t>
                      </a:r>
                      <a:endParaRPr lang="en-US" sz="1400" b="1" i="0" u="none" strike="noStrike" dirty="0">
                        <a:solidFill>
                          <a:srgbClr val="000000"/>
                        </a:solidFill>
                        <a:latin typeface="Calibri"/>
                      </a:endParaRPr>
                    </a:p>
                  </a:txBody>
                  <a:tcPr marL="9524" marR="9524" marT="9521" marB="0"/>
                </a:tc>
                <a:tc>
                  <a:txBody>
                    <a:bodyPr/>
                    <a:lstStyle/>
                    <a:p>
                      <a:pPr algn="l" fontAlgn="t"/>
                      <a:r>
                        <a:rPr lang="en-US" sz="1400" u="none" strike="noStrike" dirty="0"/>
                        <a:t>Post -Test Score</a:t>
                      </a:r>
                      <a:endParaRPr lang="en-US" sz="1400" b="1" i="0" u="none" strike="noStrike" dirty="0">
                        <a:solidFill>
                          <a:srgbClr val="000000"/>
                        </a:solidFill>
                        <a:latin typeface="Calibri"/>
                      </a:endParaRPr>
                    </a:p>
                  </a:txBody>
                  <a:tcPr marL="9524" marR="9524" marT="9521" marB="0"/>
                </a:tc>
                <a:tc>
                  <a:txBody>
                    <a:bodyPr/>
                    <a:lstStyle/>
                    <a:p>
                      <a:pPr algn="l" fontAlgn="t"/>
                      <a:r>
                        <a:rPr lang="en-US" sz="1400" u="none" strike="noStrike" dirty="0"/>
                        <a:t>Level of Growth</a:t>
                      </a:r>
                      <a:endParaRPr lang="en-US" sz="1400" b="1" i="0" u="none" strike="noStrike" dirty="0">
                        <a:solidFill>
                          <a:srgbClr val="000000"/>
                        </a:solidFill>
                        <a:latin typeface="Calibri"/>
                      </a:endParaRPr>
                    </a:p>
                  </a:txBody>
                  <a:tcPr marL="9524" marR="9524" marT="9521" marB="0"/>
                </a:tc>
              </a:tr>
              <a:tr h="518065">
                <a:tc>
                  <a:txBody>
                    <a:bodyPr/>
                    <a:lstStyle/>
                    <a:p>
                      <a:pPr algn="l" fontAlgn="t"/>
                      <a:r>
                        <a:rPr lang="en-US" sz="1400" b="1" i="0" u="none" strike="noStrike" dirty="0" err="1">
                          <a:solidFill>
                            <a:srgbClr val="000000"/>
                          </a:solidFill>
                          <a:latin typeface="Calibri"/>
                        </a:rPr>
                        <a:t>Locomotor</a:t>
                      </a:r>
                      <a:endParaRPr lang="en-US" sz="1400" b="1" i="0" u="none" strike="noStrike" dirty="0">
                        <a:solidFill>
                          <a:srgbClr val="000000"/>
                        </a:solidFill>
                        <a:latin typeface="Calibri"/>
                      </a:endParaRPr>
                    </a:p>
                  </a:txBody>
                  <a:tcPr marL="9524" marR="9524" marT="9521" marB="0"/>
                </a:tc>
                <a:tc>
                  <a:txBody>
                    <a:bodyPr/>
                    <a:lstStyle/>
                    <a:p>
                      <a:r>
                        <a:rPr lang="en-US" sz="1000" b="1" dirty="0" smtClean="0">
                          <a:latin typeface="+mn-lt"/>
                          <a:cs typeface="Times New Roman" pitchFamily="18" charset="0"/>
                        </a:rPr>
                        <a:t>Pre</a:t>
                      </a:r>
                      <a:endParaRPr lang="en-US" sz="1000" b="1" dirty="0">
                        <a:latin typeface="+mn-lt"/>
                        <a:cs typeface="Times New Roman" pitchFamily="18" charset="0"/>
                      </a:endParaRPr>
                    </a:p>
                  </a:txBody>
                  <a:tcPr marL="91430" marR="91430" marT="45696" marB="45696"/>
                </a:tc>
                <a:tc>
                  <a:txBody>
                    <a:bodyPr/>
                    <a:lstStyle/>
                    <a:p>
                      <a:r>
                        <a:rPr lang="en-US" sz="1000" b="1" dirty="0" smtClean="0">
                          <a:latin typeface="+mn-lt"/>
                          <a:cs typeface="Times New Roman" pitchFamily="18" charset="0"/>
                        </a:rPr>
                        <a:t>Post</a:t>
                      </a:r>
                      <a:endParaRPr lang="en-US" sz="1000" b="1" dirty="0">
                        <a:latin typeface="+mn-lt"/>
                        <a:cs typeface="Times New Roman" pitchFamily="18" charset="0"/>
                      </a:endParaRPr>
                    </a:p>
                  </a:txBody>
                  <a:tcPr marL="91430" marR="91430" marT="45696" marB="4569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dirty="0" smtClean="0">
                          <a:latin typeface="+mn-lt"/>
                          <a:cs typeface="Times New Roman" pitchFamily="18" charset="0"/>
                        </a:rPr>
                        <a:t>Pre</a:t>
                      </a:r>
                    </a:p>
                    <a:p>
                      <a:endParaRPr lang="en-US" sz="900" dirty="0">
                        <a:latin typeface="+mn-lt"/>
                      </a:endParaRPr>
                    </a:p>
                  </a:txBody>
                  <a:tcPr marL="91430" marR="91430" marT="45696" marB="4569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latin typeface="+mn-lt"/>
                          <a:cs typeface="Times New Roman" pitchFamily="18" charset="0"/>
                        </a:rPr>
                        <a:t>Post</a:t>
                      </a:r>
                    </a:p>
                    <a:p>
                      <a:endParaRPr lang="en-US" sz="1800" dirty="0"/>
                    </a:p>
                  </a:txBody>
                  <a:tcPr marL="91430" marR="91430" marT="45696" marB="4569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dirty="0" smtClean="0">
                          <a:latin typeface="+mn-lt"/>
                          <a:cs typeface="Times New Roman" pitchFamily="18" charset="0"/>
                        </a:rPr>
                        <a:t>Pre</a:t>
                      </a:r>
                    </a:p>
                    <a:p>
                      <a:endParaRPr lang="en-US" sz="900" dirty="0"/>
                    </a:p>
                  </a:txBody>
                  <a:tcPr marL="91430" marR="91430" marT="45696" marB="4569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dirty="0" smtClean="0">
                          <a:latin typeface="+mn-lt"/>
                          <a:cs typeface="Times New Roman" pitchFamily="18" charset="0"/>
                        </a:rPr>
                        <a:t>Post</a:t>
                      </a:r>
                    </a:p>
                    <a:p>
                      <a:endParaRPr lang="en-US" sz="1800" dirty="0"/>
                    </a:p>
                  </a:txBody>
                  <a:tcPr marL="91430" marR="91430" marT="45696" marB="45696"/>
                </a:tc>
                <a:tc>
                  <a:txBody>
                    <a:bodyPr/>
                    <a:lstStyle/>
                    <a:p>
                      <a:r>
                        <a:rPr lang="en-US" sz="900" b="1" dirty="0" smtClean="0">
                          <a:latin typeface="+mn-lt"/>
                          <a:cs typeface="Times New Roman" pitchFamily="18" charset="0"/>
                        </a:rPr>
                        <a:t>Pre</a:t>
                      </a:r>
                      <a:endParaRPr lang="en-US" sz="900" b="1" dirty="0">
                        <a:latin typeface="+mn-lt"/>
                        <a:cs typeface="Times New Roman" pitchFamily="18" charset="0"/>
                      </a:endParaRPr>
                    </a:p>
                  </a:txBody>
                  <a:tcPr marL="91430" marR="91430" marT="45696" marB="4569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latin typeface="+mn-lt"/>
                          <a:cs typeface="Times New Roman" pitchFamily="18" charset="0"/>
                        </a:rPr>
                        <a:t>Post</a:t>
                      </a:r>
                    </a:p>
                    <a:p>
                      <a:endParaRPr lang="en-US" sz="1800" dirty="0"/>
                    </a:p>
                  </a:txBody>
                  <a:tcPr marL="91430" marR="91430" marT="45696" marB="45696"/>
                </a:tc>
                <a:tc>
                  <a:txBody>
                    <a:bodyPr/>
                    <a:lstStyle/>
                    <a:p>
                      <a:pPr algn="ctr"/>
                      <a:r>
                        <a:rPr lang="en-US" sz="1200" dirty="0" smtClean="0"/>
                        <a:t>Pre-</a:t>
                      </a:r>
                      <a:r>
                        <a:rPr lang="en-US" sz="1200" baseline="0" dirty="0" smtClean="0"/>
                        <a:t>    Post</a:t>
                      </a:r>
                      <a:endParaRPr lang="en-US" sz="1200" dirty="0"/>
                    </a:p>
                  </a:txBody>
                  <a:tcPr marL="91430" marR="91430" marT="45696" marB="45696"/>
                </a:tc>
                <a:tc>
                  <a:txBody>
                    <a:bodyPr/>
                    <a:lstStyle/>
                    <a:p>
                      <a:r>
                        <a:rPr lang="en-US" sz="1200" dirty="0" smtClean="0"/>
                        <a:t>Over-all</a:t>
                      </a:r>
                      <a:endParaRPr lang="en-US" sz="1200" dirty="0"/>
                    </a:p>
                  </a:txBody>
                  <a:tcPr marL="91430" marR="91430" marT="45696" marB="45696"/>
                </a:tc>
                <a:tc>
                  <a:txBody>
                    <a:bodyPr/>
                    <a:lstStyle/>
                    <a:p>
                      <a:r>
                        <a:rPr lang="en-US" sz="1200" dirty="0" smtClean="0"/>
                        <a:t>Over-all</a:t>
                      </a:r>
                      <a:endParaRPr lang="en-US" sz="1200" dirty="0"/>
                    </a:p>
                  </a:txBody>
                  <a:tcPr marL="91430" marR="91430" marT="45696" marB="45696"/>
                </a:tc>
                <a:tc>
                  <a:txBody>
                    <a:bodyPr/>
                    <a:lstStyle/>
                    <a:p>
                      <a:r>
                        <a:rPr lang="en-US" sz="1200" dirty="0" smtClean="0"/>
                        <a:t>Growth</a:t>
                      </a:r>
                      <a:endParaRPr lang="en-US" sz="1200" dirty="0"/>
                    </a:p>
                  </a:txBody>
                  <a:tcPr marL="91430" marR="91430" marT="45696" marB="45696"/>
                </a:tc>
              </a:tr>
              <a:tr h="365682">
                <a:tc>
                  <a:txBody>
                    <a:bodyPr/>
                    <a:lstStyle/>
                    <a:p>
                      <a:r>
                        <a:rPr lang="en-US" sz="1400" dirty="0" smtClean="0"/>
                        <a:t>Group A</a:t>
                      </a:r>
                      <a:endParaRPr lang="en-US" sz="1400" dirty="0"/>
                    </a:p>
                  </a:txBody>
                  <a:tcPr marL="91430" marR="91430" marT="45696" marB="45696"/>
                </a:tc>
                <a:tc>
                  <a:txBody>
                    <a:bodyPr/>
                    <a:lstStyle/>
                    <a:p>
                      <a:endParaRPr lang="en-US" sz="1800"/>
                    </a:p>
                  </a:txBody>
                  <a:tcPr marL="91430" marR="91430" marT="45696" marB="45696"/>
                </a:tc>
                <a:tc>
                  <a:txBody>
                    <a:bodyPr/>
                    <a:lstStyle/>
                    <a:p>
                      <a:endParaRPr lang="en-US" sz="1800"/>
                    </a:p>
                  </a:txBody>
                  <a:tcPr marL="91430" marR="91430" marT="45696" marB="45696"/>
                </a:tc>
                <a:tc>
                  <a:txBody>
                    <a:bodyPr/>
                    <a:lstStyle/>
                    <a:p>
                      <a:endParaRPr lang="en-US" sz="1800" dirty="0"/>
                    </a:p>
                  </a:txBody>
                  <a:tcPr marL="91430" marR="91430" marT="45696" marB="45696"/>
                </a:tc>
                <a:tc>
                  <a:txBody>
                    <a:bodyPr/>
                    <a:lstStyle/>
                    <a:p>
                      <a:endParaRPr lang="en-US" sz="1800" dirty="0"/>
                    </a:p>
                  </a:txBody>
                  <a:tcPr marL="91430" marR="91430" marT="45696" marB="45696"/>
                </a:tc>
                <a:tc>
                  <a:txBody>
                    <a:bodyPr/>
                    <a:lstStyle/>
                    <a:p>
                      <a:endParaRPr lang="en-US" sz="1800" dirty="0"/>
                    </a:p>
                  </a:txBody>
                  <a:tcPr marL="91430" marR="91430" marT="45696" marB="45696"/>
                </a:tc>
                <a:tc>
                  <a:txBody>
                    <a:bodyPr/>
                    <a:lstStyle/>
                    <a:p>
                      <a:endParaRPr lang="en-US" sz="1800"/>
                    </a:p>
                  </a:txBody>
                  <a:tcPr marL="91430" marR="91430" marT="45696" marB="45696"/>
                </a:tc>
                <a:tc>
                  <a:txBody>
                    <a:bodyPr/>
                    <a:lstStyle/>
                    <a:p>
                      <a:endParaRPr lang="en-US" sz="1800"/>
                    </a:p>
                  </a:txBody>
                  <a:tcPr marL="91430" marR="91430" marT="45696" marB="45696"/>
                </a:tc>
                <a:tc>
                  <a:txBody>
                    <a:bodyPr/>
                    <a:lstStyle/>
                    <a:p>
                      <a:endParaRPr lang="en-US" sz="1800"/>
                    </a:p>
                  </a:txBody>
                  <a:tcPr marL="91430" marR="91430" marT="45696" marB="45696"/>
                </a:tc>
                <a:tc>
                  <a:txBody>
                    <a:bodyPr/>
                    <a:lstStyle/>
                    <a:p>
                      <a:endParaRPr lang="en-US" sz="1800"/>
                    </a:p>
                  </a:txBody>
                  <a:tcPr marL="91430" marR="91430" marT="45696" marB="45696"/>
                </a:tc>
                <a:tc>
                  <a:txBody>
                    <a:bodyPr/>
                    <a:lstStyle/>
                    <a:p>
                      <a:endParaRPr lang="en-US" sz="1800" dirty="0"/>
                    </a:p>
                  </a:txBody>
                  <a:tcPr marL="91430" marR="91430" marT="45696" marB="45696"/>
                </a:tc>
                <a:tc>
                  <a:txBody>
                    <a:bodyPr/>
                    <a:lstStyle/>
                    <a:p>
                      <a:endParaRPr lang="en-US" sz="1800" dirty="0"/>
                    </a:p>
                  </a:txBody>
                  <a:tcPr marL="91430" marR="91430" marT="45696" marB="45696"/>
                </a:tc>
                <a:tc>
                  <a:txBody>
                    <a:bodyPr/>
                    <a:lstStyle/>
                    <a:p>
                      <a:endParaRPr lang="en-US" sz="1800" dirty="0"/>
                    </a:p>
                  </a:txBody>
                  <a:tcPr marL="91430" marR="91430" marT="45696" marB="45696"/>
                </a:tc>
              </a:tr>
              <a:tr h="365682">
                <a:tc>
                  <a:txBody>
                    <a:bodyPr/>
                    <a:lstStyle/>
                    <a:p>
                      <a:r>
                        <a:rPr lang="en-US" sz="1400" dirty="0" smtClean="0"/>
                        <a:t>Group B</a:t>
                      </a:r>
                      <a:endParaRPr lang="en-US" sz="1400" dirty="0"/>
                    </a:p>
                  </a:txBody>
                  <a:tcPr marL="91430" marR="91430" marT="45696" marB="45696"/>
                </a:tc>
                <a:tc>
                  <a:txBody>
                    <a:bodyPr/>
                    <a:lstStyle/>
                    <a:p>
                      <a:endParaRPr lang="en-US" sz="1800"/>
                    </a:p>
                  </a:txBody>
                  <a:tcPr marL="91430" marR="91430" marT="45696" marB="45696"/>
                </a:tc>
                <a:tc>
                  <a:txBody>
                    <a:bodyPr/>
                    <a:lstStyle/>
                    <a:p>
                      <a:endParaRPr lang="en-US" sz="1800"/>
                    </a:p>
                  </a:txBody>
                  <a:tcPr marL="91430" marR="91430" marT="45696" marB="45696"/>
                </a:tc>
                <a:tc>
                  <a:txBody>
                    <a:bodyPr/>
                    <a:lstStyle/>
                    <a:p>
                      <a:endParaRPr lang="en-US" sz="1800" dirty="0"/>
                    </a:p>
                  </a:txBody>
                  <a:tcPr marL="91430" marR="91430" marT="45696" marB="45696"/>
                </a:tc>
                <a:tc>
                  <a:txBody>
                    <a:bodyPr/>
                    <a:lstStyle/>
                    <a:p>
                      <a:endParaRPr lang="en-US" sz="1800" dirty="0"/>
                    </a:p>
                  </a:txBody>
                  <a:tcPr marL="91430" marR="91430" marT="45696" marB="45696"/>
                </a:tc>
                <a:tc>
                  <a:txBody>
                    <a:bodyPr/>
                    <a:lstStyle/>
                    <a:p>
                      <a:endParaRPr lang="en-US" sz="1800" dirty="0"/>
                    </a:p>
                  </a:txBody>
                  <a:tcPr marL="91430" marR="91430" marT="45696" marB="45696"/>
                </a:tc>
                <a:tc>
                  <a:txBody>
                    <a:bodyPr/>
                    <a:lstStyle/>
                    <a:p>
                      <a:endParaRPr lang="en-US" sz="1800"/>
                    </a:p>
                  </a:txBody>
                  <a:tcPr marL="91430" marR="91430" marT="45696" marB="45696"/>
                </a:tc>
                <a:tc>
                  <a:txBody>
                    <a:bodyPr/>
                    <a:lstStyle/>
                    <a:p>
                      <a:endParaRPr lang="en-US" sz="1800"/>
                    </a:p>
                  </a:txBody>
                  <a:tcPr marL="91430" marR="91430" marT="45696" marB="45696"/>
                </a:tc>
                <a:tc>
                  <a:txBody>
                    <a:bodyPr/>
                    <a:lstStyle/>
                    <a:p>
                      <a:endParaRPr lang="en-US" sz="1800"/>
                    </a:p>
                  </a:txBody>
                  <a:tcPr marL="91430" marR="91430" marT="45696" marB="45696"/>
                </a:tc>
                <a:tc>
                  <a:txBody>
                    <a:bodyPr/>
                    <a:lstStyle/>
                    <a:p>
                      <a:endParaRPr lang="en-US" sz="1800"/>
                    </a:p>
                  </a:txBody>
                  <a:tcPr marL="91430" marR="91430" marT="45696" marB="45696"/>
                </a:tc>
                <a:tc>
                  <a:txBody>
                    <a:bodyPr/>
                    <a:lstStyle/>
                    <a:p>
                      <a:endParaRPr lang="en-US" sz="1800" dirty="0"/>
                    </a:p>
                  </a:txBody>
                  <a:tcPr marL="91430" marR="91430" marT="45696" marB="45696"/>
                </a:tc>
                <a:tc>
                  <a:txBody>
                    <a:bodyPr/>
                    <a:lstStyle/>
                    <a:p>
                      <a:endParaRPr lang="en-US" sz="1800" dirty="0"/>
                    </a:p>
                  </a:txBody>
                  <a:tcPr marL="91430" marR="91430" marT="45696" marB="45696"/>
                </a:tc>
                <a:tc>
                  <a:txBody>
                    <a:bodyPr/>
                    <a:lstStyle/>
                    <a:p>
                      <a:endParaRPr lang="en-US" sz="1800" dirty="0"/>
                    </a:p>
                  </a:txBody>
                  <a:tcPr marL="91430" marR="91430" marT="45696" marB="45696"/>
                </a:tc>
              </a:tr>
              <a:tr h="365682">
                <a:tc>
                  <a:txBody>
                    <a:bodyPr/>
                    <a:lstStyle/>
                    <a:p>
                      <a:r>
                        <a:rPr lang="en-US" sz="1400" dirty="0" smtClean="0"/>
                        <a:t>Group C</a:t>
                      </a:r>
                      <a:endParaRPr lang="en-US" sz="1400" dirty="0"/>
                    </a:p>
                  </a:txBody>
                  <a:tcPr marL="91430" marR="91430" marT="45696" marB="45696"/>
                </a:tc>
                <a:tc>
                  <a:txBody>
                    <a:bodyPr/>
                    <a:lstStyle/>
                    <a:p>
                      <a:endParaRPr lang="en-US" sz="1800" dirty="0"/>
                    </a:p>
                  </a:txBody>
                  <a:tcPr marL="91430" marR="91430" marT="45696" marB="45696"/>
                </a:tc>
                <a:tc>
                  <a:txBody>
                    <a:bodyPr/>
                    <a:lstStyle/>
                    <a:p>
                      <a:endParaRPr lang="en-US" sz="1800" dirty="0"/>
                    </a:p>
                  </a:txBody>
                  <a:tcPr marL="91430" marR="91430" marT="45696" marB="45696"/>
                </a:tc>
                <a:tc>
                  <a:txBody>
                    <a:bodyPr/>
                    <a:lstStyle/>
                    <a:p>
                      <a:endParaRPr lang="en-US" sz="1800" dirty="0"/>
                    </a:p>
                  </a:txBody>
                  <a:tcPr marL="91430" marR="91430" marT="45696" marB="45696"/>
                </a:tc>
                <a:tc>
                  <a:txBody>
                    <a:bodyPr/>
                    <a:lstStyle/>
                    <a:p>
                      <a:endParaRPr lang="en-US" sz="1800" dirty="0"/>
                    </a:p>
                  </a:txBody>
                  <a:tcPr marL="91430" marR="91430" marT="45696" marB="45696"/>
                </a:tc>
                <a:tc>
                  <a:txBody>
                    <a:bodyPr/>
                    <a:lstStyle/>
                    <a:p>
                      <a:endParaRPr lang="en-US" sz="1800" dirty="0"/>
                    </a:p>
                  </a:txBody>
                  <a:tcPr marL="91430" marR="91430" marT="45696" marB="45696"/>
                </a:tc>
                <a:tc>
                  <a:txBody>
                    <a:bodyPr/>
                    <a:lstStyle/>
                    <a:p>
                      <a:endParaRPr lang="en-US" sz="1800" dirty="0"/>
                    </a:p>
                  </a:txBody>
                  <a:tcPr marL="91430" marR="91430" marT="45696" marB="45696"/>
                </a:tc>
                <a:tc>
                  <a:txBody>
                    <a:bodyPr/>
                    <a:lstStyle/>
                    <a:p>
                      <a:endParaRPr lang="en-US" sz="1800" dirty="0"/>
                    </a:p>
                  </a:txBody>
                  <a:tcPr marL="91430" marR="91430" marT="45696" marB="45696"/>
                </a:tc>
                <a:tc>
                  <a:txBody>
                    <a:bodyPr/>
                    <a:lstStyle/>
                    <a:p>
                      <a:endParaRPr lang="en-US" sz="1800" dirty="0"/>
                    </a:p>
                  </a:txBody>
                  <a:tcPr marL="91430" marR="91430" marT="45696" marB="45696"/>
                </a:tc>
                <a:tc>
                  <a:txBody>
                    <a:bodyPr/>
                    <a:lstStyle/>
                    <a:p>
                      <a:endParaRPr lang="en-US" sz="1800" dirty="0"/>
                    </a:p>
                  </a:txBody>
                  <a:tcPr marL="91430" marR="91430" marT="45696" marB="45696"/>
                </a:tc>
                <a:tc>
                  <a:txBody>
                    <a:bodyPr/>
                    <a:lstStyle/>
                    <a:p>
                      <a:endParaRPr lang="en-US" sz="1800" dirty="0"/>
                    </a:p>
                  </a:txBody>
                  <a:tcPr marL="91430" marR="91430" marT="45696" marB="45696"/>
                </a:tc>
                <a:tc>
                  <a:txBody>
                    <a:bodyPr/>
                    <a:lstStyle/>
                    <a:p>
                      <a:endParaRPr lang="en-US" sz="1800" dirty="0"/>
                    </a:p>
                  </a:txBody>
                  <a:tcPr marL="91430" marR="91430" marT="45696" marB="45696"/>
                </a:tc>
                <a:tc>
                  <a:txBody>
                    <a:bodyPr/>
                    <a:lstStyle/>
                    <a:p>
                      <a:endParaRPr lang="en-US" sz="1800" dirty="0"/>
                    </a:p>
                  </a:txBody>
                  <a:tcPr marL="91430" marR="91430" marT="45696" marB="45696"/>
                </a:tc>
              </a:tr>
              <a:tr h="365682">
                <a:tc>
                  <a:txBody>
                    <a:bodyPr/>
                    <a:lstStyle/>
                    <a:p>
                      <a:r>
                        <a:rPr lang="en-US" sz="1400" dirty="0" smtClean="0"/>
                        <a:t>Group D</a:t>
                      </a:r>
                      <a:endParaRPr lang="en-US" sz="1400" dirty="0"/>
                    </a:p>
                  </a:txBody>
                  <a:tcPr marL="91430" marR="91430" marT="45696" marB="45696"/>
                </a:tc>
                <a:tc>
                  <a:txBody>
                    <a:bodyPr/>
                    <a:lstStyle/>
                    <a:p>
                      <a:endParaRPr lang="en-US" sz="1800" dirty="0"/>
                    </a:p>
                  </a:txBody>
                  <a:tcPr marL="91430" marR="91430" marT="45696" marB="45696"/>
                </a:tc>
                <a:tc>
                  <a:txBody>
                    <a:bodyPr/>
                    <a:lstStyle/>
                    <a:p>
                      <a:endParaRPr lang="en-US" sz="1800" dirty="0"/>
                    </a:p>
                  </a:txBody>
                  <a:tcPr marL="91430" marR="91430" marT="45696" marB="45696"/>
                </a:tc>
                <a:tc>
                  <a:txBody>
                    <a:bodyPr/>
                    <a:lstStyle/>
                    <a:p>
                      <a:endParaRPr lang="en-US" sz="1800" dirty="0"/>
                    </a:p>
                  </a:txBody>
                  <a:tcPr marL="91430" marR="91430" marT="45696" marB="45696"/>
                </a:tc>
                <a:tc>
                  <a:txBody>
                    <a:bodyPr/>
                    <a:lstStyle/>
                    <a:p>
                      <a:endParaRPr lang="en-US" sz="1800" dirty="0"/>
                    </a:p>
                  </a:txBody>
                  <a:tcPr marL="91430" marR="91430" marT="45696" marB="45696"/>
                </a:tc>
                <a:tc>
                  <a:txBody>
                    <a:bodyPr/>
                    <a:lstStyle/>
                    <a:p>
                      <a:endParaRPr lang="en-US" sz="1800" dirty="0"/>
                    </a:p>
                  </a:txBody>
                  <a:tcPr marL="91430" marR="91430" marT="45696" marB="45696"/>
                </a:tc>
                <a:tc>
                  <a:txBody>
                    <a:bodyPr/>
                    <a:lstStyle/>
                    <a:p>
                      <a:endParaRPr lang="en-US" sz="1800" dirty="0"/>
                    </a:p>
                  </a:txBody>
                  <a:tcPr marL="91430" marR="91430" marT="45696" marB="45696"/>
                </a:tc>
                <a:tc>
                  <a:txBody>
                    <a:bodyPr/>
                    <a:lstStyle/>
                    <a:p>
                      <a:endParaRPr lang="en-US" sz="1800" dirty="0"/>
                    </a:p>
                  </a:txBody>
                  <a:tcPr marL="91430" marR="91430" marT="45696" marB="45696"/>
                </a:tc>
                <a:tc>
                  <a:txBody>
                    <a:bodyPr/>
                    <a:lstStyle/>
                    <a:p>
                      <a:endParaRPr lang="en-US" sz="1800" dirty="0"/>
                    </a:p>
                  </a:txBody>
                  <a:tcPr marL="91430" marR="91430" marT="45696" marB="45696"/>
                </a:tc>
                <a:tc>
                  <a:txBody>
                    <a:bodyPr/>
                    <a:lstStyle/>
                    <a:p>
                      <a:endParaRPr lang="en-US" sz="1800" dirty="0"/>
                    </a:p>
                  </a:txBody>
                  <a:tcPr marL="91430" marR="91430" marT="45696" marB="45696"/>
                </a:tc>
                <a:tc>
                  <a:txBody>
                    <a:bodyPr/>
                    <a:lstStyle/>
                    <a:p>
                      <a:endParaRPr lang="en-US" sz="1800" dirty="0"/>
                    </a:p>
                  </a:txBody>
                  <a:tcPr marL="91430" marR="91430" marT="45696" marB="45696"/>
                </a:tc>
                <a:tc>
                  <a:txBody>
                    <a:bodyPr/>
                    <a:lstStyle/>
                    <a:p>
                      <a:endParaRPr lang="en-US" sz="1800" dirty="0"/>
                    </a:p>
                  </a:txBody>
                  <a:tcPr marL="91430" marR="91430" marT="45696" marB="45696"/>
                </a:tc>
                <a:tc>
                  <a:txBody>
                    <a:bodyPr/>
                    <a:lstStyle/>
                    <a:p>
                      <a:endParaRPr lang="en-US" sz="1800" dirty="0"/>
                    </a:p>
                  </a:txBody>
                  <a:tcPr marL="91430" marR="91430" marT="45696" marB="45696"/>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6312571"/>
              </p:ext>
            </p:extLst>
          </p:nvPr>
        </p:nvGraphicFramePr>
        <p:xfrm>
          <a:off x="425513" y="730235"/>
          <a:ext cx="8493062" cy="1225565"/>
        </p:xfrm>
        <a:graphic>
          <a:graphicData uri="http://schemas.openxmlformats.org/drawingml/2006/table">
            <a:tbl>
              <a:tblPr/>
              <a:tblGrid>
                <a:gridCol w="8493062"/>
              </a:tblGrid>
              <a:tr h="778850">
                <a:tc>
                  <a:txBody>
                    <a:bodyPr/>
                    <a:lstStyle/>
                    <a:p>
                      <a:pPr algn="ctr" fontAlgn="ctr"/>
                      <a:r>
                        <a:rPr lang="en-US" sz="1600" b="1" i="0" u="none" strike="noStrike" dirty="0" smtClean="0">
                          <a:solidFill>
                            <a:srgbClr val="000000"/>
                          </a:solidFill>
                          <a:latin typeface="Calibri"/>
                        </a:rPr>
                        <a:t> P</a:t>
                      </a:r>
                      <a:r>
                        <a:rPr lang="en-US" sz="1600" b="1" i="0" u="none" strike="noStrike" dirty="0" smtClean="0">
                          <a:solidFill>
                            <a:srgbClr val="000000"/>
                          </a:solidFill>
                          <a:latin typeface="+mn-lt"/>
                        </a:rPr>
                        <a:t>erform: </a:t>
                      </a:r>
                      <a:r>
                        <a:rPr lang="en-US" sz="1600" b="1" i="0" u="none" strike="noStrike" dirty="0" err="1" smtClean="0">
                          <a:solidFill>
                            <a:srgbClr val="000000"/>
                          </a:solidFill>
                          <a:latin typeface="+mn-lt"/>
                        </a:rPr>
                        <a:t>Locomotor</a:t>
                      </a:r>
                      <a:endParaRPr lang="en-US" sz="1600" b="1" i="0" u="none" strike="noStrike" dirty="0" smtClean="0">
                        <a:solidFill>
                          <a:srgbClr val="000000"/>
                        </a:solidFill>
                        <a:latin typeface="+mn-lt"/>
                      </a:endParaRPr>
                    </a:p>
                    <a:p>
                      <a:pPr algn="ctr" fontAlgn="ctr"/>
                      <a:r>
                        <a:rPr lang="en-US" sz="1600" b="1" i="0" u="none" strike="noStrike" dirty="0" smtClean="0">
                          <a:solidFill>
                            <a:srgbClr val="000000"/>
                          </a:solidFill>
                          <a:latin typeface="+mn-lt"/>
                        </a:rPr>
                        <a:t>0-Mature Pattern</a:t>
                      </a:r>
                      <a:r>
                        <a:rPr lang="en-US" sz="1600" b="1" i="0" u="none" strike="noStrike" baseline="0" dirty="0" smtClean="0">
                          <a:solidFill>
                            <a:srgbClr val="000000"/>
                          </a:solidFill>
                          <a:latin typeface="+mn-lt"/>
                        </a:rPr>
                        <a:t> Not Met,</a:t>
                      </a:r>
                      <a:r>
                        <a:rPr lang="en-US" sz="1600" b="1" i="0" u="none" strike="noStrike" dirty="0" smtClean="0">
                          <a:solidFill>
                            <a:srgbClr val="000000"/>
                          </a:solidFill>
                          <a:latin typeface="+mn-lt"/>
                        </a:rPr>
                        <a:t> </a:t>
                      </a:r>
                      <a:r>
                        <a:rPr lang="en-US" sz="1600" b="1" i="0" u="none" strike="noStrike" dirty="0">
                          <a:solidFill>
                            <a:srgbClr val="000000"/>
                          </a:solidFill>
                          <a:latin typeface="Calibri"/>
                        </a:rPr>
                        <a:t>1-Mature </a:t>
                      </a:r>
                      <a:r>
                        <a:rPr lang="en-US" sz="1600" b="1" i="0" u="none" strike="noStrike" dirty="0" smtClean="0">
                          <a:solidFill>
                            <a:srgbClr val="000000"/>
                          </a:solidFill>
                          <a:latin typeface="Calibri"/>
                        </a:rPr>
                        <a:t>Pattern of one or</a:t>
                      </a:r>
                      <a:r>
                        <a:rPr lang="en-US" sz="1600" b="1" i="0" u="none" strike="noStrike" baseline="0" dirty="0" smtClean="0">
                          <a:solidFill>
                            <a:srgbClr val="000000"/>
                          </a:solidFill>
                          <a:latin typeface="Calibri"/>
                        </a:rPr>
                        <a:t> fewer skills </a:t>
                      </a:r>
                      <a:r>
                        <a:rPr lang="en-US" sz="1600" b="1" i="0" u="none" strike="noStrike" dirty="0" smtClean="0">
                          <a:solidFill>
                            <a:srgbClr val="000000"/>
                          </a:solidFill>
                          <a:latin typeface="Calibri"/>
                        </a:rPr>
                        <a:t>, 2-Mature</a:t>
                      </a:r>
                      <a:r>
                        <a:rPr lang="en-US" sz="1600" b="1" i="0" u="none" strike="noStrike" baseline="0" dirty="0" smtClean="0">
                          <a:solidFill>
                            <a:srgbClr val="000000"/>
                          </a:solidFill>
                          <a:latin typeface="Calibri"/>
                        </a:rPr>
                        <a:t> Pattern of two skills       </a:t>
                      </a:r>
                      <a:r>
                        <a:rPr lang="en-US" sz="1600" b="1" i="0" u="none" strike="noStrike" dirty="0" smtClean="0">
                          <a:solidFill>
                            <a:srgbClr val="000000"/>
                          </a:solidFill>
                          <a:latin typeface="Calibri"/>
                        </a:rPr>
                        <a:t>3-Mature Pattern</a:t>
                      </a:r>
                      <a:r>
                        <a:rPr lang="en-US" sz="1600" b="1" i="0" u="none" strike="noStrike" baseline="0" dirty="0" smtClean="0">
                          <a:solidFill>
                            <a:srgbClr val="000000"/>
                          </a:solidFill>
                          <a:latin typeface="Calibri"/>
                        </a:rPr>
                        <a:t> of three skills</a:t>
                      </a:r>
                      <a:r>
                        <a:rPr lang="en-US" sz="1600" b="1" i="0" u="none" strike="noStrike" dirty="0" smtClean="0">
                          <a:solidFill>
                            <a:srgbClr val="000000"/>
                          </a:solidFill>
                          <a:latin typeface="Calibri"/>
                        </a:rPr>
                        <a:t> , 4-Mature Pattern of all four skills,</a:t>
                      </a:r>
                    </a:p>
                    <a:p>
                      <a:pPr algn="ctr" fontAlgn="ctr"/>
                      <a:r>
                        <a:rPr lang="en-US" sz="1600" b="1" i="0" u="none" strike="noStrike" dirty="0" smtClean="0">
                          <a:solidFill>
                            <a:srgbClr val="000000"/>
                          </a:solidFill>
                          <a:latin typeface="Calibri"/>
                        </a:rPr>
                        <a:t> 5-Mature </a:t>
                      </a:r>
                      <a:r>
                        <a:rPr lang="en-US" sz="1600" b="1" i="0" u="none" strike="noStrike" dirty="0">
                          <a:solidFill>
                            <a:srgbClr val="000000"/>
                          </a:solidFill>
                          <a:latin typeface="Calibri"/>
                        </a:rPr>
                        <a:t>Pattern </a:t>
                      </a:r>
                      <a:r>
                        <a:rPr lang="en-US" sz="1600" b="1" i="0" u="none" strike="noStrike" dirty="0" smtClean="0">
                          <a:solidFill>
                            <a:srgbClr val="000000"/>
                          </a:solidFill>
                          <a:latin typeface="Calibri"/>
                        </a:rPr>
                        <a:t>of</a:t>
                      </a:r>
                      <a:r>
                        <a:rPr lang="en-US" sz="1600" b="1" i="0" u="none" strike="noStrike" baseline="0" dirty="0" smtClean="0">
                          <a:solidFill>
                            <a:srgbClr val="000000"/>
                          </a:solidFill>
                          <a:latin typeface="Calibri"/>
                        </a:rPr>
                        <a:t> all four skills with fluid motion, </a:t>
                      </a:r>
                      <a:r>
                        <a:rPr lang="en-US" sz="1600" b="1" i="0" u="none" strike="noStrike" dirty="0" smtClean="0">
                          <a:solidFill>
                            <a:srgbClr val="000000"/>
                          </a:solidFill>
                          <a:latin typeface="Calibri"/>
                        </a:rPr>
                        <a:t> </a:t>
                      </a:r>
                      <a:r>
                        <a:rPr lang="en-US" sz="1600" b="1" i="0" u="none" strike="noStrike" dirty="0">
                          <a:solidFill>
                            <a:srgbClr val="000000"/>
                          </a:solidFill>
                          <a:latin typeface="Calibri"/>
                        </a:rPr>
                        <a:t>Level </a:t>
                      </a:r>
                      <a:r>
                        <a:rPr lang="en-US" sz="1600" b="1" i="0" u="none" strike="noStrike" dirty="0" smtClean="0">
                          <a:solidFill>
                            <a:srgbClr val="000000"/>
                          </a:solidFill>
                          <a:latin typeface="Calibri"/>
                        </a:rPr>
                        <a:t>,</a:t>
                      </a:r>
                      <a:r>
                        <a:rPr lang="en-US" sz="1600" b="1" i="0" u="none" strike="noStrike" dirty="0" smtClean="0">
                          <a:solidFill>
                            <a:srgbClr val="000000"/>
                          </a:solidFill>
                          <a:latin typeface="+mn-lt"/>
                        </a:rPr>
                        <a:t> 5+ -Require a higher level of performance</a:t>
                      </a:r>
                      <a:r>
                        <a:rPr lang="en-US" sz="1600" b="1" i="0" u="none" strike="noStrike" baseline="0" dirty="0" smtClean="0">
                          <a:solidFill>
                            <a:srgbClr val="000000"/>
                          </a:solidFill>
                          <a:latin typeface="+mn-lt"/>
                        </a:rPr>
                        <a:t> </a:t>
                      </a:r>
                      <a:endParaRPr lang="en-US" sz="1600" b="1" i="0" u="none" strike="noStrike" dirty="0">
                        <a:solidFill>
                          <a:srgbClr val="000000"/>
                        </a:solidFill>
                        <a:latin typeface="Calibri"/>
                      </a:endParaRPr>
                    </a:p>
                  </a:txBody>
                  <a:tcPr marL="6358" marR="6358" marT="6365" marB="0" anchor="ctr">
                    <a:lnL>
                      <a:noFill/>
                    </a:lnL>
                    <a:lnR>
                      <a:noFill/>
                    </a:lnR>
                    <a:lnT>
                      <a:noFill/>
                    </a:lnT>
                    <a:lnB w="6350" cap="flat" cmpd="sng" algn="ctr">
                      <a:solidFill>
                        <a:srgbClr val="000000"/>
                      </a:solidFill>
                      <a:prstDash val="solid"/>
                      <a:round/>
                      <a:headEnd type="none" w="med" len="med"/>
                      <a:tailEnd type="none" w="med" len="med"/>
                    </a:lnB>
                    <a:solidFill>
                      <a:srgbClr val="DDD9C3"/>
                    </a:solidFill>
                  </a:tcPr>
                </a:tc>
              </a:tr>
            </a:tbl>
          </a:graphicData>
        </a:graphic>
      </p:graphicFrame>
      <p:sp>
        <p:nvSpPr>
          <p:cNvPr id="34918" name="TextBox 7"/>
          <p:cNvSpPr txBox="1">
            <a:spLocks noChangeArrowheads="1"/>
          </p:cNvSpPr>
          <p:nvPr/>
        </p:nvSpPr>
        <p:spPr bwMode="auto">
          <a:xfrm>
            <a:off x="996950" y="230188"/>
            <a:ext cx="7575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C00000"/>
                </a:solidFill>
              </a:rPr>
              <a:t>2</a:t>
            </a:r>
            <a:r>
              <a:rPr lang="en-US" altLang="en-US" sz="1800" b="1" baseline="30000">
                <a:solidFill>
                  <a:srgbClr val="C00000"/>
                </a:solidFill>
              </a:rPr>
              <a:t>nd</a:t>
            </a:r>
            <a:r>
              <a:rPr lang="en-US" altLang="en-US" sz="1800" b="1">
                <a:solidFill>
                  <a:srgbClr val="C00000"/>
                </a:solidFill>
              </a:rPr>
              <a:t> Grade  Locomotor Skills</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523875"/>
            <a:ext cx="8229600" cy="528638"/>
          </a:xfrm>
        </p:spPr>
        <p:txBody>
          <a:bodyPr/>
          <a:lstStyle/>
          <a:p>
            <a:pPr eaLnBrk="1" hangingPunct="1"/>
            <a:r>
              <a:rPr lang="en-US" altLang="en-US" sz="3200" b="1" i="1" smtClean="0">
                <a:solidFill>
                  <a:srgbClr val="C00000"/>
                </a:solidFill>
              </a:rPr>
              <a:t>Process of Recording </a:t>
            </a:r>
          </a:p>
        </p:txBody>
      </p:sp>
      <p:sp>
        <p:nvSpPr>
          <p:cNvPr id="4" name="Rectangle 3"/>
          <p:cNvSpPr/>
          <p:nvPr/>
        </p:nvSpPr>
        <p:spPr>
          <a:xfrm>
            <a:off x="534988" y="1270000"/>
            <a:ext cx="8229600" cy="5354638"/>
          </a:xfrm>
          <a:prstGeom prst="rect">
            <a:avLst/>
          </a:prstGeom>
        </p:spPr>
        <p:txBody>
          <a:bodyPr>
            <a:spAutoFit/>
          </a:bodyPr>
          <a:lstStyle/>
          <a:p>
            <a:pPr marL="342900" indent="-342900" eaLnBrk="1" fontAlgn="auto" hangingPunct="1">
              <a:spcBef>
                <a:spcPts val="0"/>
              </a:spcBef>
              <a:spcAft>
                <a:spcPts val="0"/>
              </a:spcAft>
              <a:buFont typeface="Arial" pitchFamily="34" charset="0"/>
              <a:buChar char="•"/>
              <a:defRPr/>
            </a:pPr>
            <a:r>
              <a:rPr lang="en-US" sz="2400" dirty="0">
                <a:latin typeface="Times New Roman" pitchFamily="18" charset="0"/>
                <a:cs typeface="Times New Roman" pitchFamily="18" charset="0"/>
              </a:rPr>
              <a:t>Select students with the most growth from the post-test</a:t>
            </a:r>
          </a:p>
          <a:p>
            <a:pPr marL="342900" indent="-342900" eaLnBrk="1" fontAlgn="auto" hangingPunct="1">
              <a:spcBef>
                <a:spcPts val="0"/>
              </a:spcBef>
              <a:spcAft>
                <a:spcPts val="0"/>
              </a:spcAft>
              <a:buFont typeface="Arial" pitchFamily="34" charset="0"/>
              <a:buChar char="•"/>
              <a:defRPr/>
            </a:pPr>
            <a:r>
              <a:rPr lang="en-US" sz="2400" dirty="0">
                <a:latin typeface="Times New Roman" pitchFamily="18" charset="0"/>
                <a:cs typeface="Times New Roman" pitchFamily="18" charset="0"/>
              </a:rPr>
              <a:t>Upload  your data to GLADIS</a:t>
            </a:r>
          </a:p>
          <a:p>
            <a:pPr marL="342900" indent="-342900" eaLnBrk="1" fontAlgn="auto" hangingPunct="1">
              <a:lnSpc>
                <a:spcPct val="150000"/>
              </a:lnSpc>
              <a:spcBef>
                <a:spcPts val="0"/>
              </a:spcBef>
              <a:spcAft>
                <a:spcPts val="0"/>
              </a:spcAft>
              <a:buFont typeface="Arial" pitchFamily="34" charset="0"/>
              <a:buChar char="•"/>
              <a:defRPr/>
            </a:pPr>
            <a:r>
              <a:rPr lang="en-US" sz="2400" dirty="0">
                <a:latin typeface="Times New Roman" pitchFamily="18" charset="0"/>
                <a:cs typeface="Times New Roman" pitchFamily="18" charset="0"/>
              </a:rPr>
              <a:t>“Knowing what is in the Portfolio handbook is critical!”</a:t>
            </a:r>
          </a:p>
          <a:p>
            <a:pPr marL="342900" indent="-342900" eaLnBrk="1" fontAlgn="auto" hangingPunct="1">
              <a:lnSpc>
                <a:spcPct val="150000"/>
              </a:lnSpc>
              <a:spcBef>
                <a:spcPts val="0"/>
              </a:spcBef>
              <a:spcAft>
                <a:spcPts val="0"/>
              </a:spcAft>
              <a:buFont typeface="Arial" pitchFamily="34" charset="0"/>
              <a:buChar char="•"/>
              <a:defRPr/>
            </a:pPr>
            <a:r>
              <a:rPr lang="en-US" sz="2400" dirty="0">
                <a:latin typeface="Times New Roman" pitchFamily="18" charset="0"/>
                <a:cs typeface="Times New Roman" pitchFamily="18" charset="0"/>
              </a:rPr>
              <a:t>Video tape both pre and post tests</a:t>
            </a:r>
          </a:p>
          <a:p>
            <a:pPr marL="342900" indent="-342900" eaLnBrk="1" fontAlgn="auto" hangingPunct="1">
              <a:lnSpc>
                <a:spcPct val="150000"/>
              </a:lnSpc>
              <a:spcBef>
                <a:spcPts val="0"/>
              </a:spcBef>
              <a:spcAft>
                <a:spcPts val="0"/>
              </a:spcAft>
              <a:buFont typeface="Arial" pitchFamily="34" charset="0"/>
              <a:buChar char="•"/>
              <a:defRPr/>
            </a:pPr>
            <a:r>
              <a:rPr lang="en-US" sz="2400" dirty="0">
                <a:latin typeface="Times New Roman" pitchFamily="18" charset="0"/>
                <a:cs typeface="Times New Roman" pitchFamily="18" charset="0"/>
              </a:rPr>
              <a:t>Video tape the entire class (A, B, C, D) for the pre-test, score, and then teach the skill</a:t>
            </a:r>
          </a:p>
          <a:p>
            <a:pPr marL="342900" indent="-342900" eaLnBrk="1" fontAlgn="auto" hangingPunct="1">
              <a:spcBef>
                <a:spcPts val="0"/>
              </a:spcBef>
              <a:spcAft>
                <a:spcPts val="0"/>
              </a:spcAft>
              <a:buFont typeface="Arial" pitchFamily="34" charset="0"/>
              <a:buChar char="•"/>
              <a:defRPr/>
            </a:pPr>
            <a:r>
              <a:rPr lang="en-US" sz="2400" dirty="0">
                <a:latin typeface="Times New Roman" pitchFamily="18" charset="0"/>
                <a:cs typeface="Times New Roman" pitchFamily="18" charset="0"/>
              </a:rPr>
              <a:t>Video the same individual group for the post-test (pretest and post test must be of the same students)</a:t>
            </a:r>
          </a:p>
          <a:p>
            <a:pPr eaLnBrk="1" fontAlgn="auto" hangingPunct="1">
              <a:spcBef>
                <a:spcPts val="0"/>
              </a:spcBef>
              <a:spcAft>
                <a:spcPts val="0"/>
              </a:spcAft>
              <a:defRPr/>
            </a:pPr>
            <a:endParaRPr lang="en-US" sz="2400" dirty="0">
              <a:latin typeface="Times New Roman" pitchFamily="18" charset="0"/>
              <a:cs typeface="Times New Roman" pitchFamily="18" charset="0"/>
            </a:endParaRPr>
          </a:p>
          <a:p>
            <a:pPr marL="342900" indent="-342900" eaLnBrk="1" fontAlgn="auto" hangingPunct="1">
              <a:spcBef>
                <a:spcPts val="0"/>
              </a:spcBef>
              <a:spcAft>
                <a:spcPts val="0"/>
              </a:spcAft>
              <a:buFont typeface="Arial" pitchFamily="34" charset="0"/>
              <a:buChar char="•"/>
              <a:defRPr/>
            </a:pPr>
            <a:r>
              <a:rPr lang="en-US" sz="2400" dirty="0">
                <a:latin typeface="Times New Roman" pitchFamily="18" charset="0"/>
                <a:cs typeface="Times New Roman" pitchFamily="18" charset="0"/>
              </a:rPr>
              <a:t>Reminder: 2 minute Segments</a:t>
            </a:r>
          </a:p>
          <a:p>
            <a:pPr eaLnBrk="1" fontAlgn="auto" hangingPunct="1">
              <a:spcBef>
                <a:spcPts val="0"/>
              </a:spcBef>
              <a:spcAft>
                <a:spcPts val="0"/>
              </a:spcAft>
              <a:defRPr/>
            </a:pPr>
            <a:endParaRPr lang="en-US" dirty="0">
              <a:latin typeface="+mn-lt"/>
            </a:endParaRPr>
          </a:p>
          <a:p>
            <a:pPr eaLnBrk="1" fontAlgn="auto" hangingPunct="1">
              <a:spcBef>
                <a:spcPts val="0"/>
              </a:spcBef>
              <a:spcAft>
                <a:spcPts val="0"/>
              </a:spcAft>
              <a:defRPr/>
            </a:pPr>
            <a:endParaRPr lang="en-US" dirty="0">
              <a:latin typeface="+mn-lt"/>
            </a:endParaRPr>
          </a:p>
          <a:p>
            <a:pPr eaLnBrk="1" fontAlgn="auto" hangingPunct="1">
              <a:spcBef>
                <a:spcPts val="0"/>
              </a:spcBef>
              <a:spcAft>
                <a:spcPts val="0"/>
              </a:spcAft>
              <a:defRPr/>
            </a:pPr>
            <a:endParaRPr lang="en-US" dirty="0">
              <a:latin typeface="+mn-lt"/>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530225" y="295275"/>
            <a:ext cx="8229600" cy="566738"/>
          </a:xfrm>
        </p:spPr>
        <p:txBody>
          <a:bodyPr/>
          <a:lstStyle/>
          <a:p>
            <a:pPr eaLnBrk="1" hangingPunct="1"/>
            <a:r>
              <a:rPr lang="en-US" altLang="en-US" sz="3200" b="1" smtClean="0">
                <a:solidFill>
                  <a:srgbClr val="C00000"/>
                </a:solidFill>
              </a:rPr>
              <a:t>Portfolio: Overhand Throw</a:t>
            </a:r>
          </a:p>
        </p:txBody>
      </p:sp>
      <p:sp>
        <p:nvSpPr>
          <p:cNvPr id="5" name="Text Placeholder 4"/>
          <p:cNvSpPr>
            <a:spLocks noGrp="1"/>
          </p:cNvSpPr>
          <p:nvPr>
            <p:ph type="body" idx="1"/>
          </p:nvPr>
        </p:nvSpPr>
        <p:spPr>
          <a:xfrm>
            <a:off x="457200" y="895350"/>
            <a:ext cx="4040188" cy="639763"/>
          </a:xfrm>
        </p:spPr>
        <p:txBody>
          <a:bodyPr rtlCol="0">
            <a:normAutofit lnSpcReduction="10000"/>
          </a:bodyPr>
          <a:lstStyle/>
          <a:p>
            <a:pPr eaLnBrk="1" fontAlgn="auto" hangingPunct="1">
              <a:spcAft>
                <a:spcPts val="0"/>
              </a:spcAft>
              <a:buFont typeface="Arial"/>
              <a:buNone/>
              <a:defRPr/>
            </a:pPr>
            <a:r>
              <a:rPr lang="en-US" sz="1800" dirty="0" smtClean="0"/>
              <a:t>Pre-test Yellow Group 5</a:t>
            </a:r>
            <a:r>
              <a:rPr lang="en-US" sz="1800" baseline="30000" dirty="0" smtClean="0"/>
              <a:t>th</a:t>
            </a:r>
            <a:r>
              <a:rPr lang="en-US" sz="1800" dirty="0" smtClean="0"/>
              <a:t>  Grade Overhand Throw</a:t>
            </a:r>
            <a:endParaRPr lang="en-US" sz="1800" dirty="0"/>
          </a:p>
        </p:txBody>
      </p:sp>
      <p:pic>
        <p:nvPicPr>
          <p:cNvPr id="38916" name="Yellow Pre.MOV">
            <a:hlinkClick r:id="" action="ppaction://media"/>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 y="1535113"/>
            <a:ext cx="4040188" cy="3432175"/>
          </a:xfrm>
        </p:spPr>
      </p:pic>
      <p:sp>
        <p:nvSpPr>
          <p:cNvPr id="7" name="Text Placeholder 6"/>
          <p:cNvSpPr>
            <a:spLocks noGrp="1"/>
          </p:cNvSpPr>
          <p:nvPr>
            <p:ph type="body" sz="quarter" idx="3"/>
          </p:nvPr>
        </p:nvSpPr>
        <p:spPr>
          <a:xfrm>
            <a:off x="4645025" y="895350"/>
            <a:ext cx="4041775" cy="639763"/>
          </a:xfrm>
        </p:spPr>
        <p:txBody>
          <a:bodyPr rtlCol="0">
            <a:normAutofit lnSpcReduction="10000"/>
          </a:bodyPr>
          <a:lstStyle/>
          <a:p>
            <a:pPr eaLnBrk="1" fontAlgn="auto" hangingPunct="1">
              <a:spcAft>
                <a:spcPts val="0"/>
              </a:spcAft>
              <a:buFont typeface="Arial"/>
              <a:buNone/>
              <a:defRPr/>
            </a:pPr>
            <a:r>
              <a:rPr lang="en-US" sz="1800" dirty="0" smtClean="0"/>
              <a:t>Post test Yellow Group 5</a:t>
            </a:r>
            <a:r>
              <a:rPr lang="en-US" sz="1800" baseline="30000" dirty="0" smtClean="0"/>
              <a:t>th</a:t>
            </a:r>
            <a:r>
              <a:rPr lang="en-US" sz="1800" dirty="0" smtClean="0"/>
              <a:t> Grade Overhand throw</a:t>
            </a:r>
            <a:endParaRPr lang="en-US" sz="1800" dirty="0"/>
          </a:p>
        </p:txBody>
      </p:sp>
      <p:pic>
        <p:nvPicPr>
          <p:cNvPr id="38918" name="Yellow Post (2).MOV">
            <a:hlinkClick r:id="" action="ppaction://media"/>
          </p:cNvPr>
          <p:cNvPicPr>
            <a:picLocks noGrp="1" noChangeAspect="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645025" y="1736725"/>
            <a:ext cx="4041775" cy="3230563"/>
          </a:xfrm>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0225" y="295275"/>
            <a:ext cx="8229600" cy="566738"/>
          </a:xfrm>
        </p:spPr>
        <p:txBody>
          <a:bodyPr/>
          <a:lstStyle/>
          <a:p>
            <a:pPr eaLnBrk="1" hangingPunct="1"/>
            <a:r>
              <a:rPr lang="en-US" altLang="en-US" sz="2800" b="1" smtClean="0">
                <a:solidFill>
                  <a:srgbClr val="C00000"/>
                </a:solidFill>
              </a:rPr>
              <a:t>Portfolio: 2</a:t>
            </a:r>
            <a:r>
              <a:rPr lang="en-US" altLang="en-US" sz="2800" b="1" baseline="30000" smtClean="0">
                <a:solidFill>
                  <a:srgbClr val="C00000"/>
                </a:solidFill>
              </a:rPr>
              <a:t>nd</a:t>
            </a:r>
            <a:r>
              <a:rPr lang="en-US" altLang="en-US" sz="2800" b="1" smtClean="0">
                <a:solidFill>
                  <a:srgbClr val="C00000"/>
                </a:solidFill>
              </a:rPr>
              <a:t> Example Overhand Throw</a:t>
            </a:r>
          </a:p>
        </p:txBody>
      </p:sp>
      <p:sp>
        <p:nvSpPr>
          <p:cNvPr id="40963" name="Text Placeholder 4"/>
          <p:cNvSpPr>
            <a:spLocks noGrp="1"/>
          </p:cNvSpPr>
          <p:nvPr>
            <p:ph type="body" idx="1"/>
          </p:nvPr>
        </p:nvSpPr>
        <p:spPr>
          <a:xfrm>
            <a:off x="457200" y="946150"/>
            <a:ext cx="4040188" cy="404813"/>
          </a:xfrm>
        </p:spPr>
        <p:txBody>
          <a:bodyPr/>
          <a:lstStyle/>
          <a:p>
            <a:pPr eaLnBrk="1" hangingPunct="1"/>
            <a:r>
              <a:rPr lang="en-US" altLang="en-US" sz="1800" smtClean="0"/>
              <a:t>Pre  Red  5</a:t>
            </a:r>
            <a:r>
              <a:rPr lang="en-US" altLang="en-US" sz="1800" baseline="30000" smtClean="0"/>
              <a:t>th</a:t>
            </a:r>
            <a:r>
              <a:rPr lang="en-US" altLang="en-US" sz="1800" smtClean="0"/>
              <a:t> Grade Overhand Throw           </a:t>
            </a:r>
          </a:p>
        </p:txBody>
      </p:sp>
      <p:pic>
        <p:nvPicPr>
          <p:cNvPr id="40964" name="Red Pre.MOV">
            <a:hlinkClick r:id="" action="ppaction://media"/>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 y="1535113"/>
            <a:ext cx="4040188" cy="3536950"/>
          </a:xfrm>
        </p:spPr>
      </p:pic>
      <p:sp>
        <p:nvSpPr>
          <p:cNvPr id="40965" name="Text Placeholder 6"/>
          <p:cNvSpPr>
            <a:spLocks noGrp="1"/>
          </p:cNvSpPr>
          <p:nvPr>
            <p:ph type="body" sz="quarter" idx="3"/>
          </p:nvPr>
        </p:nvSpPr>
        <p:spPr>
          <a:xfrm>
            <a:off x="4645025" y="1149350"/>
            <a:ext cx="4041775" cy="469900"/>
          </a:xfrm>
        </p:spPr>
        <p:txBody>
          <a:bodyPr/>
          <a:lstStyle/>
          <a:p>
            <a:pPr eaLnBrk="1" hangingPunct="1"/>
            <a:r>
              <a:rPr lang="en-US" altLang="en-US" sz="1800" smtClean="0"/>
              <a:t>Post-Red 5</a:t>
            </a:r>
            <a:r>
              <a:rPr lang="en-US" altLang="en-US" sz="1800" baseline="30000" smtClean="0"/>
              <a:t>th</a:t>
            </a:r>
            <a:r>
              <a:rPr lang="en-US" altLang="en-US" sz="1800" smtClean="0"/>
              <a:t> Grade Overhand Throw</a:t>
            </a:r>
          </a:p>
          <a:p>
            <a:pPr eaLnBrk="1" hangingPunct="1"/>
            <a:endParaRPr lang="en-US" altLang="en-US" sz="1800" smtClean="0"/>
          </a:p>
        </p:txBody>
      </p:sp>
      <p:pic>
        <p:nvPicPr>
          <p:cNvPr id="40966" name="Red Post.MOV">
            <a:hlinkClick r:id="" action="ppaction://media"/>
          </p:cNvPr>
          <p:cNvPicPr>
            <a:picLocks noGrp="1" noChangeAspect="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645025" y="1535113"/>
            <a:ext cx="4041775" cy="3536950"/>
          </a:xfrm>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b="1" i="1" smtClean="0">
                <a:solidFill>
                  <a:srgbClr val="800000"/>
                </a:solidFill>
              </a:rPr>
              <a:t>Norms</a:t>
            </a:r>
          </a:p>
        </p:txBody>
      </p:sp>
      <p:sp>
        <p:nvSpPr>
          <p:cNvPr id="3" name="Content Placeholder 2"/>
          <p:cNvSpPr>
            <a:spLocks noGrp="1"/>
          </p:cNvSpPr>
          <p:nvPr>
            <p:ph idx="1"/>
          </p:nvPr>
        </p:nvSpPr>
        <p:spPr/>
        <p:txBody>
          <a:bodyPr/>
          <a:lstStyle/>
          <a:p>
            <a:pPr eaLnBrk="1" hangingPunct="1"/>
            <a:r>
              <a:rPr lang="en-US" altLang="en-US" smtClean="0"/>
              <a:t>Be present and engaged</a:t>
            </a:r>
          </a:p>
          <a:p>
            <a:pPr eaLnBrk="1" hangingPunct="1"/>
            <a:r>
              <a:rPr lang="en-US" altLang="en-US" smtClean="0"/>
              <a:t>Be respectful of differences in perspective while challenging each other productively and respectively</a:t>
            </a:r>
          </a:p>
          <a:p>
            <a:pPr eaLnBrk="1" hangingPunct="1"/>
            <a:r>
              <a:rPr lang="en-US" altLang="en-US" smtClean="0"/>
              <a:t>Monitor “air time”</a:t>
            </a:r>
          </a:p>
          <a:p>
            <a:pPr eaLnBrk="1" hangingPunct="1"/>
            <a:r>
              <a:rPr lang="en-US" altLang="en-US" smtClean="0"/>
              <a:t>Make the most of the time we have</a:t>
            </a:r>
          </a:p>
          <a:p>
            <a:pPr eaLnBrk="1" hangingPunct="1"/>
            <a:r>
              <a:rPr lang="en-US" altLang="en-US" smtClean="0"/>
              <a:t>Stay focused on students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533400" y="360363"/>
            <a:ext cx="8229600" cy="719137"/>
          </a:xfrm>
        </p:spPr>
        <p:txBody>
          <a:bodyPr/>
          <a:lstStyle/>
          <a:p>
            <a:pPr eaLnBrk="1" hangingPunct="1"/>
            <a:r>
              <a:rPr lang="en-US" altLang="en-US" sz="2800" b="1" smtClean="0">
                <a:solidFill>
                  <a:srgbClr val="C00000"/>
                </a:solidFill>
              </a:rPr>
              <a:t>Portfolio: Underhand Catch</a:t>
            </a:r>
          </a:p>
        </p:txBody>
      </p:sp>
      <p:sp>
        <p:nvSpPr>
          <p:cNvPr id="43011" name="Text Placeholder 6"/>
          <p:cNvSpPr>
            <a:spLocks noGrp="1"/>
          </p:cNvSpPr>
          <p:nvPr>
            <p:ph sz="half" idx="2"/>
          </p:nvPr>
        </p:nvSpPr>
        <p:spPr>
          <a:xfrm>
            <a:off x="4648200" y="1185863"/>
            <a:ext cx="4038600" cy="4940300"/>
          </a:xfrm>
        </p:spPr>
        <p:txBody>
          <a:bodyPr/>
          <a:lstStyle/>
          <a:p>
            <a:pPr marL="0" indent="0" algn="ctr" eaLnBrk="1" hangingPunct="1">
              <a:buFont typeface="Arial" panose="020B0604020202020204" pitchFamily="34" charset="0"/>
              <a:buNone/>
            </a:pPr>
            <a:r>
              <a:rPr lang="en-US" altLang="en-US" smtClean="0"/>
              <a:t>     </a:t>
            </a:r>
            <a:r>
              <a:rPr lang="en-US" altLang="en-US" sz="2400" smtClean="0"/>
              <a:t>  Post-Test</a:t>
            </a:r>
          </a:p>
        </p:txBody>
      </p:sp>
      <p:sp>
        <p:nvSpPr>
          <p:cNvPr id="43012" name="TextBox 11"/>
          <p:cNvSpPr txBox="1">
            <a:spLocks noChangeArrowheads="1"/>
          </p:cNvSpPr>
          <p:nvPr/>
        </p:nvSpPr>
        <p:spPr bwMode="auto">
          <a:xfrm>
            <a:off x="860425" y="1185863"/>
            <a:ext cx="3090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t>Pre -Test</a:t>
            </a:r>
          </a:p>
        </p:txBody>
      </p:sp>
      <p:pic>
        <p:nvPicPr>
          <p:cNvPr id="43013" name="Underhand Catch Pretest Emerge Student #9.mp4">
            <a:hlinkClick r:id="" action="ppaction://media"/>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2058988"/>
            <a:ext cx="4038600" cy="3359150"/>
          </a:xfrm>
        </p:spPr>
      </p:pic>
      <p:pic>
        <p:nvPicPr>
          <p:cNvPr id="43014" name="Post Test Underhand  Catch Emerge #9[1].mp4">
            <a:hlinkClick r:id="" action="ppaction://media"/>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05425" y="2058988"/>
            <a:ext cx="367030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844550" y="247650"/>
            <a:ext cx="8229600" cy="623888"/>
          </a:xfrm>
        </p:spPr>
        <p:txBody>
          <a:bodyPr/>
          <a:lstStyle/>
          <a:p>
            <a:pPr eaLnBrk="1" hangingPunct="1"/>
            <a:r>
              <a:rPr lang="en-US" altLang="en-US" sz="2800" b="1" smtClean="0">
                <a:solidFill>
                  <a:srgbClr val="C00000"/>
                </a:solidFill>
              </a:rPr>
              <a:t>Portfolio: Feedback</a:t>
            </a:r>
          </a:p>
        </p:txBody>
      </p:sp>
      <p:sp>
        <p:nvSpPr>
          <p:cNvPr id="45059" name="Content Placeholder 4"/>
          <p:cNvSpPr>
            <a:spLocks noGrp="1"/>
          </p:cNvSpPr>
          <p:nvPr>
            <p:ph sz="half" idx="1"/>
          </p:nvPr>
        </p:nvSpPr>
        <p:spPr>
          <a:xfrm>
            <a:off x="457200" y="1047750"/>
            <a:ext cx="4038600" cy="4945063"/>
          </a:xfrm>
        </p:spPr>
        <p:txBody>
          <a:bodyPr/>
          <a:lstStyle/>
          <a:p>
            <a:pPr marL="0" indent="0" eaLnBrk="1" hangingPunct="1">
              <a:buFont typeface="Arial" panose="020B0604020202020204" pitchFamily="34" charset="0"/>
              <a:buNone/>
            </a:pPr>
            <a:r>
              <a:rPr lang="en-US" altLang="en-US" sz="1800" smtClean="0"/>
              <a:t>01. Evidence description needs more clarity.</a:t>
            </a:r>
          </a:p>
          <a:p>
            <a:pPr marL="0" indent="0" eaLnBrk="1" hangingPunct="1">
              <a:buFont typeface="Arial" panose="020B0604020202020204" pitchFamily="34" charset="0"/>
              <a:buNone/>
            </a:pPr>
            <a:r>
              <a:rPr lang="en-US" altLang="en-US" sz="1800" smtClean="0"/>
              <a:t>02. The alignment between student work samples and stated objectives needs more clarity and/or is not evident.</a:t>
            </a:r>
          </a:p>
          <a:p>
            <a:pPr marL="0" indent="0" eaLnBrk="1" hangingPunct="1">
              <a:buFont typeface="Arial" panose="020B0604020202020204" pitchFamily="34" charset="0"/>
              <a:buNone/>
            </a:pPr>
            <a:r>
              <a:rPr lang="en-US" altLang="en-US" sz="1800" smtClean="0"/>
              <a:t>03. The alignment between the student work samples and the rationale needs more clarity and/or is not evident. </a:t>
            </a:r>
          </a:p>
          <a:p>
            <a:pPr marL="0" indent="0" eaLnBrk="1" hangingPunct="1">
              <a:buFont typeface="Arial" panose="020B0604020202020204" pitchFamily="34" charset="0"/>
              <a:buNone/>
            </a:pPr>
            <a:r>
              <a:rPr lang="en-US" altLang="en-US" sz="1800" smtClean="0"/>
              <a:t>04. Evidence collection demonstrates growth consistent with the assigned score.</a:t>
            </a:r>
          </a:p>
          <a:p>
            <a:pPr marL="0" indent="0" eaLnBrk="1" hangingPunct="1">
              <a:buFont typeface="Arial" panose="020B0604020202020204" pitchFamily="34" charset="0"/>
              <a:buNone/>
            </a:pPr>
            <a:r>
              <a:rPr lang="en-US" altLang="en-US" sz="1800" smtClean="0"/>
              <a:t>05. Additional evidence is needed to demonstrate student growth.</a:t>
            </a:r>
          </a:p>
          <a:p>
            <a:pPr marL="0" indent="0" eaLnBrk="1" hangingPunct="1">
              <a:buFont typeface="Arial" panose="020B0604020202020204" pitchFamily="34" charset="0"/>
              <a:buNone/>
            </a:pPr>
            <a:r>
              <a:rPr lang="en-US" altLang="en-US" sz="1800" smtClean="0"/>
              <a:t>06. The alignment between student growth and stated objectives was clearly demonstrated.</a:t>
            </a:r>
          </a:p>
        </p:txBody>
      </p:sp>
      <p:sp>
        <p:nvSpPr>
          <p:cNvPr id="6" name="Content Placeholder 5"/>
          <p:cNvSpPr>
            <a:spLocks noGrp="1"/>
          </p:cNvSpPr>
          <p:nvPr>
            <p:ph sz="half" idx="2"/>
          </p:nvPr>
        </p:nvSpPr>
        <p:spPr>
          <a:xfrm>
            <a:off x="4648200" y="885825"/>
            <a:ext cx="4038600" cy="5248275"/>
          </a:xfrm>
        </p:spPr>
        <p:txBody>
          <a:bodyPr rtlCol="0">
            <a:normAutofit/>
          </a:bodyPr>
          <a:lstStyle/>
          <a:p>
            <a:pPr marL="0" indent="0" eaLnBrk="1" fontAlgn="auto" hangingPunct="1">
              <a:spcAft>
                <a:spcPts val="0"/>
              </a:spcAft>
              <a:buFont typeface="Arial"/>
              <a:buNone/>
              <a:defRPr/>
            </a:pPr>
            <a:r>
              <a:rPr lang="en-US" sz="1800" dirty="0" smtClean="0"/>
              <a:t>07. Student work to demonstrate growth was clearly defined for the domains indicated.</a:t>
            </a:r>
          </a:p>
          <a:p>
            <a:pPr marL="0" indent="0" eaLnBrk="1" fontAlgn="auto" hangingPunct="1">
              <a:spcAft>
                <a:spcPts val="0"/>
              </a:spcAft>
              <a:buFont typeface="Arial"/>
              <a:buNone/>
              <a:defRPr/>
            </a:pPr>
            <a:r>
              <a:rPr lang="en-US" sz="1800" dirty="0" smtClean="0"/>
              <a:t>08. Student work to demonstrate growth was not clearly defined for the domains indicated and/or is not evident.</a:t>
            </a:r>
          </a:p>
          <a:p>
            <a:pPr marL="0" indent="0" eaLnBrk="1" fontAlgn="auto" hangingPunct="1">
              <a:spcAft>
                <a:spcPts val="0"/>
              </a:spcAft>
              <a:buFont typeface="Arial"/>
              <a:buNone/>
              <a:defRPr/>
            </a:pPr>
            <a:r>
              <a:rPr lang="en-US" sz="1800" dirty="0" smtClean="0"/>
              <a:t>09. The described learning objectives need more clarity.</a:t>
            </a:r>
          </a:p>
          <a:p>
            <a:pPr marL="0" indent="0" eaLnBrk="1" fontAlgn="auto" hangingPunct="1">
              <a:spcAft>
                <a:spcPts val="0"/>
              </a:spcAft>
              <a:buFont typeface="Arial"/>
              <a:buNone/>
              <a:defRPr/>
            </a:pPr>
            <a:r>
              <a:rPr lang="en-US" sz="1800" dirty="0" smtClean="0"/>
              <a:t>10. The growth was documented at a level consistent with the time between pre-assessment and post-assessment.</a:t>
            </a:r>
          </a:p>
          <a:p>
            <a:pPr marL="0" indent="0" eaLnBrk="1" fontAlgn="auto" hangingPunct="1">
              <a:spcAft>
                <a:spcPts val="0"/>
              </a:spcAft>
              <a:buFont typeface="Arial"/>
              <a:buNone/>
              <a:defRPr/>
            </a:pPr>
            <a:r>
              <a:rPr lang="en-US" sz="1800" dirty="0" smtClean="0"/>
              <a:t>11. Differentiation is not evident. </a:t>
            </a:r>
          </a:p>
          <a:p>
            <a:pPr marL="0" indent="0" eaLnBrk="1" fontAlgn="auto" hangingPunct="1">
              <a:spcAft>
                <a:spcPts val="0"/>
              </a:spcAft>
              <a:buFont typeface="Arial"/>
              <a:buNone/>
              <a:defRPr/>
            </a:pPr>
            <a:r>
              <a:rPr lang="en-US" sz="1800" dirty="0" smtClean="0"/>
              <a:t>12. Differentiation is evident. </a:t>
            </a:r>
          </a:p>
          <a:p>
            <a:pPr marL="0" indent="0" eaLnBrk="1" fontAlgn="auto" hangingPunct="1">
              <a:spcAft>
                <a:spcPts val="0"/>
              </a:spcAft>
              <a:buFont typeface="Arial"/>
              <a:buNone/>
              <a:defRPr/>
            </a:pPr>
            <a:r>
              <a:rPr lang="en-US" sz="1800" dirty="0" smtClean="0"/>
              <a:t>13. Sufficient timing was not allotted to demonstrate student growth. </a:t>
            </a:r>
          </a:p>
          <a:p>
            <a:pPr marL="0" indent="0" eaLnBrk="1" fontAlgn="auto" hangingPunct="1">
              <a:spcAft>
                <a:spcPts val="0"/>
              </a:spcAft>
              <a:buFont typeface="Arial"/>
              <a:buNone/>
              <a:defRPr/>
            </a:pPr>
            <a:endParaRPr lang="en-US" sz="1800" dirty="0" smtClean="0"/>
          </a:p>
          <a:p>
            <a:pPr eaLnBrk="1" fontAlgn="auto" hangingPunct="1">
              <a:spcAft>
                <a:spcPts val="0"/>
              </a:spcAft>
              <a:buFont typeface="Arial"/>
              <a:buNone/>
              <a:defRPr/>
            </a:pPr>
            <a:endParaRPr lang="en-US" dirty="0"/>
          </a:p>
        </p:txBody>
      </p:sp>
      <p:sp>
        <p:nvSpPr>
          <p:cNvPr id="45061" name="Content Placeholder 7"/>
          <p:cNvSpPr txBox="1">
            <a:spLocks/>
          </p:cNvSpPr>
          <p:nvPr/>
        </p:nvSpPr>
        <p:spPr bwMode="auto">
          <a:xfrm>
            <a:off x="561975" y="1333500"/>
            <a:ext cx="8124825"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buFont typeface="Arial" panose="020B0604020202020204" pitchFamily="34" charset="0"/>
              <a:buNone/>
            </a:pPr>
            <a:endParaRPr lang="en-US" altLang="en-US" sz="2000" b="1" u="sng"/>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2286000" y="304800"/>
            <a:ext cx="45720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b="1"/>
          </a:p>
          <a:p>
            <a:pPr eaLnBrk="1" hangingPunct="1">
              <a:spcBef>
                <a:spcPct val="0"/>
              </a:spcBef>
              <a:buFontTx/>
              <a:buNone/>
            </a:pPr>
            <a:endParaRPr lang="en-US" altLang="en-US" sz="1800" b="1"/>
          </a:p>
          <a:p>
            <a:pPr eaLnBrk="1" hangingPunct="1">
              <a:spcBef>
                <a:spcPct val="0"/>
              </a:spcBef>
              <a:buFontTx/>
              <a:buNone/>
            </a:pPr>
            <a:endParaRPr lang="en-US" altLang="en-US" sz="1800" b="1"/>
          </a:p>
          <a:p>
            <a:pPr eaLnBrk="1" hangingPunct="1">
              <a:spcBef>
                <a:spcPct val="0"/>
              </a:spcBef>
              <a:buFontTx/>
              <a:buNone/>
            </a:pPr>
            <a:endParaRPr lang="en-US" altLang="en-US" sz="1800"/>
          </a:p>
          <a:p>
            <a:pPr eaLnBrk="1" hangingPunct="1">
              <a:spcBef>
                <a:spcPct val="0"/>
              </a:spcBef>
              <a:buFontTx/>
              <a:buNone/>
            </a:pPr>
            <a:endParaRPr lang="en-US" altLang="en-US" sz="1200"/>
          </a:p>
          <a:p>
            <a:pPr eaLnBrk="1" hangingPunct="1">
              <a:spcBef>
                <a:spcPct val="0"/>
              </a:spcBef>
              <a:buFontTx/>
              <a:buNone/>
            </a:pPr>
            <a:endParaRPr lang="en-US" altLang="en-US" sz="1800"/>
          </a:p>
        </p:txBody>
      </p:sp>
      <p:graphicFrame>
        <p:nvGraphicFramePr>
          <p:cNvPr id="8" name="Diagram 7"/>
          <p:cNvGraphicFramePr/>
          <p:nvPr/>
        </p:nvGraphicFramePr>
        <p:xfrm>
          <a:off x="1524000" y="1524000"/>
          <a:ext cx="6096000"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108" name="TextBox 8"/>
          <p:cNvSpPr txBox="1">
            <a:spLocks noChangeArrowheads="1"/>
          </p:cNvSpPr>
          <p:nvPr/>
        </p:nvSpPr>
        <p:spPr bwMode="auto">
          <a:xfrm>
            <a:off x="1828800" y="533400"/>
            <a:ext cx="563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C00000"/>
                </a:solidFill>
              </a:rPr>
              <a:t>If You Teach 2</a:t>
            </a:r>
            <a:r>
              <a:rPr lang="en-US" altLang="en-US" sz="2800" b="1" baseline="30000">
                <a:solidFill>
                  <a:srgbClr val="C00000"/>
                </a:solidFill>
              </a:rPr>
              <a:t>nd</a:t>
            </a:r>
            <a:r>
              <a:rPr lang="en-US" altLang="en-US" sz="2800" b="1">
                <a:solidFill>
                  <a:srgbClr val="C00000"/>
                </a:solidFill>
              </a:rPr>
              <a:t> Grade </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762000" y="990600"/>
          <a:ext cx="7772400" cy="474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8131" name="Group 5"/>
          <p:cNvGrpSpPr>
            <a:grpSpLocks/>
          </p:cNvGrpSpPr>
          <p:nvPr/>
        </p:nvGrpSpPr>
        <p:grpSpPr bwMode="auto">
          <a:xfrm>
            <a:off x="3505200" y="990600"/>
            <a:ext cx="1225550" cy="4749800"/>
            <a:chOff x="5099446" y="-76200"/>
            <a:chExt cx="1225153" cy="4749800"/>
          </a:xfrm>
        </p:grpSpPr>
        <p:sp>
          <p:nvSpPr>
            <p:cNvPr id="7" name="Rounded Rectangle 6"/>
            <p:cNvSpPr/>
            <p:nvPr/>
          </p:nvSpPr>
          <p:spPr>
            <a:xfrm>
              <a:off x="5099446" y="-76200"/>
              <a:ext cx="1225153" cy="4749800"/>
            </a:xfrm>
            <a:prstGeom prst="roundRect">
              <a:avLst>
                <a:gd name="adj" fmla="val 10000"/>
              </a:avLst>
            </a:prstGeom>
            <a:blipFill rotWithShape="0">
              <a:blip r:embed="rId8" cstate="prin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5099446" y="0"/>
              <a:ext cx="1148978" cy="1425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nchor="ctr"/>
            <a:lstStyle/>
            <a:p>
              <a:pPr algn="ctr" defTabSz="800100" eaLnBrk="1" fontAlgn="auto" hangingPunct="1">
                <a:lnSpc>
                  <a:spcPct val="90000"/>
                </a:lnSpc>
                <a:spcAft>
                  <a:spcPct val="35000"/>
                </a:spcAft>
                <a:defRPr/>
              </a:pPr>
              <a:r>
                <a:rPr lang="en-US" b="1" dirty="0"/>
                <a:t>If you teach only 2</a:t>
              </a:r>
              <a:r>
                <a:rPr lang="en-US" b="1" baseline="30000" dirty="0"/>
                <a:t>nd grade…</a:t>
              </a:r>
              <a:endParaRPr lang="en-US" dirty="0"/>
            </a:p>
          </p:txBody>
        </p:sp>
      </p:grpSp>
      <p:grpSp>
        <p:nvGrpSpPr>
          <p:cNvPr id="48132" name="Group 8"/>
          <p:cNvGrpSpPr>
            <a:grpSpLocks/>
          </p:cNvGrpSpPr>
          <p:nvPr/>
        </p:nvGrpSpPr>
        <p:grpSpPr bwMode="auto">
          <a:xfrm>
            <a:off x="6096000" y="990600"/>
            <a:ext cx="1149350" cy="4749800"/>
            <a:chOff x="4947046" y="0"/>
            <a:chExt cx="1148953" cy="4749800"/>
          </a:xfrm>
        </p:grpSpPr>
        <p:sp>
          <p:nvSpPr>
            <p:cNvPr id="10" name="Rounded Rectangle 9"/>
            <p:cNvSpPr/>
            <p:nvPr/>
          </p:nvSpPr>
          <p:spPr>
            <a:xfrm>
              <a:off x="4947046" y="0"/>
              <a:ext cx="1148953" cy="4749800"/>
            </a:xfrm>
            <a:prstGeom prst="roundRect">
              <a:avLst>
                <a:gd name="adj" fmla="val 10000"/>
              </a:avLst>
            </a:prstGeom>
            <a:blipFill rotWithShape="0">
              <a:blip r:embed="rId8" cstate="prin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Rounded Rectangle 4"/>
            <p:cNvSpPr/>
            <p:nvPr/>
          </p:nvSpPr>
          <p:spPr>
            <a:xfrm>
              <a:off x="4947046" y="0"/>
              <a:ext cx="1148953" cy="1425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nchor="ctr"/>
            <a:lstStyle/>
            <a:p>
              <a:pPr algn="ctr" defTabSz="800100" eaLnBrk="1" fontAlgn="auto" hangingPunct="1">
                <a:lnSpc>
                  <a:spcPct val="90000"/>
                </a:lnSpc>
                <a:spcAft>
                  <a:spcPct val="35000"/>
                </a:spcAft>
                <a:defRPr/>
              </a:pPr>
              <a:r>
                <a:rPr lang="en-US" b="1" dirty="0"/>
                <a:t>If you teach only 2</a:t>
              </a:r>
              <a:r>
                <a:rPr lang="en-US" b="1" baseline="30000" dirty="0"/>
                <a:t>nd grade…</a:t>
              </a:r>
              <a:endParaRPr lang="en-US" dirty="0"/>
            </a:p>
          </p:txBody>
        </p:sp>
      </p:grpSp>
      <p:grpSp>
        <p:nvGrpSpPr>
          <p:cNvPr id="48133" name="Group 11"/>
          <p:cNvGrpSpPr>
            <a:grpSpLocks/>
          </p:cNvGrpSpPr>
          <p:nvPr/>
        </p:nvGrpSpPr>
        <p:grpSpPr bwMode="auto">
          <a:xfrm>
            <a:off x="2133600" y="990600"/>
            <a:ext cx="1295400" cy="4749800"/>
            <a:chOff x="4947046" y="0"/>
            <a:chExt cx="1148953" cy="4749800"/>
          </a:xfrm>
        </p:grpSpPr>
        <p:sp>
          <p:nvSpPr>
            <p:cNvPr id="13" name="Rounded Rectangle 12"/>
            <p:cNvSpPr/>
            <p:nvPr/>
          </p:nvSpPr>
          <p:spPr>
            <a:xfrm>
              <a:off x="4947046" y="0"/>
              <a:ext cx="1148953" cy="4749800"/>
            </a:xfrm>
            <a:prstGeom prst="roundRect">
              <a:avLst>
                <a:gd name="adj" fmla="val 10000"/>
              </a:avLst>
            </a:prstGeom>
            <a:blipFill rotWithShape="0">
              <a:blip r:embed="rId8" cstate="prin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Rounded Rectangle 4"/>
            <p:cNvSpPr/>
            <p:nvPr/>
          </p:nvSpPr>
          <p:spPr>
            <a:xfrm>
              <a:off x="4947046" y="0"/>
              <a:ext cx="1148953" cy="1425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nchor="ctr"/>
            <a:lstStyle/>
            <a:p>
              <a:pPr algn="ctr" defTabSz="800100" eaLnBrk="1" fontAlgn="auto" hangingPunct="1">
                <a:lnSpc>
                  <a:spcPct val="90000"/>
                </a:lnSpc>
                <a:spcAft>
                  <a:spcPct val="35000"/>
                </a:spcAft>
                <a:defRPr/>
              </a:pPr>
              <a:r>
                <a:rPr lang="en-US" b="1" dirty="0"/>
                <a:t>If you teach only </a:t>
              </a:r>
            </a:p>
            <a:p>
              <a:pPr algn="ctr" defTabSz="800100" eaLnBrk="1" fontAlgn="auto" hangingPunct="1">
                <a:lnSpc>
                  <a:spcPct val="90000"/>
                </a:lnSpc>
                <a:spcAft>
                  <a:spcPct val="35000"/>
                </a:spcAft>
                <a:defRPr/>
              </a:pPr>
              <a:r>
                <a:rPr lang="en-US" b="1" dirty="0"/>
                <a:t>2</a:t>
              </a:r>
              <a:r>
                <a:rPr lang="en-US" b="1" baseline="30000" dirty="0"/>
                <a:t>nd grade…</a:t>
              </a:r>
              <a:endParaRPr lang="en-US" dirty="0"/>
            </a:p>
          </p:txBody>
        </p:sp>
      </p:grpSp>
      <p:sp>
        <p:nvSpPr>
          <p:cNvPr id="48134" name="TextBox 14"/>
          <p:cNvSpPr txBox="1">
            <a:spLocks noChangeArrowheads="1"/>
          </p:cNvSpPr>
          <p:nvPr/>
        </p:nvSpPr>
        <p:spPr bwMode="auto">
          <a:xfrm>
            <a:off x="838200" y="381000"/>
            <a:ext cx="723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C00000"/>
                </a:solidFill>
              </a:rPr>
              <a:t>If you teach only  2</a:t>
            </a:r>
            <a:r>
              <a:rPr lang="en-US" altLang="en-US" sz="2800" b="1" baseline="30000">
                <a:solidFill>
                  <a:srgbClr val="C00000"/>
                </a:solidFill>
              </a:rPr>
              <a:t>nd</a:t>
            </a:r>
            <a:r>
              <a:rPr lang="en-US" altLang="en-US" sz="2800" b="1">
                <a:solidFill>
                  <a:srgbClr val="C00000"/>
                </a:solidFill>
              </a:rPr>
              <a:t> grade</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0" y="1295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0179" name="TextBox 3"/>
          <p:cNvSpPr txBox="1">
            <a:spLocks noChangeArrowheads="1"/>
          </p:cNvSpPr>
          <p:nvPr/>
        </p:nvSpPr>
        <p:spPr bwMode="auto">
          <a:xfrm>
            <a:off x="1600200" y="609600"/>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C00000"/>
                </a:solidFill>
              </a:rPr>
              <a:t>If You Teach 5</a:t>
            </a:r>
            <a:r>
              <a:rPr lang="en-US" altLang="en-US" sz="2800" b="1" baseline="30000">
                <a:solidFill>
                  <a:srgbClr val="C00000"/>
                </a:solidFill>
              </a:rPr>
              <a:t>th</a:t>
            </a:r>
            <a:r>
              <a:rPr lang="en-US" altLang="en-US" sz="2800" b="1">
                <a:solidFill>
                  <a:srgbClr val="C00000"/>
                </a:solidFill>
              </a:rPr>
              <a:t> Grade </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292100"/>
            <a:ext cx="8229600" cy="546100"/>
          </a:xfrm>
        </p:spPr>
        <p:txBody>
          <a:bodyPr/>
          <a:lstStyle/>
          <a:p>
            <a:pPr eaLnBrk="1" hangingPunct="1"/>
            <a:r>
              <a:rPr lang="en-US" altLang="en-US" sz="2700" b="1" smtClean="0">
                <a:solidFill>
                  <a:srgbClr val="C00000"/>
                </a:solidFill>
              </a:rPr>
              <a:t>If you teach only 5</a:t>
            </a:r>
            <a:r>
              <a:rPr lang="en-US" altLang="en-US" sz="2700" b="1" baseline="30000" smtClean="0">
                <a:solidFill>
                  <a:srgbClr val="C00000"/>
                </a:solidFill>
              </a:rPr>
              <a:t>th grade…</a:t>
            </a:r>
            <a:endParaRPr lang="en-US" altLang="en-US" smtClean="0">
              <a:solidFill>
                <a:srgbClr val="C00000"/>
              </a:solidFill>
            </a:endParaRPr>
          </a:p>
        </p:txBody>
      </p:sp>
      <p:graphicFrame>
        <p:nvGraphicFramePr>
          <p:cNvPr id="4" name="Diagram 3"/>
          <p:cNvGraphicFramePr/>
          <p:nvPr/>
        </p:nvGraphicFramePr>
        <p:xfrm>
          <a:off x="914400" y="1143000"/>
          <a:ext cx="7162800" cy="474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298450"/>
            <a:ext cx="8229600" cy="784225"/>
          </a:xfrm>
        </p:spPr>
        <p:txBody>
          <a:bodyPr/>
          <a:lstStyle/>
          <a:p>
            <a:pPr eaLnBrk="1" hangingPunct="1"/>
            <a:r>
              <a:rPr lang="en-US" altLang="en-US" sz="2800" b="1" smtClean="0">
                <a:solidFill>
                  <a:srgbClr val="C00000"/>
                </a:solidFill>
              </a:rPr>
              <a:t>Portfolio: Pitfalls to Avoid</a:t>
            </a:r>
          </a:p>
        </p:txBody>
      </p:sp>
      <p:sp>
        <p:nvSpPr>
          <p:cNvPr id="8" name="Content Placeholder 7"/>
          <p:cNvSpPr txBox="1">
            <a:spLocks/>
          </p:cNvSpPr>
          <p:nvPr/>
        </p:nvSpPr>
        <p:spPr>
          <a:xfrm>
            <a:off x="561975" y="1082675"/>
            <a:ext cx="8124825" cy="53609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endParaRPr lang="en-US" sz="2000" dirty="0"/>
          </a:p>
          <a:p>
            <a:pPr marL="0" indent="0" fontAlgn="auto">
              <a:spcAft>
                <a:spcPts val="0"/>
              </a:spcAft>
              <a:buFont typeface="Arial" panose="020B0604020202020204" pitchFamily="34" charset="0"/>
              <a:buNone/>
              <a:defRPr/>
            </a:pPr>
            <a:endParaRPr lang="en-US" sz="2000" dirty="0"/>
          </a:p>
          <a:p>
            <a:pPr marL="0" indent="0" fontAlgn="auto">
              <a:spcAft>
                <a:spcPts val="0"/>
              </a:spcAft>
              <a:buFont typeface="Arial" panose="020B0604020202020204" pitchFamily="34" charset="0"/>
              <a:buNone/>
              <a:defRPr/>
            </a:pPr>
            <a:endParaRPr lang="en-US" sz="2000" dirty="0" smtClean="0"/>
          </a:p>
          <a:p>
            <a:pPr marL="0" indent="0" fontAlgn="auto">
              <a:spcAft>
                <a:spcPts val="0"/>
              </a:spcAft>
              <a:buFont typeface="Arial" panose="020B0604020202020204" pitchFamily="34" charset="0"/>
              <a:buNone/>
              <a:defRPr/>
            </a:pPr>
            <a:endParaRPr lang="en-US" sz="2000" dirty="0" smtClean="0"/>
          </a:p>
          <a:p>
            <a:pPr fontAlgn="auto">
              <a:spcAft>
                <a:spcPts val="0"/>
              </a:spcAft>
              <a:defRPr/>
            </a:pPr>
            <a:endParaRPr lang="en-US" sz="2000" dirty="0"/>
          </a:p>
          <a:p>
            <a:pPr fontAlgn="auto">
              <a:spcAft>
                <a:spcPts val="0"/>
              </a:spcAft>
              <a:defRPr/>
            </a:pPr>
            <a:endParaRPr lang="en-US" sz="2000" dirty="0"/>
          </a:p>
          <a:p>
            <a:pPr marL="0" indent="0" fontAlgn="auto">
              <a:spcAft>
                <a:spcPts val="0"/>
              </a:spcAft>
              <a:buFont typeface="Arial" panose="020B0604020202020204" pitchFamily="34" charset="0"/>
              <a:buNone/>
              <a:defRPr/>
            </a:pPr>
            <a:r>
              <a:rPr lang="en-US" sz="2000" b="1" dirty="0" smtClean="0"/>
              <a:t/>
            </a:r>
            <a:br>
              <a:rPr lang="en-US" sz="2000" b="1" dirty="0" smtClean="0"/>
            </a:br>
            <a:endParaRPr lang="en-US" sz="2000" dirty="0">
              <a:latin typeface="Arial" pitchFamily="34" charset="0"/>
              <a:cs typeface="Arial" pitchFamily="34" charset="0"/>
            </a:endParaRPr>
          </a:p>
        </p:txBody>
      </p:sp>
      <p:sp>
        <p:nvSpPr>
          <p:cNvPr id="53252" name="Rectangle 3"/>
          <p:cNvSpPr>
            <a:spLocks noChangeArrowheads="1"/>
          </p:cNvSpPr>
          <p:nvPr/>
        </p:nvSpPr>
        <p:spPr bwMode="auto">
          <a:xfrm>
            <a:off x="787400" y="1339850"/>
            <a:ext cx="7737475" cy="597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800"/>
              <a:t>Adhere to the  pre/post test and GLADIS upload timeline</a:t>
            </a:r>
          </a:p>
          <a:p>
            <a:pPr eaLnBrk="1" hangingPunct="1">
              <a:spcBef>
                <a:spcPct val="0"/>
              </a:spcBef>
            </a:pPr>
            <a:r>
              <a:rPr lang="en-US" altLang="en-US" sz="2800"/>
              <a:t>Meet regularly  with Cohort teacher leaders for guidance, assistance and review</a:t>
            </a:r>
          </a:p>
          <a:p>
            <a:pPr eaLnBrk="1" hangingPunct="1">
              <a:spcBef>
                <a:spcPct val="0"/>
              </a:spcBef>
            </a:pPr>
            <a:r>
              <a:rPr lang="en-US" altLang="en-US" sz="2800"/>
              <a:t>Practice with the student how to correctly situate pennies before the assessment date</a:t>
            </a:r>
          </a:p>
          <a:p>
            <a:pPr eaLnBrk="1" hangingPunct="1">
              <a:spcBef>
                <a:spcPct val="0"/>
              </a:spcBef>
            </a:pPr>
            <a:r>
              <a:rPr lang="en-US" altLang="en-US" sz="2800"/>
              <a:t>Do not wait until March to begin testing</a:t>
            </a:r>
          </a:p>
          <a:p>
            <a:pPr eaLnBrk="1" hangingPunct="1">
              <a:spcBef>
                <a:spcPct val="0"/>
              </a:spcBef>
            </a:pPr>
            <a:r>
              <a:rPr lang="en-US" altLang="en-US" sz="2800"/>
              <a:t>Use the same computer/lap top store and upload videos into GLADIS</a:t>
            </a:r>
          </a:p>
          <a:p>
            <a:pPr eaLnBrk="1" hangingPunct="1">
              <a:spcBef>
                <a:spcPct val="0"/>
              </a:spcBef>
            </a:pPr>
            <a:r>
              <a:rPr lang="en-US" altLang="en-US" sz="2800"/>
              <a:t>Back-Up your assessments to a thumb drive or an external hard drive</a:t>
            </a:r>
          </a:p>
          <a:p>
            <a:pPr eaLnBrk="1" hangingPunct="1">
              <a:spcBef>
                <a:spcPct val="0"/>
              </a:spcBef>
            </a:pPr>
            <a:r>
              <a:rPr lang="en-US" altLang="en-US" sz="2800"/>
              <a:t>Don’t wait until November </a:t>
            </a:r>
          </a:p>
          <a:p>
            <a:pPr eaLnBrk="1" hangingPunct="1">
              <a:spcBef>
                <a:spcPct val="0"/>
              </a:spcBef>
              <a:buFontTx/>
              <a:buNone/>
            </a:pPr>
            <a:endParaRPr lang="en-US" altLang="en-US" sz="2800"/>
          </a:p>
          <a:p>
            <a:pPr eaLnBrk="1" hangingPunct="1">
              <a:spcBef>
                <a:spcPct val="0"/>
              </a:spcBef>
              <a:buFontTx/>
              <a:buNone/>
            </a:pPr>
            <a:endParaRPr lang="en-US" altLang="en-US" sz="1800"/>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279400"/>
            <a:ext cx="8229600" cy="623888"/>
          </a:xfrm>
        </p:spPr>
        <p:txBody>
          <a:bodyPr/>
          <a:lstStyle/>
          <a:p>
            <a:pPr eaLnBrk="1" hangingPunct="1"/>
            <a:r>
              <a:rPr lang="en-US" altLang="en-US" sz="2800" b="1" smtClean="0">
                <a:solidFill>
                  <a:srgbClr val="C00000"/>
                </a:solidFill>
              </a:rPr>
              <a:t>Portfolio Questions</a:t>
            </a:r>
          </a:p>
        </p:txBody>
      </p:sp>
      <p:sp>
        <p:nvSpPr>
          <p:cNvPr id="5" name="Content Placeholder 4"/>
          <p:cNvSpPr>
            <a:spLocks noGrp="1"/>
          </p:cNvSpPr>
          <p:nvPr>
            <p:ph sz="half" idx="1"/>
          </p:nvPr>
        </p:nvSpPr>
        <p:spPr>
          <a:xfrm>
            <a:off x="561975" y="1333500"/>
            <a:ext cx="4167188" cy="4662488"/>
          </a:xfrm>
        </p:spPr>
        <p:txBody>
          <a:bodyPr rtlCol="0">
            <a:normAutofit/>
          </a:bodyPr>
          <a:lstStyle/>
          <a:p>
            <a:pPr marL="0" indent="0" eaLnBrk="1" fontAlgn="auto" hangingPunct="1">
              <a:spcAft>
                <a:spcPts val="0"/>
              </a:spcAft>
              <a:buFont typeface="Arial"/>
              <a:buNone/>
              <a:defRPr/>
            </a:pPr>
            <a:r>
              <a:rPr lang="en-US" sz="1800" dirty="0" smtClean="0"/>
              <a:t>What is the minimum number of domains required for the portfolio?</a:t>
            </a:r>
          </a:p>
          <a:p>
            <a:pPr eaLnBrk="1" fontAlgn="auto" hangingPunct="1">
              <a:spcAft>
                <a:spcPts val="0"/>
              </a:spcAft>
              <a:buFont typeface="Arial"/>
              <a:buAutoNum type="alphaLcPeriod"/>
              <a:defRPr/>
            </a:pPr>
            <a:r>
              <a:rPr lang="en-US" sz="1800" dirty="0" smtClean="0"/>
              <a:t> 1</a:t>
            </a:r>
          </a:p>
          <a:p>
            <a:pPr eaLnBrk="1" fontAlgn="auto" hangingPunct="1">
              <a:spcAft>
                <a:spcPts val="0"/>
              </a:spcAft>
              <a:buFont typeface="Arial"/>
              <a:buAutoNum type="alphaLcPeriod"/>
              <a:defRPr/>
            </a:pPr>
            <a:r>
              <a:rPr lang="en-US" sz="1800" dirty="0"/>
              <a:t> </a:t>
            </a:r>
            <a:r>
              <a:rPr lang="en-US" sz="1800" dirty="0" smtClean="0"/>
              <a:t>2</a:t>
            </a:r>
          </a:p>
          <a:p>
            <a:pPr eaLnBrk="1" fontAlgn="auto" hangingPunct="1">
              <a:spcAft>
                <a:spcPts val="0"/>
              </a:spcAft>
              <a:buFont typeface="Arial"/>
              <a:buAutoNum type="alphaLcPeriod"/>
              <a:defRPr/>
            </a:pPr>
            <a:r>
              <a:rPr lang="en-US" sz="1800" dirty="0"/>
              <a:t> </a:t>
            </a:r>
            <a:r>
              <a:rPr lang="en-US" sz="1800" dirty="0" smtClean="0"/>
              <a:t>3</a:t>
            </a:r>
          </a:p>
          <a:p>
            <a:pPr eaLnBrk="1" fontAlgn="auto" hangingPunct="1">
              <a:spcAft>
                <a:spcPts val="0"/>
              </a:spcAft>
              <a:buFont typeface="Arial"/>
              <a:buAutoNum type="alphaLcPeriod"/>
              <a:defRPr/>
            </a:pPr>
            <a:r>
              <a:rPr lang="en-US" sz="1800" dirty="0"/>
              <a:t> </a:t>
            </a:r>
            <a:r>
              <a:rPr lang="en-US" sz="1800" dirty="0" smtClean="0"/>
              <a:t>4</a:t>
            </a:r>
          </a:p>
          <a:p>
            <a:pPr eaLnBrk="1" fontAlgn="auto" hangingPunct="1">
              <a:spcAft>
                <a:spcPts val="0"/>
              </a:spcAft>
              <a:buFont typeface="Arial"/>
              <a:buAutoNum type="alphaLcPeriod"/>
              <a:defRPr/>
            </a:pPr>
            <a:endParaRPr lang="en-US" sz="1800" dirty="0"/>
          </a:p>
          <a:p>
            <a:pPr marL="0" indent="0" eaLnBrk="1" fontAlgn="auto" hangingPunct="1">
              <a:spcAft>
                <a:spcPts val="0"/>
              </a:spcAft>
              <a:buFont typeface="Arial"/>
              <a:buNone/>
              <a:defRPr/>
            </a:pPr>
            <a:endParaRPr lang="en-US" sz="1800" dirty="0"/>
          </a:p>
          <a:p>
            <a:pPr marL="0" indent="0" eaLnBrk="1" fontAlgn="auto" hangingPunct="1">
              <a:spcAft>
                <a:spcPts val="0"/>
              </a:spcAft>
              <a:buFont typeface="Arial"/>
              <a:buNone/>
              <a:defRPr/>
            </a:pPr>
            <a:r>
              <a:rPr lang="en-US" sz="1800" dirty="0" smtClean="0"/>
              <a:t>What are the required student performance criteria?</a:t>
            </a:r>
          </a:p>
          <a:p>
            <a:pPr eaLnBrk="1" fontAlgn="auto" hangingPunct="1">
              <a:spcAft>
                <a:spcPts val="0"/>
              </a:spcAft>
              <a:buFont typeface="Arial"/>
              <a:buAutoNum type="alphaLcPeriod"/>
              <a:defRPr/>
            </a:pPr>
            <a:r>
              <a:rPr lang="en-US" sz="1800" dirty="0" smtClean="0"/>
              <a:t>Perform, Create, Connect &amp; Respond</a:t>
            </a:r>
          </a:p>
          <a:p>
            <a:pPr eaLnBrk="1" fontAlgn="auto" hangingPunct="1">
              <a:spcAft>
                <a:spcPts val="0"/>
              </a:spcAft>
              <a:buFont typeface="Arial"/>
              <a:buAutoNum type="alphaLcPeriod"/>
              <a:defRPr/>
            </a:pPr>
            <a:r>
              <a:rPr lang="en-US" sz="1800" dirty="0" smtClean="0"/>
              <a:t>Create, Understand, Apply</a:t>
            </a:r>
          </a:p>
          <a:p>
            <a:pPr eaLnBrk="1" fontAlgn="auto" hangingPunct="1">
              <a:spcAft>
                <a:spcPts val="0"/>
              </a:spcAft>
              <a:buFont typeface="Arial"/>
              <a:buAutoNum type="alphaLcPeriod"/>
              <a:defRPr/>
            </a:pPr>
            <a:r>
              <a:rPr lang="en-US" sz="1800" dirty="0" smtClean="0"/>
              <a:t>Know, Understand, Do</a:t>
            </a:r>
          </a:p>
          <a:p>
            <a:pPr eaLnBrk="1" fontAlgn="auto" hangingPunct="1">
              <a:spcAft>
                <a:spcPts val="0"/>
              </a:spcAft>
              <a:buFont typeface="Arial"/>
              <a:buAutoNum type="alphaLcPeriod"/>
              <a:defRPr/>
            </a:pPr>
            <a:r>
              <a:rPr lang="en-US" sz="1800" dirty="0" smtClean="0"/>
              <a:t>All of the above</a:t>
            </a:r>
          </a:p>
          <a:p>
            <a:pPr eaLnBrk="1" fontAlgn="auto" hangingPunct="1">
              <a:spcAft>
                <a:spcPts val="0"/>
              </a:spcAft>
              <a:buFont typeface="Arial"/>
              <a:buAutoNum type="alphaLcPeriod"/>
              <a:defRPr/>
            </a:pPr>
            <a:endParaRPr lang="en-US" sz="1800" dirty="0" smtClean="0"/>
          </a:p>
        </p:txBody>
      </p:sp>
      <p:sp>
        <p:nvSpPr>
          <p:cNvPr id="6" name="Content Placeholder 5"/>
          <p:cNvSpPr>
            <a:spLocks noGrp="1"/>
          </p:cNvSpPr>
          <p:nvPr>
            <p:ph sz="half" idx="2"/>
          </p:nvPr>
        </p:nvSpPr>
        <p:spPr>
          <a:xfrm>
            <a:off x="4495800" y="1123950"/>
            <a:ext cx="4191000" cy="4799013"/>
          </a:xfrm>
        </p:spPr>
        <p:txBody>
          <a:bodyPr rtlCol="0">
            <a:normAutofit/>
          </a:bodyPr>
          <a:lstStyle/>
          <a:p>
            <a:pPr eaLnBrk="1" fontAlgn="auto" hangingPunct="1">
              <a:spcAft>
                <a:spcPts val="0"/>
              </a:spcAft>
              <a:buFont typeface="Arial"/>
              <a:buNone/>
              <a:defRPr/>
            </a:pPr>
            <a:r>
              <a:rPr lang="en-US" sz="1800" dirty="0" smtClean="0"/>
              <a:t>What is the required number of students that should be documented?</a:t>
            </a:r>
          </a:p>
          <a:p>
            <a:pPr marL="514350" indent="-514350" eaLnBrk="1" fontAlgn="auto" hangingPunct="1">
              <a:spcAft>
                <a:spcPts val="0"/>
              </a:spcAft>
              <a:buFont typeface="Arial"/>
              <a:buAutoNum type="alphaLcPeriod"/>
              <a:defRPr/>
            </a:pPr>
            <a:r>
              <a:rPr lang="en-US" sz="1800" dirty="0" smtClean="0"/>
              <a:t>6</a:t>
            </a:r>
          </a:p>
          <a:p>
            <a:pPr marL="514350" indent="-514350" eaLnBrk="1" fontAlgn="auto" hangingPunct="1">
              <a:spcAft>
                <a:spcPts val="0"/>
              </a:spcAft>
              <a:buFont typeface="Arial"/>
              <a:buAutoNum type="alphaLcPeriod"/>
              <a:defRPr/>
            </a:pPr>
            <a:r>
              <a:rPr lang="en-US" sz="1800" dirty="0" smtClean="0"/>
              <a:t>5</a:t>
            </a:r>
          </a:p>
          <a:p>
            <a:pPr marL="514350" indent="-514350" eaLnBrk="1" fontAlgn="auto" hangingPunct="1">
              <a:spcAft>
                <a:spcPts val="0"/>
              </a:spcAft>
              <a:buFont typeface="Arial"/>
              <a:buAutoNum type="alphaLcPeriod"/>
              <a:defRPr/>
            </a:pPr>
            <a:r>
              <a:rPr lang="en-US" sz="1800" dirty="0" smtClean="0"/>
              <a:t>4</a:t>
            </a:r>
          </a:p>
          <a:p>
            <a:pPr marL="514350" indent="-514350" eaLnBrk="1" fontAlgn="auto" hangingPunct="1">
              <a:spcAft>
                <a:spcPts val="0"/>
              </a:spcAft>
              <a:buFont typeface="Arial"/>
              <a:buAutoNum type="alphaLcPeriod"/>
              <a:defRPr/>
            </a:pPr>
            <a:r>
              <a:rPr lang="en-US" sz="1800" dirty="0" smtClean="0"/>
              <a:t>7</a:t>
            </a:r>
          </a:p>
          <a:p>
            <a:pPr marL="0" indent="0" eaLnBrk="1" fontAlgn="auto" hangingPunct="1">
              <a:spcAft>
                <a:spcPts val="0"/>
              </a:spcAft>
              <a:buFont typeface="Arial"/>
              <a:buNone/>
              <a:defRPr/>
            </a:pPr>
            <a:endParaRPr lang="en-US" sz="1800" dirty="0" smtClean="0"/>
          </a:p>
          <a:p>
            <a:pPr marL="0" indent="0" eaLnBrk="1" fontAlgn="auto" hangingPunct="1">
              <a:spcAft>
                <a:spcPts val="0"/>
              </a:spcAft>
              <a:buFont typeface="Arial"/>
              <a:buNone/>
              <a:defRPr/>
            </a:pPr>
            <a:endParaRPr lang="en-US" sz="1800" dirty="0"/>
          </a:p>
          <a:p>
            <a:pPr marL="0" indent="0" eaLnBrk="1" fontAlgn="auto" hangingPunct="1">
              <a:spcAft>
                <a:spcPts val="0"/>
              </a:spcAft>
              <a:buFont typeface="Arial"/>
              <a:buNone/>
              <a:defRPr/>
            </a:pPr>
            <a:r>
              <a:rPr lang="en-US" sz="1800" dirty="0" smtClean="0"/>
              <a:t>What are the evidence scoring criteria?</a:t>
            </a:r>
          </a:p>
          <a:p>
            <a:pPr eaLnBrk="1" fontAlgn="auto" hangingPunct="1">
              <a:spcAft>
                <a:spcPts val="0"/>
              </a:spcAft>
              <a:buFont typeface="Arial"/>
              <a:buAutoNum type="alphaLcPeriod"/>
              <a:defRPr/>
            </a:pPr>
            <a:r>
              <a:rPr lang="en-US" sz="1800" dirty="0" smtClean="0"/>
              <a:t>Emerging (Basic), Proficient, Advanced</a:t>
            </a:r>
          </a:p>
          <a:p>
            <a:pPr eaLnBrk="1" fontAlgn="auto" hangingPunct="1">
              <a:spcAft>
                <a:spcPts val="0"/>
              </a:spcAft>
              <a:buFont typeface="Arial"/>
              <a:buAutoNum type="alphaLcPeriod"/>
              <a:defRPr/>
            </a:pPr>
            <a:r>
              <a:rPr lang="en-US" sz="1800" dirty="0" smtClean="0"/>
              <a:t>Efficient, Beginning, Superior</a:t>
            </a:r>
          </a:p>
          <a:p>
            <a:pPr eaLnBrk="1" fontAlgn="auto" hangingPunct="1">
              <a:spcAft>
                <a:spcPts val="0"/>
              </a:spcAft>
              <a:buFont typeface="Arial"/>
              <a:buAutoNum type="alphaLcPeriod"/>
              <a:defRPr/>
            </a:pPr>
            <a:r>
              <a:rPr lang="en-US" sz="1800" dirty="0" smtClean="0"/>
              <a:t>Beginning, Intermediate, Advanced</a:t>
            </a:r>
          </a:p>
          <a:p>
            <a:pPr eaLnBrk="1" fontAlgn="auto" hangingPunct="1">
              <a:spcAft>
                <a:spcPts val="0"/>
              </a:spcAft>
              <a:buFont typeface="Arial"/>
              <a:buAutoNum type="alphaLcPeriod"/>
              <a:defRPr/>
            </a:pPr>
            <a:r>
              <a:rPr lang="en-US" sz="1800" dirty="0" smtClean="0"/>
              <a:t>All of the Above</a:t>
            </a:r>
          </a:p>
          <a:p>
            <a:pPr eaLnBrk="1" fontAlgn="auto" hangingPunct="1">
              <a:spcAft>
                <a:spcPts val="0"/>
              </a:spcAft>
              <a:buFont typeface="Arial"/>
              <a:buAutoNum type="alphaLcPeriod"/>
              <a:defRPr/>
            </a:pPr>
            <a:endParaRPr lang="en-US" sz="1800" dirty="0" smtClean="0"/>
          </a:p>
          <a:p>
            <a:pPr eaLnBrk="1" fontAlgn="auto" hangingPunct="1">
              <a:spcAft>
                <a:spcPts val="0"/>
              </a:spcAft>
              <a:buFont typeface="Arial"/>
              <a:buAutoNum type="alphaLcPeriod"/>
              <a:defRPr/>
            </a:pPr>
            <a:endParaRPr lang="en-US" sz="1800" dirty="0" smtClean="0"/>
          </a:p>
          <a:p>
            <a:pPr eaLnBrk="1" fontAlgn="auto" hangingPunct="1">
              <a:spcAft>
                <a:spcPts val="0"/>
              </a:spcAft>
              <a:buFont typeface="Arial"/>
              <a:buAutoNum type="alphaLcPeriod"/>
              <a:defRPr/>
            </a:pPr>
            <a:endParaRPr lang="en-US" sz="1800" dirty="0"/>
          </a:p>
        </p:txBody>
      </p:sp>
      <p:sp>
        <p:nvSpPr>
          <p:cNvPr id="55301" name="Content Placeholder 7"/>
          <p:cNvSpPr txBox="1">
            <a:spLocks/>
          </p:cNvSpPr>
          <p:nvPr/>
        </p:nvSpPr>
        <p:spPr bwMode="auto">
          <a:xfrm>
            <a:off x="561975" y="1333500"/>
            <a:ext cx="8124825"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buFont typeface="Arial" panose="020B0604020202020204" pitchFamily="34" charset="0"/>
              <a:buNone/>
            </a:pPr>
            <a:endParaRPr lang="en-US" altLang="en-US" sz="2000" b="1" u="sng"/>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142875"/>
            <a:ext cx="8229600" cy="1076325"/>
          </a:xfrm>
        </p:spPr>
        <p:txBody>
          <a:bodyPr/>
          <a:lstStyle/>
          <a:p>
            <a:pPr eaLnBrk="1" hangingPunct="1"/>
            <a:r>
              <a:rPr lang="en-US" altLang="en-US" sz="2800" b="1" smtClean="0">
                <a:solidFill>
                  <a:srgbClr val="C00000"/>
                </a:solidFill>
              </a:rPr>
              <a:t>Portfolio: Questions</a:t>
            </a:r>
          </a:p>
        </p:txBody>
      </p:sp>
      <p:sp>
        <p:nvSpPr>
          <p:cNvPr id="3" name="Content Placeholder 2"/>
          <p:cNvSpPr>
            <a:spLocks noGrp="1"/>
          </p:cNvSpPr>
          <p:nvPr>
            <p:ph sz="half" idx="1"/>
          </p:nvPr>
        </p:nvSpPr>
        <p:spPr>
          <a:xfrm>
            <a:off x="457200" y="1508125"/>
            <a:ext cx="4038600" cy="4824413"/>
          </a:xfrm>
        </p:spPr>
        <p:txBody>
          <a:bodyPr rtlCol="0">
            <a:normAutofit/>
          </a:bodyPr>
          <a:lstStyle/>
          <a:p>
            <a:pPr marL="0" indent="0" eaLnBrk="1" fontAlgn="auto" hangingPunct="1">
              <a:spcAft>
                <a:spcPts val="0"/>
              </a:spcAft>
              <a:buFont typeface="Arial"/>
              <a:buNone/>
              <a:defRPr/>
            </a:pPr>
            <a:r>
              <a:rPr lang="en-US" sz="2000" dirty="0" smtClean="0"/>
              <a:t>Who will score my portfolio?</a:t>
            </a:r>
          </a:p>
          <a:p>
            <a:pPr marL="457200" indent="-457200" eaLnBrk="1" fontAlgn="auto" hangingPunct="1">
              <a:spcAft>
                <a:spcPts val="0"/>
              </a:spcAft>
              <a:buFont typeface="Arial"/>
              <a:buAutoNum type="alphaLcPeriod"/>
              <a:defRPr/>
            </a:pPr>
            <a:r>
              <a:rPr lang="en-US" sz="2000" dirty="0" smtClean="0"/>
              <a:t>Principal</a:t>
            </a:r>
          </a:p>
          <a:p>
            <a:pPr marL="457200" indent="-457200" eaLnBrk="1" fontAlgn="auto" hangingPunct="1">
              <a:spcAft>
                <a:spcPts val="0"/>
              </a:spcAft>
              <a:buFont typeface="Arial"/>
              <a:buAutoNum type="alphaLcPeriod"/>
              <a:defRPr/>
            </a:pPr>
            <a:r>
              <a:rPr lang="en-US" sz="2000" dirty="0" smtClean="0"/>
              <a:t>Facilitator</a:t>
            </a:r>
          </a:p>
          <a:p>
            <a:pPr marL="457200" indent="-457200" eaLnBrk="1" fontAlgn="auto" hangingPunct="1">
              <a:spcAft>
                <a:spcPts val="0"/>
              </a:spcAft>
              <a:buFont typeface="Arial"/>
              <a:buAutoNum type="alphaLcPeriod"/>
              <a:defRPr/>
            </a:pPr>
            <a:r>
              <a:rPr lang="en-US" sz="2000" dirty="0" smtClean="0"/>
              <a:t>Peer Reviewer</a:t>
            </a:r>
          </a:p>
          <a:p>
            <a:pPr marL="457200" indent="-457200" eaLnBrk="1" fontAlgn="auto" hangingPunct="1">
              <a:spcAft>
                <a:spcPts val="0"/>
              </a:spcAft>
              <a:buFont typeface="Arial"/>
              <a:buAutoNum type="alphaLcPeriod"/>
              <a:defRPr/>
            </a:pPr>
            <a:r>
              <a:rPr lang="en-US" sz="2000" dirty="0" smtClean="0"/>
              <a:t>Parents</a:t>
            </a:r>
          </a:p>
          <a:p>
            <a:pPr marL="0" indent="0" eaLnBrk="1" fontAlgn="auto" hangingPunct="1">
              <a:spcAft>
                <a:spcPts val="0"/>
              </a:spcAft>
              <a:buFont typeface="Arial"/>
              <a:buNone/>
              <a:defRPr/>
            </a:pPr>
            <a:endParaRPr lang="en-US" sz="2400" dirty="0" smtClean="0"/>
          </a:p>
          <a:p>
            <a:pPr marL="0" indent="0" eaLnBrk="1" fontAlgn="auto" hangingPunct="1">
              <a:spcAft>
                <a:spcPts val="0"/>
              </a:spcAft>
              <a:buFont typeface="Arial"/>
              <a:buNone/>
              <a:defRPr/>
            </a:pPr>
            <a:r>
              <a:rPr lang="en-US" sz="2000" dirty="0" smtClean="0"/>
              <a:t>What types of support are available to assist me in learning about the portfolio?</a:t>
            </a:r>
          </a:p>
          <a:p>
            <a:pPr marL="457200" indent="-457200" eaLnBrk="1" fontAlgn="auto" hangingPunct="1">
              <a:spcAft>
                <a:spcPts val="0"/>
              </a:spcAft>
              <a:buFont typeface="Arial"/>
              <a:buAutoNum type="alphaLcPeriod"/>
              <a:defRPr/>
            </a:pPr>
            <a:r>
              <a:rPr lang="en-US" sz="2000" dirty="0" smtClean="0"/>
              <a:t>MLP sessions</a:t>
            </a:r>
          </a:p>
          <a:p>
            <a:pPr marL="457200" indent="-457200" eaLnBrk="1" fontAlgn="auto" hangingPunct="1">
              <a:spcAft>
                <a:spcPts val="0"/>
              </a:spcAft>
              <a:buFont typeface="Arial"/>
              <a:buAutoNum type="alphaLcPeriod"/>
              <a:defRPr/>
            </a:pPr>
            <a:r>
              <a:rPr lang="en-US" sz="2000" dirty="0" smtClean="0"/>
              <a:t>HPELW Cohort Teacher Leaders</a:t>
            </a:r>
          </a:p>
          <a:p>
            <a:pPr marL="457200" indent="-457200" eaLnBrk="1" fontAlgn="auto" hangingPunct="1">
              <a:spcAft>
                <a:spcPts val="0"/>
              </a:spcAft>
              <a:buFont typeface="Arial"/>
              <a:buAutoNum type="alphaLcPeriod"/>
              <a:defRPr/>
            </a:pPr>
            <a:r>
              <a:rPr lang="en-US" sz="2000" dirty="0" smtClean="0"/>
              <a:t>State website resources</a:t>
            </a:r>
          </a:p>
          <a:p>
            <a:pPr marL="457200" indent="-457200" eaLnBrk="1" fontAlgn="auto" hangingPunct="1">
              <a:spcAft>
                <a:spcPts val="0"/>
              </a:spcAft>
              <a:buFont typeface="Arial"/>
              <a:buAutoNum type="alphaLcPeriod"/>
              <a:defRPr/>
            </a:pPr>
            <a:r>
              <a:rPr lang="en-US" sz="2000" dirty="0" smtClean="0"/>
              <a:t>All of the above</a:t>
            </a:r>
          </a:p>
          <a:p>
            <a:pPr marL="457200" indent="-457200" eaLnBrk="1" fontAlgn="auto" hangingPunct="1">
              <a:spcAft>
                <a:spcPts val="0"/>
              </a:spcAft>
              <a:buFont typeface="Arial"/>
              <a:buAutoNum type="alphaLcPeriod"/>
              <a:defRPr/>
            </a:pPr>
            <a:endParaRPr lang="en-US" sz="2000" dirty="0" smtClean="0"/>
          </a:p>
          <a:p>
            <a:pPr marL="0" indent="0" eaLnBrk="1" fontAlgn="auto" hangingPunct="1">
              <a:spcAft>
                <a:spcPts val="0"/>
              </a:spcAft>
              <a:buFont typeface="Arial"/>
              <a:buNone/>
              <a:defRPr/>
            </a:pPr>
            <a:endParaRPr lang="en-US" sz="2000" dirty="0"/>
          </a:p>
        </p:txBody>
      </p:sp>
      <p:sp>
        <p:nvSpPr>
          <p:cNvPr id="7" name="Content Placeholder 6"/>
          <p:cNvSpPr>
            <a:spLocks noGrp="1"/>
          </p:cNvSpPr>
          <p:nvPr>
            <p:ph sz="half" idx="2"/>
          </p:nvPr>
        </p:nvSpPr>
        <p:spPr>
          <a:xfrm>
            <a:off x="4348163" y="1600200"/>
            <a:ext cx="4556125" cy="4525963"/>
          </a:xfrm>
        </p:spPr>
        <p:txBody>
          <a:bodyPr rtlCol="0">
            <a:normAutofit/>
          </a:bodyPr>
          <a:lstStyle/>
          <a:p>
            <a:pPr marL="0" indent="0" eaLnBrk="1" fontAlgn="auto" hangingPunct="1">
              <a:spcAft>
                <a:spcPts val="0"/>
              </a:spcAft>
              <a:buFont typeface="Arial"/>
              <a:buNone/>
              <a:defRPr/>
            </a:pPr>
            <a:r>
              <a:rPr lang="en-US" sz="2000" dirty="0"/>
              <a:t>What is the best way to capture student evidence?</a:t>
            </a:r>
          </a:p>
          <a:p>
            <a:pPr marL="457200" indent="-457200" eaLnBrk="1" fontAlgn="auto" hangingPunct="1">
              <a:spcAft>
                <a:spcPts val="0"/>
              </a:spcAft>
              <a:buFont typeface="Arial"/>
              <a:buAutoNum type="alphaLcPeriod"/>
              <a:defRPr/>
            </a:pPr>
            <a:r>
              <a:rPr lang="en-US" sz="2000" dirty="0" smtClean="0"/>
              <a:t>Electronic versions of paper documents</a:t>
            </a:r>
          </a:p>
          <a:p>
            <a:pPr marL="457200" indent="-457200" eaLnBrk="1" fontAlgn="auto" hangingPunct="1">
              <a:spcAft>
                <a:spcPts val="0"/>
              </a:spcAft>
              <a:buFont typeface="Arial"/>
              <a:buAutoNum type="alphaLcPeriod"/>
              <a:defRPr/>
            </a:pPr>
            <a:r>
              <a:rPr lang="en-US" sz="2000" dirty="0" smtClean="0"/>
              <a:t>Videos only</a:t>
            </a:r>
          </a:p>
          <a:p>
            <a:pPr marL="457200" indent="-457200" eaLnBrk="1" fontAlgn="auto" hangingPunct="1">
              <a:spcAft>
                <a:spcPts val="0"/>
              </a:spcAft>
              <a:buFont typeface="Arial"/>
              <a:buAutoNum type="alphaLcPeriod"/>
              <a:defRPr/>
            </a:pPr>
            <a:r>
              <a:rPr lang="en-US" sz="2000" dirty="0" smtClean="0"/>
              <a:t>Audio only</a:t>
            </a:r>
          </a:p>
          <a:p>
            <a:pPr marL="457200" indent="-457200" eaLnBrk="1" fontAlgn="auto" hangingPunct="1">
              <a:spcAft>
                <a:spcPts val="0"/>
              </a:spcAft>
              <a:buFont typeface="Arial"/>
              <a:buAutoNum type="alphaLcPeriod"/>
              <a:defRPr/>
            </a:pPr>
            <a:r>
              <a:rPr lang="en-US" sz="2000" dirty="0" smtClean="0"/>
              <a:t>A combination of A and  B</a:t>
            </a:r>
            <a:endParaRPr lang="en-US" sz="2000" dirty="0"/>
          </a:p>
        </p:txBody>
      </p:sp>
      <p:sp>
        <p:nvSpPr>
          <p:cNvPr id="57349" name="Content Placeholder 7"/>
          <p:cNvSpPr txBox="1">
            <a:spLocks/>
          </p:cNvSpPr>
          <p:nvPr/>
        </p:nvSpPr>
        <p:spPr bwMode="auto">
          <a:xfrm>
            <a:off x="407988" y="803275"/>
            <a:ext cx="8123237"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buFont typeface="Arial" panose="020B0604020202020204" pitchFamily="34" charset="0"/>
              <a:buNone/>
            </a:pPr>
            <a:endParaRPr lang="en-US" altLang="en-US" sz="200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134938"/>
            <a:ext cx="8229600" cy="919162"/>
          </a:xfrm>
        </p:spPr>
        <p:txBody>
          <a:bodyPr/>
          <a:lstStyle/>
          <a:p>
            <a:pPr eaLnBrk="1" hangingPunct="1"/>
            <a:r>
              <a:rPr lang="en-US" altLang="en-US" sz="2800" b="1" smtClean="0">
                <a:solidFill>
                  <a:srgbClr val="C00000"/>
                </a:solidFill>
              </a:rPr>
              <a:t>Portfolio Resources: Exemplars</a:t>
            </a:r>
          </a:p>
        </p:txBody>
      </p:sp>
      <p:sp>
        <p:nvSpPr>
          <p:cNvPr id="8" name="Content Placeholder 7"/>
          <p:cNvSpPr txBox="1">
            <a:spLocks/>
          </p:cNvSpPr>
          <p:nvPr/>
        </p:nvSpPr>
        <p:spPr>
          <a:xfrm>
            <a:off x="561975" y="1308100"/>
            <a:ext cx="8124825" cy="44323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000" b="1" dirty="0" smtClean="0"/>
              <a:t>You can find additional exemplars here:</a:t>
            </a:r>
          </a:p>
          <a:p>
            <a:pPr marL="0" indent="0" fontAlgn="auto">
              <a:spcAft>
                <a:spcPts val="0"/>
              </a:spcAft>
              <a:buFont typeface="Arial" panose="020B0604020202020204" pitchFamily="34" charset="0"/>
              <a:buNone/>
              <a:defRPr/>
            </a:pPr>
            <a:endParaRPr lang="en-US" sz="2000" dirty="0" smtClean="0"/>
          </a:p>
          <a:p>
            <a:pPr fontAlgn="auto">
              <a:spcAft>
                <a:spcPts val="0"/>
              </a:spcAft>
              <a:defRPr/>
            </a:pPr>
            <a:r>
              <a:rPr lang="en-US" sz="2400" dirty="0" smtClean="0">
                <a:hlinkClick r:id="rId3"/>
              </a:rPr>
              <a:t>https://sites.google.com/site/tnphysicaleducationpilot/sample-vide</a:t>
            </a:r>
            <a:r>
              <a:rPr lang="en-US" sz="2000" dirty="0" smtClean="0">
                <a:hlinkClick r:id="rId3"/>
              </a:rPr>
              <a:t>os</a:t>
            </a:r>
            <a:endParaRPr lang="en-US" sz="2000" dirty="0" smtClean="0"/>
          </a:p>
          <a:p>
            <a:pPr fontAlgn="auto">
              <a:spcAft>
                <a:spcPts val="0"/>
              </a:spcAft>
              <a:defRPr/>
            </a:pPr>
            <a:endParaRPr lang="en-US" sz="2000"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240325" y="1186004"/>
          <a:ext cx="7396682" cy="5176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altLang="en-US" b="1" smtClean="0">
                <a:solidFill>
                  <a:srgbClr val="C00000"/>
                </a:solidFill>
              </a:rPr>
              <a:t>TN BOE Timeline</a:t>
            </a:r>
          </a:p>
        </p:txBody>
      </p:sp>
      <p:sp>
        <p:nvSpPr>
          <p:cNvPr id="3" name="Content Placeholder 2"/>
          <p:cNvSpPr>
            <a:spLocks noGrp="1"/>
          </p:cNvSpPr>
          <p:nvPr>
            <p:ph idx="1"/>
          </p:nvPr>
        </p:nvSpPr>
        <p:spPr>
          <a:xfrm>
            <a:off x="384175" y="1387475"/>
            <a:ext cx="8229600" cy="4525963"/>
          </a:xfrm>
        </p:spPr>
        <p:txBody>
          <a:bodyPr rtlCol="0">
            <a:normAutofit fontScale="85000" lnSpcReduction="20000"/>
          </a:bodyPr>
          <a:lstStyle/>
          <a:p>
            <a:pPr eaLnBrk="1" fontAlgn="auto" hangingPunct="1">
              <a:spcAft>
                <a:spcPts val="0"/>
              </a:spcAft>
              <a:buFont typeface="Wingdings" panose="05000000000000000000" pitchFamily="2" charset="2"/>
              <a:buChar char="ü"/>
              <a:defRPr/>
            </a:pPr>
            <a:r>
              <a:rPr lang="en-US" sz="2000" b="1" dirty="0" smtClean="0"/>
              <a:t>August: </a:t>
            </a:r>
            <a:r>
              <a:rPr lang="en-US" sz="2000" dirty="0" smtClean="0"/>
              <a:t>Teachers begin collecting evidence as soon as the school year begins.</a:t>
            </a:r>
          </a:p>
          <a:p>
            <a:pPr eaLnBrk="1" fontAlgn="auto" hangingPunct="1">
              <a:spcAft>
                <a:spcPts val="0"/>
              </a:spcAft>
              <a:buFont typeface="Wingdings" panose="05000000000000000000" pitchFamily="2" charset="2"/>
              <a:buChar char="ü"/>
              <a:defRPr/>
            </a:pPr>
            <a:endParaRPr lang="en-US" sz="2000" dirty="0" smtClean="0"/>
          </a:p>
          <a:p>
            <a:pPr eaLnBrk="1" fontAlgn="auto" hangingPunct="1">
              <a:spcAft>
                <a:spcPts val="0"/>
              </a:spcAft>
              <a:buFont typeface="Wingdings" panose="05000000000000000000" pitchFamily="2" charset="2"/>
              <a:buChar char="ü"/>
              <a:defRPr/>
            </a:pPr>
            <a:r>
              <a:rPr lang="en-US" sz="2000" b="1" dirty="0" smtClean="0"/>
              <a:t>Fall Semester:</a:t>
            </a:r>
            <a:r>
              <a:rPr lang="en-US" sz="2000" dirty="0" smtClean="0"/>
              <a:t> Teachers continue collecting evidence and uploading it to GLADiS as they have it. </a:t>
            </a:r>
          </a:p>
          <a:p>
            <a:pPr lvl="1" eaLnBrk="1" fontAlgn="auto" hangingPunct="1">
              <a:spcAft>
                <a:spcPts val="0"/>
              </a:spcAft>
              <a:buFont typeface="Wingdings" panose="05000000000000000000" pitchFamily="2" charset="2"/>
              <a:buChar char="ü"/>
              <a:defRPr/>
            </a:pPr>
            <a:r>
              <a:rPr lang="en-US" sz="1600" dirty="0" smtClean="0"/>
              <a:t>50% must be completed by the end of the first semester. </a:t>
            </a:r>
          </a:p>
          <a:p>
            <a:pPr eaLnBrk="1" fontAlgn="auto" hangingPunct="1">
              <a:spcAft>
                <a:spcPts val="0"/>
              </a:spcAft>
              <a:buFont typeface="Wingdings" panose="05000000000000000000" pitchFamily="2" charset="2"/>
              <a:buChar char="ü"/>
              <a:defRPr/>
            </a:pPr>
            <a:endParaRPr lang="en-US" sz="2000" dirty="0" smtClean="0"/>
          </a:p>
          <a:p>
            <a:pPr eaLnBrk="1" fontAlgn="auto" hangingPunct="1">
              <a:spcAft>
                <a:spcPts val="0"/>
              </a:spcAft>
              <a:buFont typeface="Wingdings" panose="05000000000000000000" pitchFamily="2" charset="2"/>
              <a:buChar char="ü"/>
              <a:defRPr/>
            </a:pPr>
            <a:r>
              <a:rPr lang="en-US" sz="2000" b="1" dirty="0" smtClean="0"/>
              <a:t>Spring Semester:</a:t>
            </a:r>
            <a:r>
              <a:rPr lang="en-US" sz="2000" dirty="0" smtClean="0"/>
              <a:t> Teachers continue collecting evidence and uploading it to </a:t>
            </a:r>
            <a:r>
              <a:rPr lang="en-US" sz="2000" dirty="0" err="1" smtClean="0"/>
              <a:t>GLADiS</a:t>
            </a:r>
            <a:r>
              <a:rPr lang="en-US" sz="2000" dirty="0" smtClean="0"/>
              <a:t> as they have it.</a:t>
            </a:r>
          </a:p>
          <a:p>
            <a:pPr eaLnBrk="1" fontAlgn="auto" hangingPunct="1">
              <a:spcAft>
                <a:spcPts val="0"/>
              </a:spcAft>
              <a:buFont typeface="Wingdings" panose="05000000000000000000" pitchFamily="2" charset="2"/>
              <a:buChar char="ü"/>
              <a:defRPr/>
            </a:pPr>
            <a:endParaRPr lang="en-US" sz="2000" dirty="0" smtClean="0"/>
          </a:p>
          <a:p>
            <a:pPr eaLnBrk="1" fontAlgn="auto" hangingPunct="1">
              <a:spcAft>
                <a:spcPts val="0"/>
              </a:spcAft>
              <a:buFont typeface="Wingdings" panose="05000000000000000000" pitchFamily="2" charset="2"/>
              <a:buChar char="ü"/>
              <a:defRPr/>
            </a:pPr>
            <a:r>
              <a:rPr lang="en-US" sz="2000" b="1" dirty="0" smtClean="0"/>
              <a:t>April:</a:t>
            </a:r>
            <a:r>
              <a:rPr lang="en-US" sz="2000" dirty="0" smtClean="0"/>
              <a:t> Teachers finalize their portfolios in </a:t>
            </a:r>
            <a:r>
              <a:rPr lang="en-US" sz="2000" dirty="0" err="1" smtClean="0"/>
              <a:t>GLADiS</a:t>
            </a:r>
            <a:r>
              <a:rPr lang="en-US" sz="2000" dirty="0" smtClean="0"/>
              <a:t> and self-score.</a:t>
            </a:r>
          </a:p>
          <a:p>
            <a:pPr eaLnBrk="1" fontAlgn="auto" hangingPunct="1">
              <a:spcAft>
                <a:spcPts val="0"/>
              </a:spcAft>
              <a:buFont typeface="Wingdings" panose="05000000000000000000" pitchFamily="2" charset="2"/>
              <a:buChar char="ü"/>
              <a:defRPr/>
            </a:pPr>
            <a:endParaRPr lang="en-US" sz="2000" dirty="0" smtClean="0"/>
          </a:p>
          <a:p>
            <a:pPr eaLnBrk="1" fontAlgn="auto" hangingPunct="1">
              <a:spcAft>
                <a:spcPts val="0"/>
              </a:spcAft>
              <a:buFont typeface="Wingdings" panose="05000000000000000000" pitchFamily="2" charset="2"/>
              <a:buChar char="ü"/>
              <a:defRPr/>
            </a:pPr>
            <a:r>
              <a:rPr lang="en-US" sz="2000" b="1" dirty="0" smtClean="0"/>
              <a:t>April 15: </a:t>
            </a:r>
            <a:r>
              <a:rPr lang="en-US" sz="2000" dirty="0" smtClean="0"/>
              <a:t> Portfolios are due.</a:t>
            </a:r>
          </a:p>
          <a:p>
            <a:pPr eaLnBrk="1" fontAlgn="auto" hangingPunct="1">
              <a:spcAft>
                <a:spcPts val="0"/>
              </a:spcAft>
              <a:buFont typeface="Wingdings" panose="05000000000000000000" pitchFamily="2" charset="2"/>
              <a:buChar char="ü"/>
              <a:defRPr/>
            </a:pPr>
            <a:endParaRPr lang="en-US" sz="2000" dirty="0" smtClean="0"/>
          </a:p>
          <a:p>
            <a:pPr eaLnBrk="1" fontAlgn="auto" hangingPunct="1">
              <a:spcAft>
                <a:spcPts val="0"/>
              </a:spcAft>
              <a:buFont typeface="Wingdings" panose="05000000000000000000" pitchFamily="2" charset="2"/>
              <a:buChar char="ü"/>
              <a:defRPr/>
            </a:pPr>
            <a:r>
              <a:rPr lang="en-US" sz="2000" b="1" dirty="0" smtClean="0"/>
              <a:t>Mid-June:</a:t>
            </a:r>
            <a:r>
              <a:rPr lang="en-US" sz="2000" dirty="0" smtClean="0"/>
              <a:t> Scores are returned to districts, through </a:t>
            </a:r>
            <a:r>
              <a:rPr lang="en-US" sz="2000" dirty="0" err="1" smtClean="0"/>
              <a:t>GLADiS</a:t>
            </a:r>
            <a:r>
              <a:rPr lang="en-US" sz="2000" dirty="0" smtClean="0"/>
              <a:t>, and in the state data system.</a:t>
            </a:r>
          </a:p>
          <a:p>
            <a:pPr marL="0" indent="0" eaLnBrk="1" fontAlgn="auto" hangingPunct="1">
              <a:spcAft>
                <a:spcPts val="0"/>
              </a:spcAft>
              <a:buNone/>
              <a:defRPr/>
            </a:pPr>
            <a:endParaRPr lang="en-US" sz="2000" dirty="0" smtClean="0"/>
          </a:p>
          <a:p>
            <a:pPr eaLnBrk="1" fontAlgn="auto" hangingPunct="1">
              <a:spcAft>
                <a:spcPts val="0"/>
              </a:spcAft>
              <a:buFont typeface="Wingdings" panose="05000000000000000000" pitchFamily="2" charset="2"/>
              <a:buChar char="ü"/>
              <a:defRPr/>
            </a:pPr>
            <a:r>
              <a:rPr lang="en-US" sz="2000" b="1" dirty="0" smtClean="0"/>
              <a:t>August:</a:t>
            </a:r>
            <a:r>
              <a:rPr lang="en-US" sz="2000" dirty="0" smtClean="0"/>
              <a:t> Before school begins, teachers should be given time to reflect on their scores from the previous year and get feedback from peers.</a:t>
            </a:r>
            <a:endParaRPr lang="en-US" sz="2000" b="1" dirty="0"/>
          </a:p>
        </p:txBody>
      </p:sp>
      <p:sp>
        <p:nvSpPr>
          <p:cNvPr id="5" name="Slide Number Placeholder 4"/>
          <p:cNvSpPr>
            <a:spLocks noGrp="1"/>
          </p:cNvSpPr>
          <p:nvPr>
            <p:ph type="sldNum" sz="quarter" idx="12"/>
          </p:nvPr>
        </p:nvSpPr>
        <p:spPr>
          <a:xfrm>
            <a:off x="6934200" y="6416675"/>
            <a:ext cx="2133600" cy="365125"/>
          </a:xfrm>
        </p:spPr>
        <p:txBody>
          <a:bodyPr/>
          <a:lstStyle/>
          <a:p>
            <a:pPr>
              <a:defRPr/>
            </a:pPr>
            <a:fld id="{5C7E2006-BEC9-440F-A8F3-37F95142571F}" type="slidenum">
              <a:rPr lang="en-US"/>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317500"/>
            <a:ext cx="8229600" cy="635000"/>
          </a:xfrm>
        </p:spPr>
        <p:txBody>
          <a:bodyPr/>
          <a:lstStyle/>
          <a:p>
            <a:pPr eaLnBrk="1" hangingPunct="1"/>
            <a:r>
              <a:rPr lang="en-US" altLang="en-US" sz="3600" b="1" smtClean="0">
                <a:solidFill>
                  <a:srgbClr val="C00000"/>
                </a:solidFill>
              </a:rPr>
              <a:t>Portfolio: Next Steps</a:t>
            </a:r>
          </a:p>
        </p:txBody>
      </p:sp>
      <p:sp>
        <p:nvSpPr>
          <p:cNvPr id="62467" name="Content Placeholder 2"/>
          <p:cNvSpPr>
            <a:spLocks noGrp="1"/>
          </p:cNvSpPr>
          <p:nvPr>
            <p:ph idx="1"/>
          </p:nvPr>
        </p:nvSpPr>
        <p:spPr>
          <a:xfrm>
            <a:off x="792163" y="1419225"/>
            <a:ext cx="8229600" cy="4525963"/>
          </a:xfrm>
        </p:spPr>
        <p:txBody>
          <a:bodyPr/>
          <a:lstStyle/>
          <a:p>
            <a:pPr marL="514350" indent="-514350" eaLnBrk="1" hangingPunct="1">
              <a:buFont typeface="Calibri" panose="020F0502020204030204" pitchFamily="34" charset="0"/>
              <a:buAutoNum type="arabicPeriod"/>
            </a:pPr>
            <a:r>
              <a:rPr lang="en-US" altLang="en-US" dirty="0" smtClean="0"/>
              <a:t>Get Login Information for GLADIS</a:t>
            </a:r>
          </a:p>
          <a:p>
            <a:pPr marL="514350" indent="-514350" eaLnBrk="1" hangingPunct="1">
              <a:buFont typeface="Calibri" panose="020F0502020204030204" pitchFamily="34" charset="0"/>
              <a:buAutoNum type="arabicPeriod"/>
            </a:pPr>
            <a:r>
              <a:rPr lang="en-US" altLang="en-US" dirty="0" smtClean="0"/>
              <a:t>Log-in to GLADIS</a:t>
            </a:r>
          </a:p>
          <a:p>
            <a:pPr marL="514350" indent="-514350" eaLnBrk="1" hangingPunct="1">
              <a:buFont typeface="Calibri" panose="020F0502020204030204" pitchFamily="34" charset="0"/>
              <a:buAutoNum type="arabicPeriod"/>
            </a:pPr>
            <a:r>
              <a:rPr lang="en-US" altLang="en-US" dirty="0" smtClean="0"/>
              <a:t>Set up your planning guide</a:t>
            </a:r>
          </a:p>
          <a:p>
            <a:pPr marL="514350" indent="-514350" eaLnBrk="1" hangingPunct="1">
              <a:buFont typeface="Calibri" panose="020F0502020204030204" pitchFamily="34" charset="0"/>
              <a:buAutoNum type="arabicPeriod"/>
            </a:pPr>
            <a:r>
              <a:rPr lang="en-US" altLang="en-US" dirty="0" smtClean="0"/>
              <a:t>Continue to upload your videos into the Portfolio (remove them from Sandbox)</a:t>
            </a:r>
          </a:p>
          <a:p>
            <a:pPr marL="514350" indent="-514350" eaLnBrk="1" hangingPunct="1">
              <a:buFont typeface="Calibri" panose="020F0502020204030204" pitchFamily="34" charset="0"/>
              <a:buAutoNum type="arabicPeriod"/>
            </a:pPr>
            <a:r>
              <a:rPr lang="en-US" altLang="en-US" dirty="0" smtClean="0"/>
              <a:t>Continue to follow portfolio benchmarks</a:t>
            </a:r>
          </a:p>
          <a:p>
            <a:pPr marL="514350" indent="-514350" eaLnBrk="1" hangingPunct="1">
              <a:buFont typeface="Calibri" panose="020F0502020204030204" pitchFamily="34" charset="0"/>
              <a:buAutoNum type="arabicPeriod"/>
            </a:pPr>
            <a:r>
              <a:rPr lang="en-US" altLang="en-US" dirty="0" smtClean="0"/>
              <a:t>Contact HPELW Advisors for additional support.  </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04800" y="1295400"/>
          <a:ext cx="88392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4515" name="Title 1"/>
          <p:cNvSpPr>
            <a:spLocks noGrp="1"/>
          </p:cNvSpPr>
          <p:nvPr>
            <p:ph type="title"/>
          </p:nvPr>
        </p:nvSpPr>
        <p:spPr>
          <a:xfrm>
            <a:off x="1222375" y="274638"/>
            <a:ext cx="7464425" cy="1020762"/>
          </a:xfrm>
        </p:spPr>
        <p:txBody>
          <a:bodyPr/>
          <a:lstStyle/>
          <a:p>
            <a:pPr eaLnBrk="1" hangingPunct="1"/>
            <a:r>
              <a:rPr lang="en-US" altLang="en-US" b="1" smtClean="0">
                <a:solidFill>
                  <a:srgbClr val="C00000"/>
                </a:solidFill>
              </a:rPr>
              <a:t>Portfolio Assessment Activity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533400" y="304800"/>
            <a:ext cx="8229600" cy="889000"/>
          </a:xfrm>
        </p:spPr>
        <p:txBody>
          <a:bodyPr/>
          <a:lstStyle/>
          <a:p>
            <a:pPr eaLnBrk="1" hangingPunct="1"/>
            <a:r>
              <a:rPr lang="en-US" altLang="en-US" b="1" smtClean="0">
                <a:solidFill>
                  <a:srgbClr val="C00000"/>
                </a:solidFill>
              </a:rPr>
              <a:t>Portfolio Process</a:t>
            </a:r>
          </a:p>
        </p:txBody>
      </p:sp>
      <p:graphicFrame>
        <p:nvGraphicFramePr>
          <p:cNvPr id="4" name="Content Placeholder 3"/>
          <p:cNvGraphicFramePr>
            <a:graphicFrameLocks noGrp="1"/>
          </p:cNvGraphicFramePr>
          <p:nvPr>
            <p:ph idx="1"/>
          </p:nvPr>
        </p:nvGraphicFramePr>
        <p:xfrm>
          <a:off x="-1244600" y="1346200"/>
          <a:ext cx="12128500" cy="4483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30200"/>
            <a:ext cx="8229600" cy="609600"/>
          </a:xfrm>
        </p:spPr>
        <p:txBody>
          <a:bodyPr rtlCol="0">
            <a:normAutofit fontScale="90000"/>
          </a:bodyPr>
          <a:lstStyle/>
          <a:p>
            <a:pPr eaLnBrk="1" fontAlgn="auto" hangingPunct="1">
              <a:spcAft>
                <a:spcPts val="0"/>
              </a:spcAft>
              <a:defRPr/>
            </a:pPr>
            <a:r>
              <a:rPr lang="en-US" b="1" dirty="0" smtClean="0">
                <a:solidFill>
                  <a:srgbClr val="C00000"/>
                </a:solidFill>
              </a:rPr>
              <a:t>Assessment Options</a:t>
            </a:r>
            <a:endParaRPr lang="en-US" b="1" dirty="0">
              <a:solidFill>
                <a:srgbClr val="C00000"/>
              </a:solidFill>
            </a:endParaRPr>
          </a:p>
        </p:txBody>
      </p:sp>
      <p:graphicFrame>
        <p:nvGraphicFramePr>
          <p:cNvPr id="7" name="Content Placeholder 6"/>
          <p:cNvGraphicFramePr>
            <a:graphicFrameLocks noGrp="1"/>
          </p:cNvGraphicFramePr>
          <p:nvPr>
            <p:ph idx="1"/>
          </p:nvPr>
        </p:nvGraphicFramePr>
        <p:xfrm>
          <a:off x="508000" y="1117600"/>
          <a:ext cx="8229600" cy="42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1312863" y="185738"/>
            <a:ext cx="7640637" cy="842962"/>
          </a:xfrm>
        </p:spPr>
        <p:txBody>
          <a:bodyPr/>
          <a:lstStyle/>
          <a:p>
            <a:pPr eaLnBrk="1" hangingPunct="1"/>
            <a:r>
              <a:rPr lang="en-US" altLang="en-US" b="1" smtClean="0">
                <a:solidFill>
                  <a:srgbClr val="C00000"/>
                </a:solidFill>
              </a:rPr>
              <a:t>Recording Student Assessments</a:t>
            </a:r>
          </a:p>
        </p:txBody>
      </p:sp>
      <p:graphicFrame>
        <p:nvGraphicFramePr>
          <p:cNvPr id="4" name="Content Placeholder 3"/>
          <p:cNvGraphicFramePr>
            <a:graphicFrameLocks noGrp="1"/>
          </p:cNvGraphicFramePr>
          <p:nvPr>
            <p:ph idx="1"/>
          </p:nvPr>
        </p:nvGraphicFramePr>
        <p:xfrm>
          <a:off x="457200" y="1617175"/>
          <a:ext cx="8229600" cy="4584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2"/>
          <p:cNvSpPr>
            <a:spLocks noGrp="1"/>
          </p:cNvSpPr>
          <p:nvPr>
            <p:ph type="title"/>
          </p:nvPr>
        </p:nvSpPr>
        <p:spPr>
          <a:xfrm>
            <a:off x="1158875" y="274638"/>
            <a:ext cx="7527925" cy="1143000"/>
          </a:xfrm>
        </p:spPr>
        <p:txBody>
          <a:bodyPr/>
          <a:lstStyle/>
          <a:p>
            <a:pPr eaLnBrk="1" hangingPunct="1"/>
            <a:r>
              <a:rPr lang="en-US" altLang="en-US" b="1" smtClean="0">
                <a:solidFill>
                  <a:srgbClr val="C00000"/>
                </a:solidFill>
              </a:rPr>
              <a:t>Naming Evidence Collections</a:t>
            </a:r>
          </a:p>
        </p:txBody>
      </p:sp>
      <p:graphicFrame>
        <p:nvGraphicFramePr>
          <p:cNvPr id="4" name="Content Placeholder 3"/>
          <p:cNvGraphicFramePr>
            <a:graphicFrameLocks noGrp="1"/>
          </p:cNvGraphicFramePr>
          <p:nvPr>
            <p:ph idx="1"/>
          </p:nvPr>
        </p:nvGraphicFramePr>
        <p:xfrm>
          <a:off x="330200" y="1244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109538"/>
            <a:ext cx="8229600" cy="1143000"/>
          </a:xfrm>
        </p:spPr>
        <p:txBody>
          <a:bodyPr/>
          <a:lstStyle/>
          <a:p>
            <a:pPr eaLnBrk="1" hangingPunct="1"/>
            <a:r>
              <a:rPr lang="en-US" altLang="en-US" b="1" smtClean="0">
                <a:solidFill>
                  <a:srgbClr val="C00000"/>
                </a:solidFill>
              </a:rPr>
              <a:t>Portfolio Process</a:t>
            </a:r>
          </a:p>
        </p:txBody>
      </p:sp>
      <p:graphicFrame>
        <p:nvGraphicFramePr>
          <p:cNvPr id="4" name="Content Placeholder 3"/>
          <p:cNvGraphicFramePr>
            <a:graphicFrameLocks noGrp="1"/>
          </p:cNvGraphicFramePr>
          <p:nvPr>
            <p:ph idx="1"/>
          </p:nvPr>
        </p:nvGraphicFramePr>
        <p:xfrm>
          <a:off x="457200" y="132873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altLang="en-US" b="1" smtClean="0">
                <a:solidFill>
                  <a:srgbClr val="C00000"/>
                </a:solidFill>
              </a:rPr>
              <a:t>Skill Performed </a:t>
            </a:r>
          </a:p>
        </p:txBody>
      </p:sp>
      <p:graphicFrame>
        <p:nvGraphicFramePr>
          <p:cNvPr id="4" name="Content Placeholder 3"/>
          <p:cNvGraphicFramePr>
            <a:graphicFrameLocks noGrp="1"/>
          </p:cNvGraphicFramePr>
          <p:nvPr>
            <p:ph idx="1"/>
          </p:nvPr>
        </p:nvGraphicFramePr>
        <p:xfrm>
          <a:off x="457200" y="12573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altLang="en-US" b="1" smtClean="0">
                <a:solidFill>
                  <a:srgbClr val="C00000"/>
                </a:solidFill>
              </a:rPr>
              <a:t>Portfolio Supports</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68275"/>
            <a:ext cx="8229600" cy="962025"/>
          </a:xfrm>
        </p:spPr>
        <p:txBody>
          <a:bodyPr/>
          <a:lstStyle/>
          <a:p>
            <a:pPr eaLnBrk="1" hangingPunct="1"/>
            <a:r>
              <a:rPr lang="en-US" altLang="en-US" sz="3600" b="1" smtClean="0">
                <a:solidFill>
                  <a:srgbClr val="C00000"/>
                </a:solidFill>
              </a:rPr>
              <a:t>Purpose &amp; Agenda</a:t>
            </a:r>
          </a:p>
        </p:txBody>
      </p:sp>
      <p:sp>
        <p:nvSpPr>
          <p:cNvPr id="3" name="TextBox 2"/>
          <p:cNvSpPr txBox="1"/>
          <p:nvPr/>
        </p:nvSpPr>
        <p:spPr>
          <a:xfrm>
            <a:off x="625475" y="1568450"/>
            <a:ext cx="7942263" cy="2786063"/>
          </a:xfrm>
          <a:prstGeom prst="rect">
            <a:avLst/>
          </a:prstGeom>
          <a:noFill/>
        </p:spPr>
        <p:txBody>
          <a:bodyPr>
            <a:spAutoFit/>
          </a:bodyPr>
          <a:lstStyle/>
          <a:p>
            <a:pPr algn="ctr" eaLnBrk="1" fontAlgn="auto" hangingPunct="1">
              <a:spcBef>
                <a:spcPts val="0"/>
              </a:spcBef>
              <a:spcAft>
                <a:spcPts val="0"/>
              </a:spcAft>
              <a:defRPr/>
            </a:pPr>
            <a:r>
              <a:rPr lang="en-US" sz="3500" b="1" i="1" dirty="0">
                <a:latin typeface="+mn-lt"/>
              </a:rPr>
              <a:t>Our goal for today is:</a:t>
            </a:r>
          </a:p>
          <a:p>
            <a:pPr algn="ctr" eaLnBrk="1" fontAlgn="auto" hangingPunct="1">
              <a:spcBef>
                <a:spcPts val="0"/>
              </a:spcBef>
              <a:spcAft>
                <a:spcPts val="0"/>
              </a:spcAft>
              <a:defRPr/>
            </a:pPr>
            <a:endParaRPr lang="en-US" sz="3500" dirty="0">
              <a:latin typeface="+mn-lt"/>
            </a:endParaRPr>
          </a:p>
          <a:p>
            <a:pPr marL="457200" indent="-457200" algn="ctr" eaLnBrk="1" fontAlgn="auto" hangingPunct="1">
              <a:spcBef>
                <a:spcPts val="0"/>
              </a:spcBef>
              <a:spcAft>
                <a:spcPts val="0"/>
              </a:spcAft>
              <a:buFont typeface="Wingdings" panose="05000000000000000000" pitchFamily="2" charset="2"/>
              <a:buChar char="ü"/>
              <a:defRPr/>
            </a:pPr>
            <a:r>
              <a:rPr lang="en-US" sz="3500" dirty="0">
                <a:latin typeface="+mn-lt"/>
              </a:rPr>
              <a:t>To review the portfolio model and requirements for Elementary HPELW teachers</a:t>
            </a: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5"/>
          <p:cNvSpPr>
            <a:spLocks noGrp="1"/>
          </p:cNvSpPr>
          <p:nvPr>
            <p:ph type="title"/>
          </p:nvPr>
        </p:nvSpPr>
        <p:spPr>
          <a:xfrm>
            <a:off x="1403350" y="274638"/>
            <a:ext cx="7464425" cy="792162"/>
          </a:xfrm>
        </p:spPr>
        <p:txBody>
          <a:bodyPr/>
          <a:lstStyle/>
          <a:p>
            <a:pPr eaLnBrk="1" hangingPunct="1"/>
            <a:r>
              <a:rPr lang="en-US" altLang="en-US" b="1" smtClean="0">
                <a:solidFill>
                  <a:srgbClr val="C00000"/>
                </a:solidFill>
              </a:rPr>
              <a:t>THANK YOU COHORT LEADERS!</a:t>
            </a:r>
            <a:endParaRPr lang="en-US" altLang="en-US" smtClean="0">
              <a:solidFill>
                <a:srgbClr val="C00000"/>
              </a:solidFil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54556357"/>
              </p:ext>
            </p:extLst>
          </p:nvPr>
        </p:nvGraphicFramePr>
        <p:xfrm>
          <a:off x="533400" y="1219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descr="C:\Users\greenekp\AppData\Local\Microsoft\Windows\Temporary Internet Files\Content.IE5\N2U11304\question-mar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828800"/>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227013" y="76200"/>
            <a:ext cx="8632825" cy="1371600"/>
          </a:xfrm>
        </p:spPr>
        <p:txBody>
          <a:bodyPr/>
          <a:lstStyle/>
          <a:p>
            <a:pPr eaLnBrk="1" hangingPunct="1"/>
            <a:r>
              <a:rPr lang="en-US" altLang="en-US" sz="4000" b="1" smtClean="0">
                <a:solidFill>
                  <a:srgbClr val="C00000"/>
                </a:solidFill>
              </a:rPr>
              <a:t>Reflection:</a:t>
            </a:r>
            <a:r>
              <a:rPr lang="en-US" altLang="en-US" sz="4000" b="1" smtClean="0"/>
              <a:t>  </a:t>
            </a:r>
            <a:br>
              <a:rPr lang="en-US" altLang="en-US" sz="4000" b="1" smtClean="0"/>
            </a:br>
            <a:r>
              <a:rPr lang="en-US" altLang="en-US" sz="4000" smtClean="0"/>
              <a:t>One minute paper on post-it</a:t>
            </a:r>
          </a:p>
        </p:txBody>
      </p:sp>
      <p:sp>
        <p:nvSpPr>
          <p:cNvPr id="53250" name="Content Placeholder 2"/>
          <p:cNvSpPr>
            <a:spLocks noGrp="1"/>
          </p:cNvSpPr>
          <p:nvPr>
            <p:ph idx="1"/>
          </p:nvPr>
        </p:nvSpPr>
        <p:spPr>
          <a:xfrm>
            <a:off x="280988" y="1676400"/>
            <a:ext cx="8483600" cy="4800600"/>
          </a:xfrm>
        </p:spPr>
        <p:txBody>
          <a:bodyPr rtlCol="0">
            <a:normAutofit/>
          </a:bodyPr>
          <a:lstStyle/>
          <a:p>
            <a:pPr eaLnBrk="1" fontAlgn="auto" hangingPunct="1">
              <a:spcAft>
                <a:spcPts val="0"/>
              </a:spcAft>
              <a:buFont typeface="Arial"/>
              <a:buChar char="•"/>
              <a:defRPr/>
            </a:pPr>
            <a:r>
              <a:rPr lang="en-US" dirty="0" smtClean="0"/>
              <a:t>Jot down your “Take-</a:t>
            </a:r>
            <a:r>
              <a:rPr lang="en-US" dirty="0" err="1" smtClean="0"/>
              <a:t>Aways</a:t>
            </a:r>
            <a:r>
              <a:rPr lang="en-US" dirty="0" smtClean="0"/>
              <a:t>” </a:t>
            </a:r>
          </a:p>
          <a:p>
            <a:pPr eaLnBrk="1" fontAlgn="auto" hangingPunct="1">
              <a:spcAft>
                <a:spcPts val="0"/>
              </a:spcAft>
              <a:buFont typeface="Arial"/>
              <a:buChar char="•"/>
              <a:defRPr/>
            </a:pPr>
            <a:r>
              <a:rPr lang="en-US" dirty="0" smtClean="0"/>
              <a:t>Consider </a:t>
            </a:r>
            <a:r>
              <a:rPr lang="en-US" dirty="0"/>
              <a:t>what </a:t>
            </a:r>
            <a:r>
              <a:rPr lang="en-US" u="sng" dirty="0"/>
              <a:t>you need to know and be able to do to successfully </a:t>
            </a:r>
            <a:r>
              <a:rPr lang="en-US" u="sng" dirty="0" smtClean="0"/>
              <a:t>implement what you have learned in this session.</a:t>
            </a:r>
            <a:endParaRPr lang="en-US" u="sng" dirty="0"/>
          </a:p>
          <a:p>
            <a:pPr lvl="1" eaLnBrk="1" fontAlgn="auto" hangingPunct="1">
              <a:spcAft>
                <a:spcPts val="0"/>
              </a:spcAft>
              <a:buFont typeface="Arial"/>
              <a:buChar char="–"/>
              <a:defRPr/>
            </a:pPr>
            <a:r>
              <a:rPr lang="en-US" sz="3200" dirty="0"/>
              <a:t>What is still unclear?</a:t>
            </a:r>
          </a:p>
          <a:p>
            <a:pPr lvl="1" eaLnBrk="1" fontAlgn="auto" hangingPunct="1">
              <a:spcAft>
                <a:spcPts val="0"/>
              </a:spcAft>
              <a:buFont typeface="Arial"/>
              <a:buChar char="–"/>
              <a:defRPr/>
            </a:pPr>
            <a:r>
              <a:rPr lang="en-US" sz="3200" dirty="0"/>
              <a:t>What professional development or additional resources do you need</a:t>
            </a:r>
            <a:r>
              <a:rPr lang="en-US" sz="3200" dirty="0" smtClean="0"/>
              <a:t>?</a:t>
            </a:r>
          </a:p>
          <a:p>
            <a:pPr marL="457200" lvl="1" indent="0" eaLnBrk="1" fontAlgn="auto" hangingPunct="1">
              <a:spcAft>
                <a:spcPts val="0"/>
              </a:spcAft>
              <a:buFont typeface="Arial"/>
              <a:buNone/>
              <a:defRPr/>
            </a:pPr>
            <a:endParaRPr lang="en-US" sz="3000" dirty="0"/>
          </a:p>
          <a:p>
            <a:pPr lvl="1" eaLnBrk="1" fontAlgn="auto" hangingPunct="1">
              <a:spcAft>
                <a:spcPts val="0"/>
              </a:spcAft>
              <a:buFont typeface="Arial" charset="0"/>
              <a:buNone/>
              <a:defRPr/>
            </a:pPr>
            <a:endParaRPr lang="en-US" dirty="0"/>
          </a:p>
        </p:txBody>
      </p:sp>
      <p:pic>
        <p:nvPicPr>
          <p:cNvPr id="839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9513" y="279400"/>
            <a:ext cx="133032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296863"/>
            <a:ext cx="8229600" cy="592137"/>
          </a:xfrm>
        </p:spPr>
        <p:txBody>
          <a:bodyPr/>
          <a:lstStyle/>
          <a:p>
            <a:pPr eaLnBrk="1" hangingPunct="1"/>
            <a:r>
              <a:rPr lang="en-US" altLang="en-US" sz="2800" b="1" smtClean="0">
                <a:solidFill>
                  <a:srgbClr val="C00000"/>
                </a:solidFill>
              </a:rPr>
              <a:t>Portfolio: Support</a:t>
            </a:r>
          </a:p>
        </p:txBody>
      </p:sp>
      <p:sp>
        <p:nvSpPr>
          <p:cNvPr id="8" name="Content Placeholder 7"/>
          <p:cNvSpPr txBox="1">
            <a:spLocks/>
          </p:cNvSpPr>
          <p:nvPr/>
        </p:nvSpPr>
        <p:spPr>
          <a:xfrm>
            <a:off x="561975" y="1333500"/>
            <a:ext cx="3502025" cy="4978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2000" dirty="0" smtClean="0"/>
              <a:t>Who should I contact for help with my portfolio?</a:t>
            </a:r>
          </a:p>
          <a:p>
            <a:pPr marL="0" indent="0" fontAlgn="auto">
              <a:spcAft>
                <a:spcPts val="0"/>
              </a:spcAft>
              <a:buFont typeface="Arial" panose="020B0604020202020204" pitchFamily="34" charset="0"/>
              <a:buNone/>
              <a:defRPr/>
            </a:pPr>
            <a:endParaRPr lang="en-US" sz="2000" dirty="0"/>
          </a:p>
          <a:p>
            <a:pPr marL="0" indent="0" fontAlgn="auto">
              <a:spcAft>
                <a:spcPts val="0"/>
              </a:spcAft>
              <a:buFont typeface="Arial" panose="020B0604020202020204" pitchFamily="34" charset="0"/>
              <a:buNone/>
              <a:defRPr/>
            </a:pPr>
            <a:r>
              <a:rPr lang="en-US" sz="2000" dirty="0" smtClean="0"/>
              <a:t>Cassandra R. Turner, PhD</a:t>
            </a:r>
          </a:p>
          <a:p>
            <a:pPr marL="0" indent="0" fontAlgn="auto">
              <a:spcAft>
                <a:spcPts val="0"/>
              </a:spcAft>
              <a:buFont typeface="Arial" panose="020B0604020202020204" pitchFamily="34" charset="0"/>
              <a:buNone/>
              <a:defRPr/>
            </a:pPr>
            <a:r>
              <a:rPr lang="en-US" sz="2000" dirty="0" smtClean="0"/>
              <a:t>HPELW Advisor</a:t>
            </a:r>
          </a:p>
          <a:p>
            <a:pPr marL="0" indent="0" fontAlgn="auto">
              <a:spcAft>
                <a:spcPts val="0"/>
              </a:spcAft>
              <a:buFont typeface="Arial" panose="020B0604020202020204" pitchFamily="34" charset="0"/>
              <a:buNone/>
              <a:defRPr/>
            </a:pPr>
            <a:r>
              <a:rPr lang="en-US" sz="2000" dirty="0" smtClean="0">
                <a:hlinkClick r:id="rId3"/>
              </a:rPr>
              <a:t>turnercr@scsK12.org</a:t>
            </a:r>
            <a:endParaRPr lang="en-US" sz="2000" dirty="0" smtClean="0"/>
          </a:p>
          <a:p>
            <a:pPr marL="0" indent="0" fontAlgn="auto">
              <a:spcAft>
                <a:spcPts val="0"/>
              </a:spcAft>
              <a:buFont typeface="Arial" panose="020B0604020202020204" pitchFamily="34" charset="0"/>
              <a:buNone/>
              <a:defRPr/>
            </a:pPr>
            <a:endParaRPr lang="en-US" sz="2000" dirty="0" smtClean="0"/>
          </a:p>
          <a:p>
            <a:pPr marL="0" indent="0" fontAlgn="auto">
              <a:spcAft>
                <a:spcPts val="0"/>
              </a:spcAft>
              <a:buFont typeface="Arial" panose="020B0604020202020204" pitchFamily="34" charset="0"/>
              <a:buNone/>
              <a:defRPr/>
            </a:pPr>
            <a:r>
              <a:rPr lang="en-US" sz="2000" dirty="0" smtClean="0"/>
              <a:t>2930 </a:t>
            </a:r>
            <a:r>
              <a:rPr lang="en-US" sz="2000" dirty="0"/>
              <a:t>Airways Blvd.</a:t>
            </a:r>
          </a:p>
          <a:p>
            <a:pPr marL="0" indent="0" fontAlgn="auto">
              <a:spcAft>
                <a:spcPts val="0"/>
              </a:spcAft>
              <a:buFont typeface="Arial" panose="020B0604020202020204" pitchFamily="34" charset="0"/>
              <a:buNone/>
              <a:defRPr/>
            </a:pPr>
            <a:r>
              <a:rPr lang="en-US" sz="2000" dirty="0"/>
              <a:t>Memphis, TN 38116</a:t>
            </a:r>
          </a:p>
          <a:p>
            <a:pPr marL="0" indent="0" fontAlgn="auto">
              <a:spcAft>
                <a:spcPts val="0"/>
              </a:spcAft>
              <a:buFont typeface="Arial" panose="020B0604020202020204" pitchFamily="34" charset="0"/>
              <a:buNone/>
              <a:defRPr/>
            </a:pPr>
            <a:r>
              <a:rPr lang="en-US" sz="2000" dirty="0" smtClean="0"/>
              <a:t>901-416-3662</a:t>
            </a:r>
          </a:p>
          <a:p>
            <a:pPr fontAlgn="auto">
              <a:spcAft>
                <a:spcPts val="0"/>
              </a:spcAft>
              <a:defRPr/>
            </a:pPr>
            <a:endParaRPr lang="en-US" sz="2000" dirty="0"/>
          </a:p>
          <a:p>
            <a:pPr fontAlgn="auto">
              <a:spcAft>
                <a:spcPts val="0"/>
              </a:spcAft>
              <a:defRPr/>
            </a:pPr>
            <a:endParaRPr lang="en-US" sz="2000" dirty="0"/>
          </a:p>
          <a:p>
            <a:pPr marL="0" indent="0" fontAlgn="auto">
              <a:spcAft>
                <a:spcPts val="0"/>
              </a:spcAft>
              <a:buFont typeface="Arial" panose="020B0604020202020204" pitchFamily="34" charset="0"/>
              <a:buNone/>
              <a:defRPr/>
            </a:pPr>
            <a:r>
              <a:rPr lang="en-US" sz="2000" b="1" dirty="0" smtClean="0"/>
              <a:t/>
            </a:r>
            <a:br>
              <a:rPr lang="en-US" sz="2000" b="1" dirty="0" smtClean="0"/>
            </a:br>
            <a:endParaRPr lang="en-US" sz="2000" dirty="0">
              <a:latin typeface="Arial" pitchFamily="34" charset="0"/>
              <a:cs typeface="Arial" pitchFamily="34" charset="0"/>
            </a:endParaRPr>
          </a:p>
        </p:txBody>
      </p:sp>
      <p:sp>
        <p:nvSpPr>
          <p:cNvPr id="4" name="Content Placeholder 7"/>
          <p:cNvSpPr txBox="1">
            <a:spLocks/>
          </p:cNvSpPr>
          <p:nvPr/>
        </p:nvSpPr>
        <p:spPr>
          <a:xfrm>
            <a:off x="5405438" y="1485900"/>
            <a:ext cx="3502025" cy="4978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2000" dirty="0" smtClean="0"/>
              <a:t>Who should I contact for help with my portfolio?</a:t>
            </a:r>
          </a:p>
          <a:p>
            <a:pPr marL="0" indent="0" algn="ctr" fontAlgn="auto">
              <a:spcAft>
                <a:spcPts val="0"/>
              </a:spcAft>
              <a:buFont typeface="Arial" panose="020B0604020202020204" pitchFamily="34" charset="0"/>
              <a:buNone/>
              <a:defRPr/>
            </a:pPr>
            <a:endParaRPr lang="en-US" sz="2000" dirty="0" smtClean="0"/>
          </a:p>
          <a:p>
            <a:pPr marL="0" indent="0" fontAlgn="auto">
              <a:spcAft>
                <a:spcPts val="0"/>
              </a:spcAft>
              <a:buFont typeface="Arial" panose="020B0604020202020204" pitchFamily="34" charset="0"/>
              <a:buNone/>
              <a:defRPr/>
            </a:pPr>
            <a:r>
              <a:rPr lang="en-US" sz="2000" dirty="0" smtClean="0"/>
              <a:t>Kelley Greene</a:t>
            </a:r>
          </a:p>
          <a:p>
            <a:pPr marL="0" indent="0" fontAlgn="auto">
              <a:spcAft>
                <a:spcPts val="0"/>
              </a:spcAft>
              <a:buFont typeface="Arial" panose="020B0604020202020204" pitchFamily="34" charset="0"/>
              <a:buNone/>
              <a:defRPr/>
            </a:pPr>
            <a:r>
              <a:rPr lang="en-US" sz="2000" dirty="0" smtClean="0"/>
              <a:t>HPELW Instructional Advisor </a:t>
            </a:r>
            <a:endParaRPr lang="en-US" sz="2000" dirty="0"/>
          </a:p>
          <a:p>
            <a:pPr marL="0" indent="0" fontAlgn="auto">
              <a:spcAft>
                <a:spcPts val="0"/>
              </a:spcAft>
              <a:buFont typeface="Arial" panose="020B0604020202020204" pitchFamily="34" charset="0"/>
              <a:buNone/>
              <a:defRPr/>
            </a:pPr>
            <a:r>
              <a:rPr lang="en-US" sz="2000" dirty="0" smtClean="0">
                <a:hlinkClick r:id="rId4"/>
              </a:rPr>
              <a:t>greenekp@scsk12.org</a:t>
            </a:r>
            <a:endParaRPr lang="en-US" sz="2000" dirty="0" smtClean="0"/>
          </a:p>
          <a:p>
            <a:pPr marL="0" indent="0" fontAlgn="auto">
              <a:spcAft>
                <a:spcPts val="0"/>
              </a:spcAft>
              <a:buFont typeface="Arial" panose="020B0604020202020204" pitchFamily="34" charset="0"/>
              <a:buNone/>
              <a:defRPr/>
            </a:pPr>
            <a:endParaRPr lang="en-US" sz="2000" dirty="0" smtClean="0"/>
          </a:p>
          <a:p>
            <a:pPr marL="0" indent="0" fontAlgn="auto">
              <a:spcAft>
                <a:spcPts val="0"/>
              </a:spcAft>
              <a:buFont typeface="Arial" panose="020B0604020202020204" pitchFamily="34" charset="0"/>
              <a:buNone/>
              <a:defRPr/>
            </a:pPr>
            <a:r>
              <a:rPr lang="en-US" sz="2000" dirty="0" smtClean="0"/>
              <a:t>2930 </a:t>
            </a:r>
            <a:r>
              <a:rPr lang="en-US" sz="2000" dirty="0"/>
              <a:t>Airways Blvd.</a:t>
            </a:r>
          </a:p>
          <a:p>
            <a:pPr marL="0" indent="0" fontAlgn="auto">
              <a:spcAft>
                <a:spcPts val="0"/>
              </a:spcAft>
              <a:buFont typeface="Arial" panose="020B0604020202020204" pitchFamily="34" charset="0"/>
              <a:buNone/>
              <a:defRPr/>
            </a:pPr>
            <a:r>
              <a:rPr lang="en-US" sz="2000" dirty="0"/>
              <a:t>Memphis, TN 38116</a:t>
            </a:r>
          </a:p>
          <a:p>
            <a:pPr marL="0" indent="0" fontAlgn="auto">
              <a:spcAft>
                <a:spcPts val="0"/>
              </a:spcAft>
              <a:buFont typeface="Arial" panose="020B0604020202020204" pitchFamily="34" charset="0"/>
              <a:buNone/>
              <a:defRPr/>
            </a:pPr>
            <a:r>
              <a:rPr lang="en-US" sz="2000" dirty="0" smtClean="0"/>
              <a:t>901-416-0627</a:t>
            </a:r>
          </a:p>
          <a:p>
            <a:pPr fontAlgn="auto">
              <a:spcAft>
                <a:spcPts val="0"/>
              </a:spcAft>
              <a:defRPr/>
            </a:pPr>
            <a:endParaRPr lang="en-US" sz="2000" dirty="0"/>
          </a:p>
          <a:p>
            <a:pPr fontAlgn="auto">
              <a:spcAft>
                <a:spcPts val="0"/>
              </a:spcAft>
              <a:defRPr/>
            </a:pPr>
            <a:endParaRPr lang="en-US" sz="2000" dirty="0"/>
          </a:p>
          <a:p>
            <a:pPr marL="0" indent="0" fontAlgn="auto">
              <a:spcAft>
                <a:spcPts val="0"/>
              </a:spcAft>
              <a:buFont typeface="Arial" panose="020B0604020202020204" pitchFamily="34" charset="0"/>
              <a:buNone/>
              <a:defRPr/>
            </a:pPr>
            <a:r>
              <a:rPr lang="en-US" sz="2000" b="1" dirty="0" smtClean="0"/>
              <a:t/>
            </a:r>
            <a:br>
              <a:rPr lang="en-US" sz="2000" b="1" dirty="0" smtClean="0"/>
            </a:br>
            <a:endParaRPr lang="en-US" sz="2000" dirty="0">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96863"/>
            <a:ext cx="8229600" cy="592137"/>
          </a:xfrm>
        </p:spPr>
        <p:txBody>
          <a:bodyPr/>
          <a:lstStyle/>
          <a:p>
            <a:pPr eaLnBrk="1" hangingPunct="1"/>
            <a:r>
              <a:rPr lang="en-US" altLang="en-US" sz="2800" b="1" smtClean="0">
                <a:solidFill>
                  <a:srgbClr val="C00000"/>
                </a:solidFill>
              </a:rPr>
              <a:t>TEM: An Overview</a:t>
            </a:r>
          </a:p>
        </p:txBody>
      </p:sp>
      <p:sp>
        <p:nvSpPr>
          <p:cNvPr id="12291" name="TextBox 2"/>
          <p:cNvSpPr txBox="1">
            <a:spLocks noChangeArrowheads="1"/>
          </p:cNvSpPr>
          <p:nvPr/>
        </p:nvSpPr>
        <p:spPr bwMode="auto">
          <a:xfrm>
            <a:off x="625475" y="1117600"/>
            <a:ext cx="7942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i="1"/>
              <a:t>TEM contains five measures of performance.  Measure weightings vary based on whether or not a teacher has his/her own student growth data.</a:t>
            </a:r>
            <a:endParaRPr lang="en-US" altLang="en-US" sz="2400"/>
          </a:p>
        </p:txBody>
      </p:sp>
      <p:graphicFrame>
        <p:nvGraphicFramePr>
          <p:cNvPr id="4" name="Chart 3"/>
          <p:cNvGraphicFramePr>
            <a:graphicFrameLocks/>
          </p:cNvGraphicFramePr>
          <p:nvPr/>
        </p:nvGraphicFramePr>
        <p:xfrm>
          <a:off x="2007268" y="2738774"/>
          <a:ext cx="5001066" cy="3752520"/>
        </p:xfrm>
        <a:graphic>
          <a:graphicData uri="http://schemas.openxmlformats.org/drawingml/2006/chart">
            <c:chart xmlns:c="http://schemas.openxmlformats.org/drawingml/2006/chart" xmlns:r="http://schemas.openxmlformats.org/officeDocument/2006/relationships" r:id="rId3"/>
          </a:graphicData>
        </a:graphic>
      </p:graphicFrame>
      <p:sp>
        <p:nvSpPr>
          <p:cNvPr id="12293" name="TextBox 5"/>
          <p:cNvSpPr txBox="1">
            <a:spLocks noChangeArrowheads="1"/>
          </p:cNvSpPr>
          <p:nvPr/>
        </p:nvSpPr>
        <p:spPr bwMode="auto">
          <a:xfrm>
            <a:off x="2941638" y="2317750"/>
            <a:ext cx="3368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u="sng"/>
              <a:t>Portfolio Teachers</a:t>
            </a:r>
          </a:p>
        </p:txBody>
      </p:sp>
      <p:sp>
        <p:nvSpPr>
          <p:cNvPr id="8" name="Right Arrow 7"/>
          <p:cNvSpPr/>
          <p:nvPr/>
        </p:nvSpPr>
        <p:spPr>
          <a:xfrm>
            <a:off x="625475" y="2971800"/>
            <a:ext cx="1766888" cy="13970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a:t>Portfolio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en-US" altLang="en-US" smtClean="0"/>
          </a:p>
        </p:txBody>
      </p:sp>
      <p:sp>
        <p:nvSpPr>
          <p:cNvPr id="14339" name="Content Placeholder 2"/>
          <p:cNvSpPr>
            <a:spLocks noGrp="1"/>
          </p:cNvSpPr>
          <p:nvPr>
            <p:ph idx="1"/>
          </p:nvPr>
        </p:nvSpPr>
        <p:spPr/>
        <p:txBody>
          <a:bodyPr/>
          <a:lstStyle/>
          <a:p>
            <a:pPr eaLnBrk="1" hangingPunct="1"/>
            <a:endParaRPr lang="en-US" altLang="en-US" smtClean="0"/>
          </a:p>
        </p:txBody>
      </p:sp>
      <p:pic>
        <p:nvPicPr>
          <p:cNvPr id="1434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13" y="1339850"/>
            <a:ext cx="7372350"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541338"/>
            <a:ext cx="8229600" cy="528637"/>
          </a:xfrm>
        </p:spPr>
        <p:txBody>
          <a:bodyPr/>
          <a:lstStyle/>
          <a:p>
            <a:pPr eaLnBrk="1" hangingPunct="1"/>
            <a:r>
              <a:rPr lang="en-US" altLang="en-US" sz="2800" b="1" smtClean="0">
                <a:solidFill>
                  <a:srgbClr val="C00000"/>
                </a:solidFill>
              </a:rPr>
              <a:t>Components of An Effective Classroom </a:t>
            </a:r>
          </a:p>
        </p:txBody>
      </p:sp>
      <p:sp>
        <p:nvSpPr>
          <p:cNvPr id="6" name="Content Placeholder 5"/>
          <p:cNvSpPr>
            <a:spLocks noGrp="1"/>
          </p:cNvSpPr>
          <p:nvPr>
            <p:ph idx="1"/>
          </p:nvPr>
        </p:nvSpPr>
        <p:spPr>
          <a:xfrm>
            <a:off x="804863" y="1249363"/>
            <a:ext cx="7881937" cy="4525962"/>
          </a:xfrm>
        </p:spPr>
        <p:txBody>
          <a:bodyPr rtlCol="0">
            <a:normAutofit/>
          </a:bodyPr>
          <a:lstStyle/>
          <a:p>
            <a:pPr marL="0" indent="0" eaLnBrk="1" fontAlgn="auto" hangingPunct="1">
              <a:spcAft>
                <a:spcPts val="0"/>
              </a:spcAft>
              <a:buFont typeface="Arial"/>
              <a:buNone/>
              <a:defRPr/>
            </a:pPr>
            <a:endParaRPr lang="en-US" sz="2400" b="1" dirty="0" smtClean="0"/>
          </a:p>
          <a:p>
            <a:pPr eaLnBrk="1" fontAlgn="auto" hangingPunct="1">
              <a:spcAft>
                <a:spcPts val="0"/>
              </a:spcAft>
              <a:defRPr/>
            </a:pPr>
            <a:r>
              <a:rPr lang="en-US" sz="2400" dirty="0" smtClean="0"/>
              <a:t>Flexible</a:t>
            </a:r>
            <a:r>
              <a:rPr lang="en-US" sz="2400" dirty="0"/>
              <a:t>, yet rigorous method of measuring student  growth</a:t>
            </a:r>
          </a:p>
          <a:p>
            <a:pPr eaLnBrk="1" fontAlgn="auto" hangingPunct="1">
              <a:spcAft>
                <a:spcPts val="0"/>
              </a:spcAft>
              <a:defRPr/>
            </a:pPr>
            <a:r>
              <a:rPr lang="en-US" sz="2400" dirty="0"/>
              <a:t>Combines evaluation with the opportunity for professional growth</a:t>
            </a:r>
          </a:p>
          <a:p>
            <a:pPr eaLnBrk="1" fontAlgn="auto" hangingPunct="1">
              <a:spcAft>
                <a:spcPts val="0"/>
              </a:spcAft>
              <a:defRPr/>
            </a:pPr>
            <a:r>
              <a:rPr lang="en-US" sz="2400" dirty="0"/>
              <a:t>Created by physical education professionals</a:t>
            </a:r>
          </a:p>
          <a:p>
            <a:pPr eaLnBrk="1" fontAlgn="auto" hangingPunct="1">
              <a:spcAft>
                <a:spcPts val="0"/>
              </a:spcAft>
              <a:defRPr/>
            </a:pPr>
            <a:r>
              <a:rPr lang="en-US" sz="2400" dirty="0"/>
              <a:t>Reflects the teacher’s actual students</a:t>
            </a:r>
          </a:p>
          <a:p>
            <a:pPr eaLnBrk="1" fontAlgn="auto" hangingPunct="1">
              <a:spcAft>
                <a:spcPts val="0"/>
              </a:spcAft>
              <a:defRPr/>
            </a:pPr>
            <a:r>
              <a:rPr lang="en-US" sz="2400" dirty="0"/>
              <a:t>Opportunity for increased teacher self-reflection</a:t>
            </a:r>
          </a:p>
          <a:p>
            <a:pPr eaLnBrk="1" fontAlgn="auto" hangingPunct="1">
              <a:spcAft>
                <a:spcPts val="0"/>
              </a:spcAft>
              <a:defRPr/>
            </a:pPr>
            <a:r>
              <a:rPr lang="en-US" sz="2400" dirty="0"/>
              <a:t>Encourages increased collaboration and sharing among teachers</a:t>
            </a:r>
          </a:p>
          <a:p>
            <a:pPr eaLnBrk="1" fontAlgn="auto" hangingPunct="1">
              <a:spcAft>
                <a:spcPts val="0"/>
              </a:spcAft>
              <a:defRPr/>
            </a:pPr>
            <a:r>
              <a:rPr lang="en-US" sz="2400" dirty="0"/>
              <a:t>Leads to improved instruction, and thus student growth</a:t>
            </a:r>
          </a:p>
          <a:p>
            <a:pPr eaLnBrk="1" fontAlgn="auto" hangingPunct="1">
              <a:spcAft>
                <a:spcPts val="0"/>
              </a:spcAft>
              <a:buFont typeface="Arial"/>
              <a:buChar char="•"/>
              <a:defRPr/>
            </a:pPr>
            <a:endParaRPr lang="en-US" sz="2400" dirty="0" smtClean="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2700"/>
            <a:ext cx="8229600" cy="528638"/>
          </a:xfrm>
        </p:spPr>
        <p:txBody>
          <a:bodyPr/>
          <a:lstStyle/>
          <a:p>
            <a:pPr eaLnBrk="1" hangingPunct="1"/>
            <a:r>
              <a:rPr lang="en-US" altLang="en-US" sz="2800" b="1" i="1" smtClean="0">
                <a:solidFill>
                  <a:schemeClr val="bg1"/>
                </a:solidFill>
              </a:rPr>
              <a:t>About the Model</a:t>
            </a:r>
          </a:p>
        </p:txBody>
      </p:sp>
      <p:sp>
        <p:nvSpPr>
          <p:cNvPr id="6" name="Content Placeholder 5"/>
          <p:cNvSpPr>
            <a:spLocks noGrp="1"/>
          </p:cNvSpPr>
          <p:nvPr>
            <p:ph idx="1"/>
          </p:nvPr>
        </p:nvSpPr>
        <p:spPr>
          <a:xfrm>
            <a:off x="457200" y="1284288"/>
            <a:ext cx="8229600" cy="4525962"/>
          </a:xfrm>
        </p:spPr>
        <p:txBody>
          <a:bodyPr rtlCol="0">
            <a:normAutofit/>
          </a:bodyPr>
          <a:lstStyle/>
          <a:p>
            <a:pPr eaLnBrk="1" fontAlgn="auto" hangingPunct="1">
              <a:spcAft>
                <a:spcPts val="0"/>
              </a:spcAft>
              <a:buFont typeface="Arial"/>
              <a:buChar char="•"/>
              <a:defRPr/>
            </a:pPr>
            <a:endParaRPr lang="en-US" sz="2400" b="1" dirty="0" smtClean="0"/>
          </a:p>
          <a:p>
            <a:pPr eaLnBrk="1" fontAlgn="auto" hangingPunct="1">
              <a:spcAft>
                <a:spcPts val="0"/>
              </a:spcAft>
              <a:buFont typeface="Arial"/>
              <a:buChar char="•"/>
              <a:defRPr/>
            </a:pPr>
            <a:r>
              <a:rPr lang="en-US" sz="2400" b="1" dirty="0" smtClean="0"/>
              <a:t>Beginning of the school year</a:t>
            </a:r>
            <a:r>
              <a:rPr lang="en-US" sz="2400" dirty="0" smtClean="0"/>
              <a:t>: Teachers create a written yearly plan outlining what they will teach and when. The plan should also include when they will pre-test, teach, and post-test the various assessment measures. </a:t>
            </a:r>
          </a:p>
          <a:p>
            <a:pPr eaLnBrk="1" fontAlgn="auto" hangingPunct="1">
              <a:spcAft>
                <a:spcPts val="0"/>
              </a:spcAft>
              <a:buFont typeface="Arial"/>
              <a:buChar char="•"/>
              <a:defRPr/>
            </a:pPr>
            <a:r>
              <a:rPr lang="en-US" sz="2400" b="1" dirty="0" smtClean="0"/>
              <a:t>Provide School Principal and Admin Team with your plan!</a:t>
            </a:r>
          </a:p>
          <a:p>
            <a:pPr marL="0" indent="0" eaLnBrk="1" fontAlgn="auto" hangingPunct="1">
              <a:spcAft>
                <a:spcPts val="0"/>
              </a:spcAft>
              <a:buFont typeface="Arial"/>
              <a:buNone/>
              <a:defRPr/>
            </a:pPr>
            <a:endParaRPr lang="en-US" sz="2400" dirty="0" smtClean="0"/>
          </a:p>
        </p:txBody>
      </p:sp>
      <p:sp>
        <p:nvSpPr>
          <p:cNvPr id="18436" name="TextBox 4"/>
          <p:cNvSpPr txBox="1">
            <a:spLocks noChangeArrowheads="1"/>
          </p:cNvSpPr>
          <p:nvPr/>
        </p:nvSpPr>
        <p:spPr bwMode="auto">
          <a:xfrm>
            <a:off x="1308100" y="311150"/>
            <a:ext cx="6738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i="1">
                <a:solidFill>
                  <a:srgbClr val="C00000"/>
                </a:solidFill>
              </a:rPr>
              <a:t>How does the assessment process work? </a:t>
            </a:r>
            <a:endParaRPr lang="en-US" altLang="en-US" sz="2400">
              <a:solidFill>
                <a:srgbClr val="C00000"/>
              </a:solidFill>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2700"/>
            <a:ext cx="8229600" cy="528638"/>
          </a:xfrm>
        </p:spPr>
        <p:txBody>
          <a:bodyPr/>
          <a:lstStyle/>
          <a:p>
            <a:pPr eaLnBrk="1" hangingPunct="1"/>
            <a:r>
              <a:rPr lang="en-US" altLang="en-US" sz="2800" b="1" i="1" smtClean="0">
                <a:solidFill>
                  <a:schemeClr val="bg1"/>
                </a:solidFill>
              </a:rPr>
              <a:t>About the Model</a:t>
            </a:r>
          </a:p>
        </p:txBody>
      </p:sp>
      <p:sp>
        <p:nvSpPr>
          <p:cNvPr id="6" name="Content Placeholder 5"/>
          <p:cNvSpPr>
            <a:spLocks noGrp="1"/>
          </p:cNvSpPr>
          <p:nvPr>
            <p:ph idx="1"/>
          </p:nvPr>
        </p:nvSpPr>
        <p:spPr>
          <a:xfrm>
            <a:off x="457200" y="1284288"/>
            <a:ext cx="8229600" cy="4525962"/>
          </a:xfrm>
        </p:spPr>
        <p:txBody>
          <a:bodyPr rtlCol="0">
            <a:normAutofit/>
          </a:bodyPr>
          <a:lstStyle/>
          <a:p>
            <a:pPr marL="0" indent="0" eaLnBrk="1" fontAlgn="auto" hangingPunct="1">
              <a:spcAft>
                <a:spcPts val="0"/>
              </a:spcAft>
              <a:buFont typeface="Arial"/>
              <a:buNone/>
              <a:defRPr/>
            </a:pPr>
            <a:endParaRPr lang="en-US" sz="2400" b="1" dirty="0"/>
          </a:p>
          <a:p>
            <a:pPr eaLnBrk="1" fontAlgn="auto" hangingPunct="1">
              <a:spcAft>
                <a:spcPts val="0"/>
              </a:spcAft>
              <a:buFont typeface="Arial"/>
              <a:buChar char="•"/>
              <a:defRPr/>
            </a:pPr>
            <a:r>
              <a:rPr lang="en-US" sz="2400" b="1" dirty="0" smtClean="0"/>
              <a:t>Submitting data</a:t>
            </a:r>
            <a:r>
              <a:rPr lang="en-US" sz="2400" dirty="0" smtClean="0"/>
              <a:t>: Teachers can upload their videos and other supplementary information to the GLADIS evidence collection website throughout the school year. This website is a password-protected, secure means of storing data. Once teachers have uploaded all of their evidence, they will go through and self-score their collections and submit them for peer review.</a:t>
            </a:r>
          </a:p>
          <a:p>
            <a:pPr eaLnBrk="1" fontAlgn="auto" hangingPunct="1">
              <a:spcAft>
                <a:spcPts val="0"/>
              </a:spcAft>
              <a:buFont typeface="Arial"/>
              <a:buChar char="•"/>
              <a:defRPr/>
            </a:pPr>
            <a:r>
              <a:rPr lang="en-US" sz="2400" dirty="0" smtClean="0"/>
              <a:t>Prior to upload- PLEASE REVIEW </a:t>
            </a:r>
          </a:p>
        </p:txBody>
      </p:sp>
      <p:sp>
        <p:nvSpPr>
          <p:cNvPr id="20484" name="TextBox 4"/>
          <p:cNvSpPr txBox="1">
            <a:spLocks noChangeArrowheads="1"/>
          </p:cNvSpPr>
          <p:nvPr/>
        </p:nvSpPr>
        <p:spPr bwMode="auto">
          <a:xfrm>
            <a:off x="1308100" y="357188"/>
            <a:ext cx="6738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i="1">
                <a:solidFill>
                  <a:srgbClr val="C00000"/>
                </a:solidFill>
              </a:rPr>
              <a:t>How does the assessment process work? </a:t>
            </a:r>
            <a:endParaRPr lang="en-US" altLang="en-US" sz="2400">
              <a:solidFill>
                <a:srgbClr val="C00000"/>
              </a:solidFill>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DLD.thmx</Template>
  <TotalTime>6615</TotalTime>
  <Words>5671</Words>
  <Application>Microsoft Office PowerPoint</Application>
  <PresentationFormat>On-screen Show (4:3)</PresentationFormat>
  <Paragraphs>740</Paragraphs>
  <Slides>43</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MS PGothic</vt:lpstr>
      <vt:lpstr>Arial</vt:lpstr>
      <vt:lpstr>Calibri</vt:lpstr>
      <vt:lpstr>Times New Roman</vt:lpstr>
      <vt:lpstr>Wingdings</vt:lpstr>
      <vt:lpstr>DLD</vt:lpstr>
      <vt:lpstr>PowerPoint Presentation</vt:lpstr>
      <vt:lpstr>Norms</vt:lpstr>
      <vt:lpstr>PowerPoint Presentation</vt:lpstr>
      <vt:lpstr>Purpose &amp; Agenda</vt:lpstr>
      <vt:lpstr>TEM: An Overview</vt:lpstr>
      <vt:lpstr>PowerPoint Presentation</vt:lpstr>
      <vt:lpstr>Components of An Effective Classroom </vt:lpstr>
      <vt:lpstr>About the Model</vt:lpstr>
      <vt:lpstr>About the Model</vt:lpstr>
      <vt:lpstr>Portfolio Requirements</vt:lpstr>
      <vt:lpstr>About the Model</vt:lpstr>
      <vt:lpstr>About the Model-Training Material</vt:lpstr>
      <vt:lpstr>PowerPoint Presentation</vt:lpstr>
      <vt:lpstr>PowerPoint Presentation</vt:lpstr>
      <vt:lpstr>Grades 3-5 Scoring Guide</vt:lpstr>
      <vt:lpstr>Scoring Sheet</vt:lpstr>
      <vt:lpstr>Process of Recording </vt:lpstr>
      <vt:lpstr>Portfolio: Overhand Throw</vt:lpstr>
      <vt:lpstr>Portfolio: 2nd Example Overhand Throw</vt:lpstr>
      <vt:lpstr>Portfolio: Underhand Catch</vt:lpstr>
      <vt:lpstr>Portfolio: Feedback</vt:lpstr>
      <vt:lpstr>PowerPoint Presentation</vt:lpstr>
      <vt:lpstr>PowerPoint Presentation</vt:lpstr>
      <vt:lpstr>PowerPoint Presentation</vt:lpstr>
      <vt:lpstr>If you teach only 5th grade…</vt:lpstr>
      <vt:lpstr>Portfolio: Pitfalls to Avoid</vt:lpstr>
      <vt:lpstr>Portfolio Questions</vt:lpstr>
      <vt:lpstr>Portfolio: Questions</vt:lpstr>
      <vt:lpstr>Portfolio Resources: Exemplars</vt:lpstr>
      <vt:lpstr>TN BOE Timeline</vt:lpstr>
      <vt:lpstr>Portfolio: Next Steps</vt:lpstr>
      <vt:lpstr>Portfolio Assessment Activity</vt:lpstr>
      <vt:lpstr>Portfolio Process</vt:lpstr>
      <vt:lpstr>Assessment Options</vt:lpstr>
      <vt:lpstr>Recording Student Assessments</vt:lpstr>
      <vt:lpstr>Naming Evidence Collections</vt:lpstr>
      <vt:lpstr>Portfolio Process</vt:lpstr>
      <vt:lpstr>Skill Performed </vt:lpstr>
      <vt:lpstr>Portfolio Supports</vt:lpstr>
      <vt:lpstr>THANK YOU COHORT LEADERS!</vt:lpstr>
      <vt:lpstr>PowerPoint Presentation</vt:lpstr>
      <vt:lpstr>Reflection:   One minute paper on post-it</vt:lpstr>
      <vt:lpstr>Portfolio: Support</vt:lpstr>
    </vt:vector>
  </TitlesOfParts>
  <Company>Shelby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Headline Here.</dc:title>
  <dc:creator>Robert LaBonia</dc:creator>
  <cp:lastModifiedBy>KELLEY P GREENE</cp:lastModifiedBy>
  <cp:revision>240</cp:revision>
  <cp:lastPrinted>2016-08-02T13:48:11Z</cp:lastPrinted>
  <dcterms:created xsi:type="dcterms:W3CDTF">2015-09-01T21:03:23Z</dcterms:created>
  <dcterms:modified xsi:type="dcterms:W3CDTF">2016-08-29T19:05:26Z</dcterms:modified>
</cp:coreProperties>
</file>