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2" r:id="rId12"/>
    <p:sldId id="263" r:id="rId13"/>
    <p:sldId id="269" r:id="rId14"/>
    <p:sldId id="270" r:id="rId15"/>
    <p:sldId id="274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1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4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319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00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80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61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7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8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1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8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1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0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0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462A1-8C29-4456-B514-35C99DAB16D0}" type="datetimeFigureOut">
              <a:rPr lang="en-US" smtClean="0"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293754C-81C3-4FCE-9A2A-D93CED100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ongandhappylife.wordpress.com/2014/12/26/considering-goals-for-2015-within-20-minutes-of-quitting-smoking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82283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Tobacco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8695024" cy="1096899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it, and what does it do?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7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0708" y="809898"/>
            <a:ext cx="45066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1964 the Surgeon General of the U.S.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wrote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report about the dangers of cigarette smoking. He said that the nicotine and tar in cigarettes cause lung cancer.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956" y="522515"/>
            <a:ext cx="3856809" cy="580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651" y="4689564"/>
            <a:ext cx="89480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However, nicotine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is one of the more than 4,000 chemicals in cigarettes and its smoke. It is the chemical that makes tobacco addictive or habit forming.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12" y="0"/>
            <a:ext cx="6669542" cy="479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177" y="627018"/>
            <a:ext cx="9405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cost?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30" y="1632857"/>
            <a:ext cx="41539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Premature aging</a:t>
            </a:r>
          </a:p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 average, a smoker will look 19 years older because smoking reduces the amount of oxygen in the blood.</a:t>
            </a: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450" y="1789610"/>
            <a:ext cx="5110189" cy="425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864" y="513543"/>
            <a:ext cx="1001485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u="sng" dirty="0" smtClean="0">
                <a:solidFill>
                  <a:srgbClr val="54A021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Financial Cost</a:t>
            </a:r>
            <a:endParaRPr lang="en-US" sz="3200" dirty="0" smtClean="0">
              <a:solidFill>
                <a:srgbClr val="54A021">
                  <a:lumMod val="50000"/>
                </a:srgb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lvl="0"/>
            <a:endParaRPr lang="en-US" sz="3200" dirty="0">
              <a:solidFill>
                <a:srgbClr val="54A021">
                  <a:lumMod val="50000"/>
                </a:srgb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200" dirty="0" smtClean="0">
                <a:solidFill>
                  <a:srgbClr val="54A021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They are expensive.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Someone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smoking a pack a day spends about $160 a week on cigarettes, which is nearly $8,500 each year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Home</a:t>
            </a:r>
            <a:r>
              <a:rPr lang="en-US" sz="3200" dirty="0" smtClean="0">
                <a:solidFill>
                  <a:srgbClr val="54A021">
                    <a:lumMod val="50000"/>
                  </a:srgb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health, and life insurance rates are higher for smokers.</a:t>
            </a:r>
          </a:p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 average, smokers will typically pay </a:t>
            </a:r>
          </a:p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15-20% higher premiums than non-smokers </a:t>
            </a: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599" y="506327"/>
            <a:ext cx="9400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Social – You are isolated. You can only date  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certain people. You can only smoke in certain  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places.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121" y="2075987"/>
            <a:ext cx="5719879" cy="3999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99" y="2559559"/>
            <a:ext cx="6041090" cy="401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744583"/>
            <a:ext cx="856923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</a:t>
            </a:r>
            <a:r>
              <a:rPr lang="en-US" sz="3200" b="1" u="sng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remature death</a:t>
            </a:r>
          </a:p>
          <a:p>
            <a:endParaRPr lang="en-US" sz="3200" u="sng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Life expectancy for smokers is at least 10 years shorter than for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nonsmokers.</a:t>
            </a:r>
            <a:endParaRPr lang="en-US" sz="3200" baseline="300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Quitting smoking before the age of 40 reduces the risk of dying from smoking-related disease by about 90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%.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32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263" y="600891"/>
            <a:ext cx="1099892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Smoking causes…</a:t>
            </a:r>
          </a:p>
          <a:p>
            <a:endParaRPr lang="en-US" sz="3600" dirty="0" smtClean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-cancer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(especially lung cancer)</a:t>
            </a: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-heart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disease</a:t>
            </a: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-hypertension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-stroke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-emphysema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-COPD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-other 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respiratory illnesses and complications</a:t>
            </a:r>
          </a:p>
          <a:p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5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9086" y="548640"/>
            <a:ext cx="847779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Good News… </a:t>
            </a:r>
          </a:p>
          <a:p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There are many ways to quit!</a:t>
            </a:r>
          </a:p>
          <a:p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-cold turkey</a:t>
            </a: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-behavior therapy</a:t>
            </a: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-nicotine replacement therapy</a:t>
            </a:r>
          </a:p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-medicine</a:t>
            </a:r>
          </a:p>
          <a:p>
            <a:endParaRPr lang="en-US" sz="3600" dirty="0" smtClean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89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8" y="314461"/>
            <a:ext cx="97536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58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023" y="888273"/>
            <a:ext cx="8582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Resources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61703" y="2142308"/>
            <a:ext cx="9339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linkClick r:id="rId2"/>
              </a:rPr>
              <a:t>https://longandhappylife.wordpress.com/2014/12/26/considering-goals-for-2015-within-20-minutes-of-quitting-smoking</a:t>
            </a:r>
            <a:r>
              <a:rPr lang="en-US" u="sng" dirty="0" smtClean="0">
                <a:hlinkClick r:id="rId2"/>
              </a:rPr>
              <a:t>/</a:t>
            </a:r>
            <a:endParaRPr lang="en-US" u="sng" dirty="0" smtClean="0"/>
          </a:p>
          <a:p>
            <a:endParaRPr lang="en-US" dirty="0"/>
          </a:p>
          <a:p>
            <a:r>
              <a:rPr lang="en-US" dirty="0"/>
              <a:t>http://www.biocaretherapy.com/what_is_in_a_cigarette.htm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73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Tobacco is a green, leafy plant that is grown in warm climates.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3563" y="2160588"/>
            <a:ext cx="6039099" cy="422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1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332" y="391885"/>
            <a:ext cx="4219302" cy="1933303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Tobacco was grown by American Indians before the Europeans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settlers arrived.</a:t>
            </a:r>
            <a:b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/>
            </a:r>
            <a:br>
              <a:rPr lang="en-US" sz="30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Native </a:t>
            </a:r>
            <a:r>
              <a:rPr lang="en-US" sz="30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Americans smoked tobacco through a pipe for special religious and medical purposes. They did not smoke every day.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53" y="117566"/>
            <a:ext cx="4217535" cy="662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7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69816"/>
            <a:ext cx="10267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Tobacco was the first crop grown for money in North America. In 1612 the settlers of the first American colony in Jamestown, Virginia grew tobacco as a cash crop.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81" y="2318261"/>
            <a:ext cx="6236902" cy="453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3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9647" y="879365"/>
            <a:ext cx="46503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By the 1800's, many people had begun using small amounts of tobacco. 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 average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people smoked about 40 cigarettes a year.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95" y="879365"/>
            <a:ext cx="4602879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330" y="600892"/>
            <a:ext cx="501613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first commercial cigarettes were made in 1865 by Washington Duke on his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300-acre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farm in Raleigh, North Carolina. 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en-US" sz="3200" dirty="0" smtClean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His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hand-rolled cigarettes were sold to soldiers at the end of the Civil War.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188" y="1149667"/>
            <a:ext cx="1936298" cy="303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898" y="636815"/>
            <a:ext cx="496388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American Tobacco Company and Phillip Morris were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selling their cigarettes mainly to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men, but everything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changed during World War I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World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War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II when they started marketing them to women.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523" y="480060"/>
            <a:ext cx="4410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5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886" y="300446"/>
            <a:ext cx="873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Advertising makes it look glamorous.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71" y="1090611"/>
            <a:ext cx="7613469" cy="519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6804" y="287382"/>
            <a:ext cx="9313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And manly.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04" y="1041974"/>
            <a:ext cx="3949881" cy="5138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793" y="1133414"/>
            <a:ext cx="3468189" cy="49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152</TotalTime>
  <Words>434</Words>
  <Application>Microsoft Office PowerPoint</Application>
  <PresentationFormat>Widescreen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MV Boli</vt:lpstr>
      <vt:lpstr>Trebuchet MS</vt:lpstr>
      <vt:lpstr>Wingdings 3</vt:lpstr>
      <vt:lpstr>Facet</vt:lpstr>
      <vt:lpstr>Tobacco</vt:lpstr>
      <vt:lpstr>Tobacco is a green, leafy plant that is grown in warm climates.</vt:lpstr>
      <vt:lpstr>Tobacco was grown by American Indians before the Europeans settlers arrived.  Native Americans smoked tobacco through a pipe for special religious and medical purposes. They did not smoke every day.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Tobacco</dc:title>
  <dc:creator>Shepler Diana</dc:creator>
  <cp:lastModifiedBy>Shepler Diana</cp:lastModifiedBy>
  <cp:revision>26</cp:revision>
  <dcterms:created xsi:type="dcterms:W3CDTF">2016-11-24T19:51:27Z</dcterms:created>
  <dcterms:modified xsi:type="dcterms:W3CDTF">2017-01-27T01:13:10Z</dcterms:modified>
</cp:coreProperties>
</file>