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6"/>
  </p:notesMasterIdLst>
  <p:sldIdLst>
    <p:sldId id="256" r:id="rId3"/>
    <p:sldId id="257" r:id="rId4"/>
    <p:sldId id="258" r:id="rId5"/>
  </p:sldIdLst>
  <p:sldSz cx="18288000" cy="10287000"/>
  <p:notesSz cx="18288000" cy="10287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90" y="-3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F48E9-A081-4CF3-B624-B1A038E91599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80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9FE08-4CFD-426E-ADE1-67D2FE973B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9FE08-4CFD-426E-ADE1-67D2FE973B6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9FE08-4CFD-426E-ADE1-67D2FE973B6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0EECF9-89D6-4778-BE19-20B91CA94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5F963D-D467-4F2F-B83D-40C3A6E3A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7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288100-7CBF-460E-ACCA-E5E45A318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7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4ABD7A-5D18-4F87-BDCC-27B109804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259BDD-EACB-4C3B-89D4-9D67D48CC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5350C1-D78C-4344-A15B-D0104A35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011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EF0D72-3580-4891-AD92-987340A90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857663-38F4-440E-807A-A0F49A766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2FDC0B-AB97-4881-A4D7-F17D56926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FF9ACB5-A4C9-4D4D-BA2C-136FF17435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E665DD6-DC4A-43E7-A2AB-F735F410E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27B2AA-0C24-4074-97DD-F4584EAE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105D62A-4A9B-4778-89E9-71CD356FF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5DA6C32-98AF-4179-B5C3-82D7A7EF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6969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8E9B79-A8C5-4EAB-BD5B-C0A041F2C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47B4B7-A093-4199-AC05-8472ED9D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632F322-8217-4BAA-A616-2A8F293E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5942BC1-3038-4A08-9607-1AC25F06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2936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778201-A6D8-47C0-9CF9-DBB1DDE59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7355F0-7A48-440B-9FA4-0D41AAF9F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FD1708-49DC-4B8D-903A-E5D88268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0736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2A640-4893-453C-A886-0160B27CF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1E228A-DBAB-45D4-AF4A-463AF2EC3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E4718B4-C0AD-4223-B2FF-1F8924E1E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45ED1F-2ADF-4D13-87BE-BC5F8B6FC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C9518EB-86C2-4308-912B-DBDC9A55B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035FD7-4B18-47CA-96EE-C961E9B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0207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CCFADB-2F8F-4AEE-A5F6-43F960520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A63B05C-A4AC-4500-BA1A-69E82D0EE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DD5F0F-7EED-4B7A-8A32-4EE33D913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899E7A-ED2A-4BCB-8581-0DA6C12CF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581423-2019-4B52-822D-100E6D89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65D702-FCDC-421C-9EFC-302C8DA45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1888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EC2496-DD39-49C8-BB97-8A448D555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9C1EB8-E96C-4569-86EE-FCAA67F31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EF5774-E23B-46DF-BB52-0F14076CE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396FC6-EF3F-4429-AFAB-8CD81BAB7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A2FA3C-62AB-4AFC-AF99-99EFD3F2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8626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A315F31-4871-431B-834C-A6BDC539E5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7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A721BBE-C73E-4EF7-BB24-A9FA2A462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7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E3741F-EAAE-4162-8BBF-3B4F5DB9C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DAFC50-F884-445B-9E61-E5A2CAD05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58FF67-DD84-4A58-89BE-EA5053842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099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980171"/>
            <a:ext cx="10619752" cy="727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50" b="0" i="1">
                <a:solidFill>
                  <a:srgbClr val="E8A81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54305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12664" y="0"/>
            <a:ext cx="12975590" cy="10287000"/>
          </a:xfrm>
          <a:custGeom>
            <a:avLst/>
            <a:gdLst/>
            <a:ahLst/>
            <a:cxnLst/>
            <a:rect l="l" t="t" r="r" b="b"/>
            <a:pathLst>
              <a:path w="12975590" h="10287000">
                <a:moveTo>
                  <a:pt x="0" y="0"/>
                </a:moveTo>
                <a:lnTo>
                  <a:pt x="0" y="10286999"/>
                </a:lnTo>
                <a:lnTo>
                  <a:pt x="12975335" y="10286999"/>
                </a:lnTo>
                <a:lnTo>
                  <a:pt x="12975335" y="0"/>
                </a:lnTo>
                <a:lnTo>
                  <a:pt x="0" y="0"/>
                </a:lnTo>
                <a:close/>
              </a:path>
            </a:pathLst>
          </a:custGeom>
          <a:solidFill>
            <a:srgbClr val="1B7D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50" b="0" i="1">
                <a:solidFill>
                  <a:srgbClr val="E8A81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2153614" y="3893939"/>
            <a:ext cx="5481955" cy="5838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5367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9357296"/>
            <a:ext cx="3439160" cy="0"/>
          </a:xfrm>
          <a:custGeom>
            <a:avLst/>
            <a:gdLst/>
            <a:ahLst/>
            <a:cxnLst/>
            <a:rect l="l" t="t" r="r" b="b"/>
            <a:pathLst>
              <a:path w="3439160">
                <a:moveTo>
                  <a:pt x="0" y="0"/>
                </a:moveTo>
                <a:lnTo>
                  <a:pt x="3438575" y="0"/>
                </a:lnTo>
              </a:path>
            </a:pathLst>
          </a:custGeom>
          <a:ln w="38099">
            <a:solidFill>
              <a:srgbClr val="E8A8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50" b="0" i="1">
                <a:solidFill>
                  <a:srgbClr val="E8A81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1B7D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109673" y="0"/>
            <a:ext cx="1543050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765255"/>
            <a:ext cx="11744325" cy="8753475"/>
          </a:xfrm>
          <a:custGeom>
            <a:avLst/>
            <a:gdLst/>
            <a:ahLst/>
            <a:cxnLst/>
            <a:rect l="l" t="t" r="r" b="b"/>
            <a:pathLst>
              <a:path w="11744325" h="8753475">
                <a:moveTo>
                  <a:pt x="0" y="0"/>
                </a:moveTo>
                <a:lnTo>
                  <a:pt x="11744324" y="0"/>
                </a:lnTo>
                <a:lnTo>
                  <a:pt x="11744324" y="8753474"/>
                </a:lnTo>
                <a:lnTo>
                  <a:pt x="0" y="87534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23661" y="1244823"/>
            <a:ext cx="141260" cy="141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E25B09-9275-481F-9230-DAAC5CA13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5458718"/>
            <a:ext cx="15773400" cy="1384995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E1DD9A-0F72-4D5D-9C9B-87256E39E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55399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8872BF-E2AF-4291-884B-646AE9DA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/>
          <a:p>
            <a:fld id="{A6449D82-6253-4D71-BD62-972315CC1FC8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D45A7B-C604-4CBD-8676-38A87CE3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891E9B-D809-4BC3-9AB9-0991EA2AB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/>
          <a:p>
            <a:fld id="{D7E2C728-AFC5-43F6-9AF5-E1D67C465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4509135"/>
      </p:ext>
    </p:extLst>
  </p:cSld>
  <p:clrMapOvr>
    <a:masterClrMapping/>
  </p:clrMapOvr>
  <p:transition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2A7EC5-6D81-4A7B-A5D3-1F072E346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ACEA8A3-41E5-4748-847B-7483CBB34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48B941-6824-4C05-9F28-0E4F7C495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AE1036-D24C-4B09-B7A4-2568F5E46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383DEF-D4F2-40E6-A414-61F0C2C6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524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9297F-13FD-4737-B985-83CA98637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FBFCDA-226F-43E0-9021-B16CC2E6B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E54FF1-2DEA-47ED-8EC2-42F0FD9A5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217FE0-E622-4335-A589-48B5E970F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0E4BAD-2472-4715-8D98-4D262BBE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570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E25B09-9275-481F-9230-DAAC5CA13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7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E1DD9A-0F72-4D5D-9C9B-87256E39E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8872BF-E2AF-4291-884B-646AE9DA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9D82-6253-4D71-BD62-972315CC1FC8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D45A7B-C604-4CBD-8676-38A87CE3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891E9B-D809-4BC3-9AB9-0991EA2AB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C728-AFC5-43F6-9AF5-E1D67C465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450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5432" y="2175153"/>
            <a:ext cx="2008505" cy="1254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50" b="0" i="1">
                <a:solidFill>
                  <a:srgbClr val="E8A81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3616376-0473-4C1B-B6EC-33DDB5A5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8B121D-5C03-483D-BBBF-63E7E3DD9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7"/>
            <a:ext cx="15773400" cy="6527007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B57886-FA3E-46D7-99D3-C81CDDE23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1D4242-F4C5-4247-8D80-33E4B3878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2A0FAE-A205-4A6D-8EA2-A9DD5C44F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346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wershow.com/view0/8e8986-MWJmZ/Healthy_Brekfast_is_Good_For_Start_A_Day_FRU2go/?p=ppt-tr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4984" y="4270731"/>
            <a:ext cx="4639945" cy="2947035"/>
          </a:xfrm>
          <a:prstGeom prst="rect">
            <a:avLst/>
          </a:prstGeom>
        </p:spPr>
        <p:txBody>
          <a:bodyPr vert="horz" wrap="square" lIns="0" tIns="277495" rIns="0" bIns="0" rtlCol="0">
            <a:spAutoFit/>
          </a:bodyPr>
          <a:lstStyle/>
          <a:p>
            <a:pPr marL="12700" marR="5080" indent="494030">
              <a:lnSpc>
                <a:spcPts val="10460"/>
              </a:lnSpc>
              <a:spcBef>
                <a:spcPts val="2185"/>
              </a:spcBef>
            </a:pPr>
            <a:r>
              <a:rPr sz="10450" spc="-650" dirty="0">
                <a:solidFill>
                  <a:srgbClr val="468A2A"/>
                </a:solidFill>
              </a:rPr>
              <a:t>Healthy  </a:t>
            </a:r>
            <a:r>
              <a:rPr sz="10450" i="1" spc="-415" dirty="0">
                <a:solidFill>
                  <a:srgbClr val="468A2A"/>
                </a:solidFill>
              </a:rPr>
              <a:t>Breakfast</a:t>
            </a:r>
            <a:endParaRPr sz="10450"/>
          </a:p>
        </p:txBody>
      </p:sp>
      <p:sp>
        <p:nvSpPr>
          <p:cNvPr id="3" name="object 3"/>
          <p:cNvSpPr/>
          <p:nvPr/>
        </p:nvSpPr>
        <p:spPr>
          <a:xfrm>
            <a:off x="938251" y="1772526"/>
            <a:ext cx="5000625" cy="2076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1B7D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65477"/>
            <a:ext cx="9141460" cy="7696200"/>
          </a:xfrm>
          <a:custGeom>
            <a:avLst/>
            <a:gdLst/>
            <a:ahLst/>
            <a:cxnLst/>
            <a:rect l="l" t="t" r="r" b="b"/>
            <a:pathLst>
              <a:path w="9141460" h="7696200">
                <a:moveTo>
                  <a:pt x="0" y="0"/>
                </a:moveTo>
                <a:lnTo>
                  <a:pt x="9141318" y="0"/>
                </a:lnTo>
                <a:lnTo>
                  <a:pt x="9141318" y="7696199"/>
                </a:lnTo>
                <a:lnTo>
                  <a:pt x="0" y="76961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90" dirty="0"/>
              <a:t>A</a:t>
            </a:r>
            <a:r>
              <a:rPr spc="-1030" dirty="0"/>
              <a:t>b</a:t>
            </a:r>
            <a:r>
              <a:rPr spc="-1080" dirty="0"/>
              <a:t>o</a:t>
            </a:r>
            <a:r>
              <a:rPr spc="-844" dirty="0"/>
              <a:t>u</a:t>
            </a:r>
            <a:r>
              <a:rPr spc="-505" dirty="0"/>
              <a:t>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5432" y="3193140"/>
            <a:ext cx="3317240" cy="1254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50" i="1" spc="-245" dirty="0">
                <a:solidFill>
                  <a:srgbClr val="E8A814"/>
                </a:solidFill>
                <a:latin typeface="Times New Roman"/>
                <a:cs typeface="Times New Roman"/>
              </a:rPr>
              <a:t>F</a:t>
            </a:r>
            <a:r>
              <a:rPr sz="8050" i="1" spc="990" dirty="0">
                <a:solidFill>
                  <a:srgbClr val="E8A814"/>
                </a:solidFill>
                <a:latin typeface="Times New Roman"/>
                <a:cs typeface="Times New Roman"/>
              </a:rPr>
              <a:t>R</a:t>
            </a:r>
            <a:r>
              <a:rPr sz="8050" i="1" spc="145" dirty="0">
                <a:solidFill>
                  <a:srgbClr val="E8A814"/>
                </a:solidFill>
                <a:latin typeface="Times New Roman"/>
                <a:cs typeface="Times New Roman"/>
              </a:rPr>
              <a:t>U</a:t>
            </a:r>
            <a:r>
              <a:rPr sz="8050" i="1" spc="-1000" dirty="0">
                <a:solidFill>
                  <a:srgbClr val="E8A814"/>
                </a:solidFill>
                <a:latin typeface="Times New Roman"/>
                <a:cs typeface="Times New Roman"/>
              </a:rPr>
              <a:t>2</a:t>
            </a:r>
            <a:r>
              <a:rPr sz="8050" i="1" spc="-660" dirty="0">
                <a:solidFill>
                  <a:srgbClr val="E8A814"/>
                </a:solidFill>
                <a:latin typeface="Times New Roman"/>
                <a:cs typeface="Times New Roman"/>
              </a:rPr>
              <a:t>g</a:t>
            </a:r>
            <a:r>
              <a:rPr sz="8050" i="1" spc="-1075" dirty="0">
                <a:solidFill>
                  <a:srgbClr val="E8A814"/>
                </a:solidFill>
                <a:latin typeface="Times New Roman"/>
                <a:cs typeface="Times New Roman"/>
              </a:rPr>
              <a:t>o</a:t>
            </a:r>
            <a:endParaRPr sz="8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69159" y="0"/>
            <a:ext cx="8191500" cy="822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25972" y="4391291"/>
            <a:ext cx="5671820" cy="5083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5199"/>
              </a:lnSpc>
              <a:spcBef>
                <a:spcPts val="100"/>
              </a:spcBef>
            </a:pPr>
            <a:r>
              <a:rPr sz="3200" spc="-5" dirty="0">
                <a:solidFill>
                  <a:srgbClr val="468A2A"/>
                </a:solidFill>
                <a:latin typeface="Arial"/>
                <a:cs typeface="Arial"/>
              </a:rPr>
              <a:t>FRU2go is 100% pure fruit  snack without any  preservatives, artificial flavours  or colour. Manufactured in our  state of the art plant, the  product goes through very  stringent quality process</a:t>
            </a:r>
            <a:r>
              <a:rPr sz="3200" spc="-85" dirty="0">
                <a:solidFill>
                  <a:srgbClr val="468A2A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68A2A"/>
                </a:solidFill>
                <a:latin typeface="Arial"/>
                <a:cs typeface="Arial"/>
              </a:rPr>
              <a:t>before  it is offered to you for  consumption.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4083543" cy="1704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AC69169-3D54-4E41-81C3-E56CB08C0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4030518"/>
            <a:ext cx="15773400" cy="1384995"/>
          </a:xfrm>
        </p:spPr>
        <p:txBody>
          <a:bodyPr/>
          <a:lstStyle/>
          <a:p>
            <a:pPr algn="ctr"/>
            <a:r>
              <a:rPr lang="en-US" dirty="0"/>
              <a:t>Interesting, right?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421781-E17A-42C3-A6A2-40EB54C22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0440" y="5759054"/>
            <a:ext cx="15890735" cy="2250281"/>
          </a:xfrm>
        </p:spPr>
        <p:txBody>
          <a:bodyPr>
            <a:normAutofit/>
          </a:bodyPr>
          <a:lstStyle/>
          <a:p>
            <a:r>
              <a:rPr lang="en-US" dirty="0"/>
              <a:t>This is just a sneak preview of the full presentation. We hope you like it! To see the rest of it, just </a:t>
            </a:r>
            <a:r>
              <a:rPr lang="en-US" u="sng" dirty="0">
                <a:hlinkClick r:id="rId2"/>
              </a:rPr>
              <a:t>click here to view it in full on PowerShow.com</a:t>
            </a:r>
            <a:r>
              <a:rPr lang="en-US" u="sng" dirty="0"/>
              <a:t>.</a:t>
            </a:r>
            <a:r>
              <a:rPr lang="en-US" dirty="0"/>
              <a:t> Then, if you’d like, you can also log in to PowerShow.com to download the entire presentation for free. </a:t>
            </a:r>
          </a:p>
        </p:txBody>
      </p:sp>
    </p:spTree>
    <p:extLst>
      <p:ext uri="{BB962C8B-B14F-4D97-AF65-F5344CB8AC3E}">
        <p14:creationId xmlns:p14="http://schemas.microsoft.com/office/powerpoint/2010/main" xmlns="" val="247407422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B2B970F-3B00-4352-924A-1EB23FED80A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G8CZ0Z7BdOSwAEAANoDAAAPAAAAbm9uZS9wbGF5ZXIueG1spZJPb9QwEMXPW6nfIfK99m4Rolo59ICUE0WVFhC3lTeZJqaOHTwTsvvtmfzZpFuQQOKQaPIy72fPs/X9sXbJT4hog0/FRq5FAj4PhfVlKr58zm7uxP376yvdOHOCmNgiFT54EEkBmEfbEPseDVWpeCFIhoqEXx63R7SpqIiarVJd18nujQyxVLfr9UZ9e/i4yyuozY31SMbnzF32ciuSJtoQLZ1S8W4trq9WA/ICZ5F7fInBtf3KKPNQqyYCgieIatz2bN3S38381MErOjWAgkdfDbMfTP78EIrWAfbaSo9tOyDqCYO20rS1mzufYMxTMTbsa0A0JaB0vhRq9Ko/mPWTM1hNHLzA9tymPTiLFYsjfejeL+r+bBmyVxNHXYJ0PUwwnGLWOpeBoTZCIZIIP1rLVdZjv85HsN6IcTnP3Xt8tl5il7PGVWZyCvH0gR18JFOUco5ejtHLwdTbh+ITF49TnLsFMgezhKArqt3bf86j7/6fOAp4Mq0jcV7B+gKOmeW/BDWPQsAz9pqkxsl+tTOVd9ce6hdX40Iadzdl8R1FQiaWwNewMGTUos8w9Zqm1fg5JTTHotXv91JPRC5/AVBLAQIAABQAAgAIAG8CZ0Z7BdOSwAEAANoDAAAPAAAAAAAAAAEAAAAAAAAAAABub25lL3BsYXllci54bWxQSwUGAAAAAAEAAQA9AAAA7QEAAAAA"/>
  <p:tag name="ISPRING_PRESENTATION_TITLE" val="9341318"/>
  <p:tag name="ISPRING_RESOURCE_PATHS_HASH_PRESENTER" val="e19fccdc3b14673d9b26de498f3d7f32ed2c12b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uncatedFinal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108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TruncatedFinalSlide</vt:lpstr>
      <vt:lpstr>Healthy  Breakfast</vt:lpstr>
      <vt:lpstr>About</vt:lpstr>
      <vt:lpstr>Interesting, right?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9341318</dc:title>
  <dc:creator>Sakshi Agarwal</dc:creator>
  <cp:keywords>DADkZhH-eQU,BADj7nRwFI4</cp:keywords>
  <cp:lastModifiedBy>CrystalGraphics, Inc.</cp:lastModifiedBy>
  <cp:revision>8</cp:revision>
  <dcterms:created xsi:type="dcterms:W3CDTF">2019-09-03T12:56:48Z</dcterms:created>
  <dcterms:modified xsi:type="dcterms:W3CDTF">2019-09-30T09:51:33Z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2019-09-03T00:00:00Z</vt:filetime>
  </property>
  <property fmtid="{D5CDD505-2E9C-101B-9397-08002B2CF9AE}" pid="3" name="Creator">
    <vt:lpwstr>Canva</vt:lpwstr>
  </property>
  <property fmtid="{D5CDD505-2E9C-101B-9397-08002B2CF9AE}" pid="4" name="LastSaved">
    <vt:filetime>2019-09-03T00:00:00Z</vt:filetime>
  </property>
</Properties>
</file>