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7" r:id="rId4"/>
    <p:sldId id="268" r:id="rId5"/>
  </p:sldIdLst>
  <p:sldSz cx="12192000" cy="6858000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96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DF6E6-9BEF-474B-AF58-34D66B020F3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7840A-8096-44B0-818A-4EF3F9E6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2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7840A-8096-44B0-818A-4EF3F9E6E3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57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7840A-8096-44B0-818A-4EF3F9E6E3C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2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2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4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4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457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6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0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7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41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9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5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2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62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4394-8FB7-4BA2-BDCA-73ABBCDAA1FE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9329-B7DB-4DB8-89E6-A68544042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owershow.com/relay.php?pid=9436504&amp;url=https%3A%2F%2Fcoralstrand.com%2Fdining%2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8ffd58-MjUzN/Healthy_breakfast_rules_for_Seychelles_by_Coral_Strand_Hotel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401965"/>
            <a:ext cx="11900034" cy="1471991"/>
          </a:xfrm>
          <a:solidFill>
            <a:schemeClr val="accent1">
              <a:lumMod val="75000"/>
              <a:alpha val="78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     </a:t>
            </a:r>
            <a:r>
              <a:rPr lang="en-US" dirty="0">
                <a:latin typeface="Georgia" panose="02040502050405020303" pitchFamily="18" charset="0"/>
              </a:rPr>
              <a:t>Healthy breakfast rules for Seychelles 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                       </a:t>
            </a:r>
            <a:r>
              <a:rPr lang="en-US" dirty="0" smtClean="0">
                <a:latin typeface="Georgia" pitchFamily="18" charset="0"/>
              </a:rPr>
              <a:t>Coral Strand Hotel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780" y="448369"/>
            <a:ext cx="1135174" cy="137918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84093" y="4824549"/>
            <a:ext cx="11512732" cy="1490321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Georgia" pitchFamily="18" charset="0"/>
              </a:rPr>
              <a:t>In Seychelles there are a lot of </a:t>
            </a:r>
            <a:r>
              <a:rPr lang="en-US" sz="3200" b="1" dirty="0" smtClean="0">
                <a:latin typeface="Georgia" pitchFamily="18" charset="0"/>
                <a:hlinkClick r:id="rId4"/>
              </a:rPr>
              <a:t>restaurants</a:t>
            </a:r>
            <a:r>
              <a:rPr lang="en-US" sz="3200" dirty="0" smtClean="0">
                <a:latin typeface="Georgia" pitchFamily="18" charset="0"/>
              </a:rPr>
              <a:t> to eat out. It’s useful to follow the tips of healthy breakfast to feel well and no to gain weight.</a:t>
            </a:r>
            <a:endParaRPr lang="ru-RU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311" y="405273"/>
            <a:ext cx="5066097" cy="523220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Load your plate with </a:t>
            </a:r>
            <a:r>
              <a:rPr lang="en-US" sz="2800" b="1" dirty="0" smtClean="0"/>
              <a:t>vegetables</a:t>
            </a:r>
            <a:endParaRPr lang="en-US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864" y="5816001"/>
            <a:ext cx="11569337" cy="461665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To build a healthy plate, fill half your plate with </a:t>
            </a:r>
            <a:r>
              <a:rPr lang="en-US" sz="2400" dirty="0" smtClean="0">
                <a:latin typeface="Georgia" panose="02040502050405020303" pitchFamily="18" charset="0"/>
              </a:rPr>
              <a:t>vegetables.</a:t>
            </a: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3" y="1655545"/>
            <a:ext cx="6066483" cy="37915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540" y="405273"/>
            <a:ext cx="6719766" cy="447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10154"/>
            <a:ext cx="105156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626" y="3839369"/>
            <a:ext cx="10593823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AB9950B-E291-431E-AD6D-2048E0D55D96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a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aQkd7BdOSwAEAANoDAAAPAAAAAAAAAAEAAAAAAAAAAABub25lL3BsYXllci54bWxQSwUGAAAAAAEAAQA9AAAA7QEAAAAA"/>
  <p:tag name="ISPRING_PRESENTATION_TITLE" val="9436504"/>
  <p:tag name="ISPRING_RESOURCE_PATHS_HASH_PRESENTER" val="5dfc440fc3a1eb8a177883a98f3cef36d119a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116</Words>
  <Application>Microsoft Office PowerPoint</Application>
  <PresentationFormat>Custom</PresentationFormat>
  <Paragraphs>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Тема Office</vt:lpstr>
      <vt:lpstr>TruncatedFinalSlide</vt:lpstr>
      <vt:lpstr>     Healthy breakfast rules for Seychelles                          Coral Strand Hotel</vt:lpstr>
      <vt:lpstr>PowerPoint Presentation</vt:lpstr>
      <vt:lpstr>Interesting, right?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9436504</dc:title>
  <dc:creator>Мацаева Виктория Ивановна</dc:creator>
  <cp:lastModifiedBy>Admin</cp:lastModifiedBy>
  <cp:revision>100</cp:revision>
  <dcterms:created xsi:type="dcterms:W3CDTF">2019-12-10T11:55:47Z</dcterms:created>
  <dcterms:modified xsi:type="dcterms:W3CDTF">2020-05-07T07:56:58Z</dcterms:modified>
</cp:coreProperties>
</file>