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69" r:id="rId20"/>
    <p:sldId id="270" r:id="rId21"/>
    <p:sldId id="271" r:id="rId22"/>
    <p:sldId id="272" r:id="rId23"/>
    <p:sldId id="273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85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1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39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5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A3DAAA-30B5-450C-B3D8-BAF9934973B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CC03E9-29DD-446A-90A4-D7B0B1C3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Fitness Jeopardy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30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4000" dirty="0"/>
              <a:t>NAME A PIECE OF EQUIPMENT YOU NEED TO PLAY KICKBALL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81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KICKBALL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SNEAKERS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069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17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69" y="518549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squats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17" y="518549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squats</a:t>
            </a:r>
          </a:p>
        </p:txBody>
      </p:sp>
    </p:spTree>
    <p:extLst>
      <p:ext uri="{BB962C8B-B14F-4D97-AF65-F5344CB8AC3E}">
        <p14:creationId xmlns:p14="http://schemas.microsoft.com/office/powerpoint/2010/main" val="13711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40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NAME A PIECE OF EQUIMPENT THAT YOU NEED TO PLAY BASEBALL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3028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BASEBALL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SNEAKERS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4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4580" y="4660234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40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push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4580" y="5123658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push ups</a:t>
            </a:r>
          </a:p>
        </p:txBody>
      </p:sp>
    </p:spTree>
    <p:extLst>
      <p:ext uri="{BB962C8B-B14F-4D97-AF65-F5344CB8AC3E}">
        <p14:creationId xmlns:p14="http://schemas.microsoft.com/office/powerpoint/2010/main" val="1096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50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NAME A PIECE OF EQUIPMENT YOU NEED TO PLAY SOCCER NOODLE TAG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3516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SOCCER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NOODLES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HULA HOOPS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SNEAKERS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83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219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832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10 shoulder taps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2190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 shoulder taps</a:t>
            </a:r>
          </a:p>
        </p:txBody>
      </p:sp>
    </p:spTree>
    <p:extLst>
      <p:ext uri="{BB962C8B-B14F-4D97-AF65-F5344CB8AC3E}">
        <p14:creationId xmlns:p14="http://schemas.microsoft.com/office/powerpoint/2010/main" val="35036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I PUMP YOUR BLOOD THROUGHOUT YOUR BODY.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HEART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069" y="4763588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17" y="4763588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69" y="5227012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jumping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17" y="5227012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jumping jacks</a:t>
            </a:r>
          </a:p>
        </p:txBody>
      </p:sp>
    </p:spTree>
    <p:extLst>
      <p:ext uri="{BB962C8B-B14F-4D97-AF65-F5344CB8AC3E}">
        <p14:creationId xmlns:p14="http://schemas.microsoft.com/office/powerpoint/2010/main" val="25802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WE USE THESE TO MOVE.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LEGS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817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0065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817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0065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36660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30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I WORRY ABOUT THINGS, I CONTROL THINGS, AND I HELP YOUR BODY DO EVERYTHING IT DOES.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BRAIN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069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17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69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squats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17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squats</a:t>
            </a:r>
          </a:p>
        </p:txBody>
      </p:sp>
    </p:spTree>
    <p:extLst>
      <p:ext uri="{BB962C8B-B14F-4D97-AF65-F5344CB8AC3E}">
        <p14:creationId xmlns:p14="http://schemas.microsoft.com/office/powerpoint/2010/main" val="1012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40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THIS IS WHAT YOUR HEART PUMPS TO THE REST OF YOUR BODY.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BLOOD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6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3608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0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push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3608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push ups</a:t>
            </a:r>
          </a:p>
        </p:txBody>
      </p:sp>
    </p:spTree>
    <p:extLst>
      <p:ext uri="{BB962C8B-B14F-4D97-AF65-F5344CB8AC3E}">
        <p14:creationId xmlns:p14="http://schemas.microsoft.com/office/powerpoint/2010/main" val="25414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50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65276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ADULTS HAVE 32 AND CHIILDREN HAVE 20 OF THESE.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TEETH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52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10 shoulder taps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4900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 shoulder taps</a:t>
            </a:r>
          </a:p>
        </p:txBody>
      </p:sp>
    </p:spTree>
    <p:extLst>
      <p:ext uri="{BB962C8B-B14F-4D97-AF65-F5344CB8AC3E}">
        <p14:creationId xmlns:p14="http://schemas.microsoft.com/office/powerpoint/2010/main" val="3900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HOW TO DO A JUMPING JACK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2720" y="3017474"/>
            <a:ext cx="751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 WITH ARMS AND LEGS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JUMP LEGS APART AND ARMS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JUMP LEGS TOGETHER AND ARMS DOWN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069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17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69" y="518549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jumping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317" y="518549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jumping jacks</a:t>
            </a:r>
          </a:p>
        </p:txBody>
      </p:sp>
    </p:spTree>
    <p:extLst>
      <p:ext uri="{BB962C8B-B14F-4D97-AF65-F5344CB8AC3E}">
        <p14:creationId xmlns:p14="http://schemas.microsoft.com/office/powerpoint/2010/main" val="5803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HOW TO PASS A SOCCER 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3805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THE INSIDE OR OUTSIDE OF THE FOOT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0195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443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195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8443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11505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6618732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{0660B408-B3CF-4A94-85FC-2B1E0A45F4A2}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48137423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9141615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93648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41606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2983583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SPORTS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DEMONSTRATION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COMPLETE</a:t>
                      </a:r>
                      <a:r>
                        <a:rPr lang="en-US" sz="2200" baseline="0" dirty="0"/>
                        <a:t> THE TASK</a:t>
                      </a:r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1991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" action="ppaction://hlinksldjump"/>
                        </a:rPr>
                        <a:t>10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3" action="ppaction://hlinksldjump"/>
                        </a:rPr>
                        <a:t>10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4" action="ppaction://hlinksldjump"/>
                        </a:rPr>
                        <a:t>10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5" action="ppaction://hlinksldjump"/>
                        </a:rPr>
                        <a:t>10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6" action="ppaction://hlinksldjump"/>
                        </a:rPr>
                        <a:t>10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1863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7" action="ppaction://hlinksldjump"/>
                        </a:rPr>
                        <a:t>20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8" action="ppaction://hlinksldjump"/>
                        </a:rPr>
                        <a:t>20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9" action="ppaction://hlinksldjump"/>
                        </a:rPr>
                        <a:t>20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0" action="ppaction://hlinksldjump"/>
                        </a:rPr>
                        <a:t>20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1" action="ppaction://hlinksldjump"/>
                        </a:rPr>
                        <a:t>20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681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2" action="ppaction://hlinksldjump"/>
                        </a:rPr>
                        <a:t>30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3" action="ppaction://hlinksldjump"/>
                        </a:rPr>
                        <a:t>30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4" action="ppaction://hlinksldjump"/>
                        </a:rPr>
                        <a:t>30</a:t>
                      </a:r>
                      <a:r>
                        <a:rPr lang="en-US" sz="2800" baseline="0" dirty="0">
                          <a:hlinkClick r:id="rId14" action="ppaction://hlinksldjump"/>
                        </a:rPr>
                        <a:t>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5" action="ppaction://hlinksldjump"/>
                        </a:rPr>
                        <a:t>30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6" action="ppaction://hlinksldjump"/>
                        </a:rPr>
                        <a:t>30</a:t>
                      </a:r>
                      <a:r>
                        <a:rPr lang="en-US" sz="2800" baseline="0" dirty="0">
                          <a:hlinkClick r:id="rId16" action="ppaction://hlinksldjump"/>
                        </a:rPr>
                        <a:t>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3472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7" action="ppaction://hlinksldjump"/>
                        </a:rPr>
                        <a:t>40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8" action="ppaction://hlinksldjump"/>
                        </a:rPr>
                        <a:t>40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19" action="ppaction://hlinksldjump"/>
                        </a:rPr>
                        <a:t>40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0" action="ppaction://hlinksldjump"/>
                        </a:rPr>
                        <a:t>40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1" action="ppaction://hlinksldjump"/>
                        </a:rPr>
                        <a:t>40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2967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2" action="ppaction://hlinksldjump"/>
                        </a:rPr>
                        <a:t>50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3" action="ppaction://hlinksldjump"/>
                        </a:rPr>
                        <a:t>50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4" action="ppaction://hlinksldjump"/>
                        </a:rPr>
                        <a:t>50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5" action="ppaction://hlinksldjump"/>
                        </a:rPr>
                        <a:t>50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hlinkClick r:id="rId26" action="ppaction://hlinksldjump"/>
                        </a:rPr>
                        <a:t>50 POINTS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5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26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30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HOW TO THROW A FOOTBALL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411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FOLLOW THROUGH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2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0" y="472207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52" y="518549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squats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4900" y="518549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squats</a:t>
            </a:r>
          </a:p>
        </p:txBody>
      </p:sp>
    </p:spTree>
    <p:extLst>
      <p:ext uri="{BB962C8B-B14F-4D97-AF65-F5344CB8AC3E}">
        <p14:creationId xmlns:p14="http://schemas.microsoft.com/office/powerpoint/2010/main" val="10586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40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HOW TO DRIBBLE A BASKETBALL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36380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HEAD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FINGERTIPS TO PUSH BALL DOWN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903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7151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903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push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7151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push ups</a:t>
            </a:r>
          </a:p>
        </p:txBody>
      </p:sp>
    </p:spTree>
    <p:extLst>
      <p:ext uri="{BB962C8B-B14F-4D97-AF65-F5344CB8AC3E}">
        <p14:creationId xmlns:p14="http://schemas.microsoft.com/office/powerpoint/2010/main" val="38243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50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HOW TO PASS A VOLLEYBALL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4491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BUMP: HANDS TOGETHER, SWING ARMS TOWARDS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SET: MOOSE TO SUPERMAN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37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34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337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10 shoulder taps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0340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 shoulder taps</a:t>
            </a:r>
          </a:p>
        </p:txBody>
      </p:sp>
    </p:spTree>
    <p:extLst>
      <p:ext uri="{BB962C8B-B14F-4D97-AF65-F5344CB8AC3E}">
        <p14:creationId xmlns:p14="http://schemas.microsoft.com/office/powerpoint/2010/main" val="37941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TASK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TEN JUMPING JACKS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57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 JOB!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554583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448" y="4554583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018007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6448" y="5018007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18413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TASK 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TEN SIT 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 JOB!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665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490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6652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push 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4900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push ups</a:t>
            </a:r>
          </a:p>
        </p:txBody>
      </p:sp>
    </p:spTree>
    <p:extLst>
      <p:ext uri="{BB962C8B-B14F-4D97-AF65-F5344CB8AC3E}">
        <p14:creationId xmlns:p14="http://schemas.microsoft.com/office/powerpoint/2010/main" val="24206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TASK 30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GIVE YOURSELF A HIGH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49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 JOB!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0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52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squats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4900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squats</a:t>
            </a:r>
          </a:p>
        </p:txBody>
      </p:sp>
    </p:spTree>
    <p:extLst>
      <p:ext uri="{BB962C8B-B14F-4D97-AF65-F5344CB8AC3E}">
        <p14:creationId xmlns:p14="http://schemas.microsoft.com/office/powerpoint/2010/main" val="31523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TASK 40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TEN FROG JUMPS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55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 JOB!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944" y="4572000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6192" y="4572000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944" y="5035424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jumping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6192" y="5035424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jumping jacks</a:t>
            </a:r>
          </a:p>
        </p:txBody>
      </p:sp>
    </p:spTree>
    <p:extLst>
      <p:ext uri="{BB962C8B-B14F-4D97-AF65-F5344CB8AC3E}">
        <p14:creationId xmlns:p14="http://schemas.microsoft.com/office/powerpoint/2010/main" val="24564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TASK 50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TEN BURPEES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4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 JOB!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777" y="4554582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1025" y="4554582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" y="5018006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1025" y="5018006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17710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4"/>
            <a:ext cx="10515600" cy="1633855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4000" dirty="0"/>
              <a:t>YOU HIT A BALL WITH A STICK AND RUN. THE GOAL OF THE GAME IS TO SCORE MORE RUNS THAN YOUR OPPONENT.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317" y="4008074"/>
            <a:ext cx="267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BASEBALL</a:t>
            </a:r>
          </a:p>
        </p:txBody>
      </p:sp>
      <p:pic>
        <p:nvPicPr>
          <p:cNvPr id="6" name="Picture 5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4" y="5135879"/>
            <a:ext cx="1791789" cy="1791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5588" y="4614542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836" y="4614542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5588" y="5077966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jumping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3836" y="5077966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jumping jacks</a:t>
            </a:r>
          </a:p>
        </p:txBody>
      </p:sp>
    </p:spTree>
    <p:extLst>
      <p:ext uri="{BB962C8B-B14F-4D97-AF65-F5344CB8AC3E}">
        <p14:creationId xmlns:p14="http://schemas.microsoft.com/office/powerpoint/2010/main" val="734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IN THIS GAME THE GOAL IS TO HIT ANOTHER WITH A BALL THROWN BY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3994" y="3550874"/>
            <a:ext cx="267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DODGEBALL</a:t>
            </a:r>
          </a:p>
        </p:txBody>
      </p:sp>
      <p:pic>
        <p:nvPicPr>
          <p:cNvPr id="6" name="Picture 5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778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026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8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026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2003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30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4000" dirty="0"/>
              <a:t>PLAYERS ON THE FIELD ARE NOT ALLOWED TO USE THEIR HANDS.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93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SOCCER</a:t>
            </a:r>
          </a:p>
        </p:txBody>
      </p:sp>
      <p:pic>
        <p:nvPicPr>
          <p:cNvPr id="6" name="Picture 5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069" y="4781006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317" y="4781006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069" y="5244430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squats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317" y="5244430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squats</a:t>
            </a:r>
          </a:p>
        </p:txBody>
      </p:sp>
    </p:spTree>
    <p:extLst>
      <p:ext uri="{BB962C8B-B14F-4D97-AF65-F5344CB8AC3E}">
        <p14:creationId xmlns:p14="http://schemas.microsoft.com/office/powerpoint/2010/main" val="1601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40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ALL PLAYERS WEAR HELMETS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267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FOOTBALL</a:t>
            </a:r>
          </a:p>
        </p:txBody>
      </p:sp>
      <p:pic>
        <p:nvPicPr>
          <p:cNvPr id="6" name="Picture 5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486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9734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1486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push 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734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push ups</a:t>
            </a:r>
          </a:p>
        </p:txBody>
      </p:sp>
    </p:spTree>
    <p:extLst>
      <p:ext uri="{BB962C8B-B14F-4D97-AF65-F5344CB8AC3E}">
        <p14:creationId xmlns:p14="http://schemas.microsoft.com/office/powerpoint/2010/main" val="41538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50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HEADING THE BALL IS AN IMPORTANT SKILL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19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SOCCER</a:t>
            </a:r>
          </a:p>
        </p:txBody>
      </p:sp>
      <p:pic>
        <p:nvPicPr>
          <p:cNvPr id="6" name="Picture 5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514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376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514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10 shoulder taps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3762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 shoulder taps</a:t>
            </a:r>
          </a:p>
        </p:txBody>
      </p:sp>
    </p:spTree>
    <p:extLst>
      <p:ext uri="{BB962C8B-B14F-4D97-AF65-F5344CB8AC3E}">
        <p14:creationId xmlns:p14="http://schemas.microsoft.com/office/powerpoint/2010/main" val="39335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4000" dirty="0"/>
              <a:t>NAME A PIECE OF EQUIPMENT YOU NEED TO PLACE SOCCER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4514" y="3017474"/>
            <a:ext cx="36075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SOCCER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SNEAKERS/CLEATS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JERSEY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832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1997" y="4666101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832" y="5129525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jumping jacks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1997" y="5129525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jumping jacks</a:t>
            </a:r>
          </a:p>
        </p:txBody>
      </p:sp>
    </p:spTree>
    <p:extLst>
      <p:ext uri="{BB962C8B-B14F-4D97-AF65-F5344CB8AC3E}">
        <p14:creationId xmlns:p14="http://schemas.microsoft.com/office/powerpoint/2010/main" val="8791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20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056912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4000" dirty="0"/>
              <a:t>NAME A PIECE OF EQUIPMENT YOU NEED TO PLAY FOOTBALL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526" y="3017474"/>
            <a:ext cx="5765074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JERSEY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SAFETY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FIELD GOAL</a:t>
            </a:r>
          </a:p>
        </p:txBody>
      </p:sp>
      <p:pic>
        <p:nvPicPr>
          <p:cNvPr id="5" name="Picture 4" descr="File:&lt;strong&gt;Sport&lt;/strong&gt; balls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0" y="5066211"/>
            <a:ext cx="1791789" cy="179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53" y="4753494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Correct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811" y="4753494"/>
            <a:ext cx="217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53" y="5216918"/>
            <a:ext cx="20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5 sit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813" y="5216918"/>
            <a:ext cx="21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 sit ups</a:t>
            </a:r>
          </a:p>
        </p:txBody>
      </p:sp>
    </p:spTree>
    <p:extLst>
      <p:ext uri="{BB962C8B-B14F-4D97-AF65-F5344CB8AC3E}">
        <p14:creationId xmlns:p14="http://schemas.microsoft.com/office/powerpoint/2010/main" val="29857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1485</TotalTime>
  <Words>705</Words>
  <Application>Microsoft Macintosh PowerPoint</Application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Impact</vt:lpstr>
      <vt:lpstr>Main Event</vt:lpstr>
      <vt:lpstr>Fitness Jeopardy</vt:lpstr>
      <vt:lpstr>PowerPoint Presentation</vt:lpstr>
      <vt:lpstr>SPORTS 10 POINTS</vt:lpstr>
      <vt:lpstr>SPORTS 20 POINTS</vt:lpstr>
      <vt:lpstr>SPORTS 30 POINTS</vt:lpstr>
      <vt:lpstr>SPORTS 40 POINTS</vt:lpstr>
      <vt:lpstr>SPORTS 50 POINTS</vt:lpstr>
      <vt:lpstr>EQUIPMENT 10 POINTS</vt:lpstr>
      <vt:lpstr>EQUIPMENT 20 POINTS</vt:lpstr>
      <vt:lpstr>EQUIPMENT 30 POINTS</vt:lpstr>
      <vt:lpstr>EQUIPMENT 40 POINTS</vt:lpstr>
      <vt:lpstr>EQUIPMENT 50 POINTS</vt:lpstr>
      <vt:lpstr>HEALTH 10 POINTS</vt:lpstr>
      <vt:lpstr>HEALTH 20 POINTS</vt:lpstr>
      <vt:lpstr>HEALTH 30 POINTS</vt:lpstr>
      <vt:lpstr>HEALTH 40 POINTS</vt:lpstr>
      <vt:lpstr>HEALTH 50 POINTS</vt:lpstr>
      <vt:lpstr>DEMONSTRATION 10 POINTS</vt:lpstr>
      <vt:lpstr>DEMONSTRATION 20 POINTS</vt:lpstr>
      <vt:lpstr>DEMONSTRATION 30 POINTS</vt:lpstr>
      <vt:lpstr>DEMONSTRATION 40 POINTS</vt:lpstr>
      <vt:lpstr>DEMONSTRATION 50 POINTS</vt:lpstr>
      <vt:lpstr>COMPLETE THE TASK 10 POINTS</vt:lpstr>
      <vt:lpstr>COMPLETE THE TASK 20 POINTS</vt:lpstr>
      <vt:lpstr>COMPLETE THE TASK 30 POINTS</vt:lpstr>
      <vt:lpstr>COMPLETE THE TASK 40 POINTS</vt:lpstr>
      <vt:lpstr>COMPLETE THE TASK 50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Jeopardy</dc:title>
  <dc:creator>Sarajane Depp-Hutchinson</dc:creator>
  <cp:lastModifiedBy>ANDREW  MARTIN</cp:lastModifiedBy>
  <cp:revision>13</cp:revision>
  <dcterms:created xsi:type="dcterms:W3CDTF">2020-04-16T12:11:51Z</dcterms:created>
  <dcterms:modified xsi:type="dcterms:W3CDTF">2020-04-23T16:13:58Z</dcterms:modified>
</cp:coreProperties>
</file>