
<file path=[Content_Types].xml><?xml version="1.0" encoding="utf-8"?>
<Types xmlns="http://schemas.openxmlformats.org/package/2006/content-types">
  <Default ContentType="image/jpeg" Extension="jpg"/>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2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gd6f70e9056_0_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2" name="Google Shape;122;gd6f70e9056_0_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gd6f70e9056_0_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2" name="Google Shape;132;gd6f70e9056_0_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gd6f70e9056_0_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2" name="Google Shape;142;gd6f70e9056_0_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gd6f70e9056_0_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2" name="Google Shape;152;gd6f70e9056_0_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gd6f70e9056_0_1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2" name="Google Shape;162;gd6f70e9056_0_1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gd6f70e9056_0_1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2" name="Google Shape;172;gd6f70e9056_0_1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gd6f70e9056_0_1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2" name="Google Shape;182;gd6f70e9056_0_1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gd6f70e9056_0_1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2" name="Google Shape;192;gd6f70e9056_0_1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gd6f70e9056_0_1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2" name="Google Shape;202;gd6f70e9056_0_1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gd6f70e9056_0_1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2" name="Google Shape;212;gd6f70e9056_0_1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 name="Shape 57"/>
        <p:cNvGrpSpPr/>
        <p:nvPr/>
      </p:nvGrpSpPr>
      <p:grpSpPr>
        <a:xfrm>
          <a:off x="0" y="0"/>
          <a:ext cx="0" cy="0"/>
          <a:chOff x="0" y="0"/>
          <a:chExt cx="0" cy="0"/>
        </a:xfrm>
      </p:grpSpPr>
      <p:sp>
        <p:nvSpPr>
          <p:cNvPr id="58" name="Google Shape;58;gd6f70e9056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 name="Google Shape;59;gd6f70e9056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gd6f70e9056_0_1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2" name="Google Shape;222;gd6f70e9056_0_1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gd6f70e9056_0_1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2" name="Google Shape;232;gd6f70e9056_0_1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gd73599cc6d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2" name="Google Shape;242;gd73599cc6d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gd733451a7c_0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2" name="Google Shape;252;gd733451a7c_0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gd733451a7c_0_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2" name="Google Shape;262;gd733451a7c_0_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 name="Shape 62"/>
        <p:cNvGrpSpPr/>
        <p:nvPr/>
      </p:nvGrpSpPr>
      <p:grpSpPr>
        <a:xfrm>
          <a:off x="0" y="0"/>
          <a:ext cx="0" cy="0"/>
          <a:chOff x="0" y="0"/>
          <a:chExt cx="0" cy="0"/>
        </a:xfrm>
      </p:grpSpPr>
      <p:sp>
        <p:nvSpPr>
          <p:cNvPr id="63" name="Google Shape;63;gd6f70e9056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 name="Google Shape;64;gd6f70e9056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 name="Shape 70"/>
        <p:cNvGrpSpPr/>
        <p:nvPr/>
      </p:nvGrpSpPr>
      <p:grpSpPr>
        <a:xfrm>
          <a:off x="0" y="0"/>
          <a:ext cx="0" cy="0"/>
          <a:chOff x="0" y="0"/>
          <a:chExt cx="0" cy="0"/>
        </a:xfrm>
      </p:grpSpPr>
      <p:sp>
        <p:nvSpPr>
          <p:cNvPr id="71" name="Google Shape;71;gd73599cc6d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 name="Google Shape;72;gd73599cc6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 name="Shape 75"/>
        <p:cNvGrpSpPr/>
        <p:nvPr/>
      </p:nvGrpSpPr>
      <p:grpSpPr>
        <a:xfrm>
          <a:off x="0" y="0"/>
          <a:ext cx="0" cy="0"/>
          <a:chOff x="0" y="0"/>
          <a:chExt cx="0" cy="0"/>
        </a:xfrm>
      </p:grpSpPr>
      <p:sp>
        <p:nvSpPr>
          <p:cNvPr id="76" name="Google Shape;76;gd73599cc6d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 name="Google Shape;77;gd73599cc6d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gd6f70e9056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 name="Google Shape;82;gd6f70e9056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 name="Shape 90"/>
        <p:cNvGrpSpPr/>
        <p:nvPr/>
      </p:nvGrpSpPr>
      <p:grpSpPr>
        <a:xfrm>
          <a:off x="0" y="0"/>
          <a:ext cx="0" cy="0"/>
          <a:chOff x="0" y="0"/>
          <a:chExt cx="0" cy="0"/>
        </a:xfrm>
      </p:grpSpPr>
      <p:sp>
        <p:nvSpPr>
          <p:cNvPr id="91" name="Google Shape;91;gd6f70e9056_0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2" name="Google Shape;92;gd6f70e9056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 name="Shape 100"/>
        <p:cNvGrpSpPr/>
        <p:nvPr/>
      </p:nvGrpSpPr>
      <p:grpSpPr>
        <a:xfrm>
          <a:off x="0" y="0"/>
          <a:ext cx="0" cy="0"/>
          <a:chOff x="0" y="0"/>
          <a:chExt cx="0" cy="0"/>
        </a:xfrm>
      </p:grpSpPr>
      <p:sp>
        <p:nvSpPr>
          <p:cNvPr id="101" name="Google Shape;101;gd6f70e9056_0_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2" name="Google Shape;102;gd6f70e9056_0_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gd6f70e9056_0_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2" name="Google Shape;112;gd6f70e9056_0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mc:AlternateContent>
    <mc:Choice Requires="p14">
      <p:transition spd="slow" p14:dur="1000">
        <p:fade/>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7.jpg"/><Relationship Id="rId4" Type="http://schemas.openxmlformats.org/officeDocument/2006/relationships/hyperlink" Target="http://drive.google.com/file/d/1pOaNhWsym0yei6XIrRPT-NEteiL6Fybg/view" TargetMode="External"/><Relationship Id="rId5"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hyperlink" Target="http://www.youtube.com/watch?v=dYlfuTgB5i4" TargetMode="External"/><Relationship Id="rId4" Type="http://schemas.openxmlformats.org/officeDocument/2006/relationships/image" Target="../media/image9.jpg"/><Relationship Id="rId10" Type="http://schemas.openxmlformats.org/officeDocument/2006/relationships/image" Target="../media/image1.png"/><Relationship Id="rId9" Type="http://schemas.openxmlformats.org/officeDocument/2006/relationships/hyperlink" Target="http://drive.google.com/file/d/1pOaNhWsym0yei6XIrRPT-NEteiL6Fybg/view" TargetMode="External"/><Relationship Id="rId5" Type="http://schemas.openxmlformats.org/officeDocument/2006/relationships/hyperlink" Target="http://www.youtube.com/watch?v=EoBQW_G-N5w" TargetMode="External"/><Relationship Id="rId6" Type="http://schemas.openxmlformats.org/officeDocument/2006/relationships/image" Target="../media/image4.jpg"/><Relationship Id="rId7" Type="http://schemas.openxmlformats.org/officeDocument/2006/relationships/hyperlink" Target="http://www.youtube.com/watch?v=zWh4tmKtIuw" TargetMode="External"/><Relationship Id="rId8" Type="http://schemas.openxmlformats.org/officeDocument/2006/relationships/image" Target="../media/image16.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hyperlink" Target="http://www.youtube.com/watch?v=dYlfuTgB5i4" TargetMode="External"/><Relationship Id="rId4" Type="http://schemas.openxmlformats.org/officeDocument/2006/relationships/image" Target="../media/image9.jpg"/><Relationship Id="rId5" Type="http://schemas.openxmlformats.org/officeDocument/2006/relationships/image" Target="../media/image21.gif"/><Relationship Id="rId6" Type="http://schemas.openxmlformats.org/officeDocument/2006/relationships/image" Target="../media/image18.gif"/><Relationship Id="rId7" Type="http://schemas.openxmlformats.org/officeDocument/2006/relationships/hyperlink" Target="http://drive.google.com/file/d/1dlpRgQcm6_1Cl675xVoxbuUR_ykiokiz/view" TargetMode="External"/><Relationship Id="rId8" Type="http://schemas.openxmlformats.org/officeDocument/2006/relationships/image" Target="../media/image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hyperlink" Target="http://www.youtube.com/watch?v=dYlfuTgB5i4" TargetMode="External"/><Relationship Id="rId4" Type="http://schemas.openxmlformats.org/officeDocument/2006/relationships/image" Target="../media/image9.jpg"/><Relationship Id="rId10" Type="http://schemas.openxmlformats.org/officeDocument/2006/relationships/image" Target="../media/image1.png"/><Relationship Id="rId9" Type="http://schemas.openxmlformats.org/officeDocument/2006/relationships/hyperlink" Target="http://drive.google.com/file/d/1pOaNhWsym0yei6XIrRPT-NEteiL6Fybg/view" TargetMode="External"/><Relationship Id="rId5" Type="http://schemas.openxmlformats.org/officeDocument/2006/relationships/hyperlink" Target="http://www.youtube.com/watch?v=kgrxjT_mceQ" TargetMode="External"/><Relationship Id="rId6" Type="http://schemas.openxmlformats.org/officeDocument/2006/relationships/image" Target="../media/image14.jpg"/><Relationship Id="rId7" Type="http://schemas.openxmlformats.org/officeDocument/2006/relationships/hyperlink" Target="http://www.youtube.com/watch?v=dRGQDubSAqw" TargetMode="External"/><Relationship Id="rId8" Type="http://schemas.openxmlformats.org/officeDocument/2006/relationships/image" Target="../media/image17.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hyperlink" Target="http://www.youtube.com/watch?v=dYlfuTgB5i4" TargetMode="External"/><Relationship Id="rId4" Type="http://schemas.openxmlformats.org/officeDocument/2006/relationships/image" Target="../media/image9.jpg"/><Relationship Id="rId5" Type="http://schemas.openxmlformats.org/officeDocument/2006/relationships/image" Target="../media/image26.gif"/><Relationship Id="rId6" Type="http://schemas.openxmlformats.org/officeDocument/2006/relationships/image" Target="../media/image34.gif"/><Relationship Id="rId7" Type="http://schemas.openxmlformats.org/officeDocument/2006/relationships/hyperlink" Target="http://drive.google.com/file/d/1dlpRgQcm6_1Cl675xVoxbuUR_ykiokiz/view" TargetMode="External"/><Relationship Id="rId8" Type="http://schemas.openxmlformats.org/officeDocument/2006/relationships/image" Target="../media/image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hyperlink" Target="http://www.youtube.com/watch?v=uG98-2l3vV8" TargetMode="External"/><Relationship Id="rId4" Type="http://schemas.openxmlformats.org/officeDocument/2006/relationships/image" Target="../media/image19.jpg"/><Relationship Id="rId10" Type="http://schemas.openxmlformats.org/officeDocument/2006/relationships/image" Target="../media/image1.png"/><Relationship Id="rId9" Type="http://schemas.openxmlformats.org/officeDocument/2006/relationships/hyperlink" Target="http://drive.google.com/file/d/1pOaNhWsym0yei6XIrRPT-NEteiL6Fybg/view" TargetMode="External"/><Relationship Id="rId5" Type="http://schemas.openxmlformats.org/officeDocument/2006/relationships/hyperlink" Target="http://www.youtube.com/watch?v=TlXCk1LDlC0" TargetMode="External"/><Relationship Id="rId6" Type="http://schemas.openxmlformats.org/officeDocument/2006/relationships/image" Target="../media/image27.jpg"/><Relationship Id="rId7" Type="http://schemas.openxmlformats.org/officeDocument/2006/relationships/hyperlink" Target="http://www.youtube.com/watch?v=dYlfuTgB5i4" TargetMode="External"/><Relationship Id="rId8" Type="http://schemas.openxmlformats.org/officeDocument/2006/relationships/image" Target="../media/image9.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hyperlink" Target="http://www.youtube.com/watch?v=dYlfuTgB5i4" TargetMode="External"/><Relationship Id="rId4" Type="http://schemas.openxmlformats.org/officeDocument/2006/relationships/image" Target="../media/image9.jpg"/><Relationship Id="rId5" Type="http://schemas.openxmlformats.org/officeDocument/2006/relationships/image" Target="../media/image45.gif"/><Relationship Id="rId6" Type="http://schemas.openxmlformats.org/officeDocument/2006/relationships/image" Target="../media/image28.gif"/><Relationship Id="rId7" Type="http://schemas.openxmlformats.org/officeDocument/2006/relationships/hyperlink" Target="http://drive.google.com/file/d/1dlpRgQcm6_1Cl675xVoxbuUR_ykiokiz/view" TargetMode="External"/><Relationship Id="rId8" Type="http://schemas.openxmlformats.org/officeDocument/2006/relationships/image" Target="../media/image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hyperlink" Target="http://www.youtube.com/watch?v=V0xj-IKfCbY" TargetMode="External"/><Relationship Id="rId4" Type="http://schemas.openxmlformats.org/officeDocument/2006/relationships/image" Target="../media/image22.jpg"/><Relationship Id="rId10" Type="http://schemas.openxmlformats.org/officeDocument/2006/relationships/image" Target="../media/image1.png"/><Relationship Id="rId9" Type="http://schemas.openxmlformats.org/officeDocument/2006/relationships/hyperlink" Target="http://drive.google.com/file/d/1pOaNhWsym0yei6XIrRPT-NEteiL6Fybg/view" TargetMode="External"/><Relationship Id="rId5" Type="http://schemas.openxmlformats.org/officeDocument/2006/relationships/hyperlink" Target="http://www.youtube.com/watch?v=LmdWynyN2JA" TargetMode="External"/><Relationship Id="rId6" Type="http://schemas.openxmlformats.org/officeDocument/2006/relationships/image" Target="../media/image23.jpg"/><Relationship Id="rId7" Type="http://schemas.openxmlformats.org/officeDocument/2006/relationships/hyperlink" Target="http://www.youtube.com/watch?v=dYlfuTgB5i4" TargetMode="External"/><Relationship Id="rId8" Type="http://schemas.openxmlformats.org/officeDocument/2006/relationships/image" Target="../media/image9.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hyperlink" Target="http://www.youtube.com/watch?v=dYlfuTgB5i4" TargetMode="External"/><Relationship Id="rId4" Type="http://schemas.openxmlformats.org/officeDocument/2006/relationships/image" Target="../media/image9.jpg"/><Relationship Id="rId5" Type="http://schemas.openxmlformats.org/officeDocument/2006/relationships/image" Target="../media/image38.gif"/><Relationship Id="rId6" Type="http://schemas.openxmlformats.org/officeDocument/2006/relationships/image" Target="../media/image40.gif"/><Relationship Id="rId7" Type="http://schemas.openxmlformats.org/officeDocument/2006/relationships/hyperlink" Target="http://drive.google.com/file/d/1dlpRgQcm6_1Cl675xVoxbuUR_ykiokiz/view" TargetMode="External"/><Relationship Id="rId8" Type="http://schemas.openxmlformats.org/officeDocument/2006/relationships/image" Target="../media/image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hyperlink" Target="http://www.youtube.com/watch?v=r-WxBozyoDM" TargetMode="External"/><Relationship Id="rId4" Type="http://schemas.openxmlformats.org/officeDocument/2006/relationships/image" Target="../media/image24.jpg"/><Relationship Id="rId10" Type="http://schemas.openxmlformats.org/officeDocument/2006/relationships/image" Target="../media/image1.png"/><Relationship Id="rId9" Type="http://schemas.openxmlformats.org/officeDocument/2006/relationships/hyperlink" Target="http://drive.google.com/file/d/1pOaNhWsym0yei6XIrRPT-NEteiL6Fybg/view" TargetMode="External"/><Relationship Id="rId5" Type="http://schemas.openxmlformats.org/officeDocument/2006/relationships/hyperlink" Target="http://www.youtube.com/watch?v=6EeL-3ZeoOM" TargetMode="External"/><Relationship Id="rId6" Type="http://schemas.openxmlformats.org/officeDocument/2006/relationships/image" Target="../media/image33.jpg"/><Relationship Id="rId7" Type="http://schemas.openxmlformats.org/officeDocument/2006/relationships/hyperlink" Target="http://www.youtube.com/watch?v=dYlfuTgB5i4" TargetMode="External"/><Relationship Id="rId8" Type="http://schemas.openxmlformats.org/officeDocument/2006/relationships/image" Target="../media/image9.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hyperlink" Target="http://www.youtube.com/watch?v=dYlfuTgB5i4" TargetMode="External"/><Relationship Id="rId4" Type="http://schemas.openxmlformats.org/officeDocument/2006/relationships/image" Target="../media/image9.jpg"/><Relationship Id="rId5" Type="http://schemas.openxmlformats.org/officeDocument/2006/relationships/image" Target="../media/image44.gif"/><Relationship Id="rId6" Type="http://schemas.openxmlformats.org/officeDocument/2006/relationships/image" Target="../media/image39.gif"/><Relationship Id="rId7" Type="http://schemas.openxmlformats.org/officeDocument/2006/relationships/hyperlink" Target="http://drive.google.com/file/d/1dlpRgQcm6_1Cl675xVoxbuUR_ykiokiz/view" TargetMode="External"/><Relationship Id="rId8" Type="http://schemas.openxmlformats.org/officeDocument/2006/relationships/image" Target="../media/image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hyperlink" Target="http://www.youtube.com/watch?v=BaQW0PskI0M" TargetMode="External"/><Relationship Id="rId4" Type="http://schemas.openxmlformats.org/officeDocument/2006/relationships/image" Target="../media/image6.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hyperlink" Target="http://www.youtube.com/watch?v=P0Bnn9IqSsE" TargetMode="External"/><Relationship Id="rId4" Type="http://schemas.openxmlformats.org/officeDocument/2006/relationships/image" Target="../media/image29.jpg"/><Relationship Id="rId10" Type="http://schemas.openxmlformats.org/officeDocument/2006/relationships/image" Target="../media/image1.png"/><Relationship Id="rId9" Type="http://schemas.openxmlformats.org/officeDocument/2006/relationships/hyperlink" Target="http://drive.google.com/file/d/1pOaNhWsym0yei6XIrRPT-NEteiL6Fybg/view" TargetMode="External"/><Relationship Id="rId5" Type="http://schemas.openxmlformats.org/officeDocument/2006/relationships/hyperlink" Target="http://www.youtube.com/watch?v=_PD6pFByqjs" TargetMode="External"/><Relationship Id="rId6" Type="http://schemas.openxmlformats.org/officeDocument/2006/relationships/image" Target="../media/image31.jpg"/><Relationship Id="rId7" Type="http://schemas.openxmlformats.org/officeDocument/2006/relationships/hyperlink" Target="http://www.youtube.com/watch?v=dYlfuTgB5i4" TargetMode="External"/><Relationship Id="rId8" Type="http://schemas.openxmlformats.org/officeDocument/2006/relationships/image" Target="../media/image9.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hyperlink" Target="http://www.youtube.com/watch?v=dYlfuTgB5i4" TargetMode="External"/><Relationship Id="rId4" Type="http://schemas.openxmlformats.org/officeDocument/2006/relationships/image" Target="../media/image9.jpg"/><Relationship Id="rId5" Type="http://schemas.openxmlformats.org/officeDocument/2006/relationships/image" Target="../media/image30.gif"/><Relationship Id="rId6" Type="http://schemas.openxmlformats.org/officeDocument/2006/relationships/image" Target="../media/image32.gif"/><Relationship Id="rId7" Type="http://schemas.openxmlformats.org/officeDocument/2006/relationships/hyperlink" Target="http://drive.google.com/file/d/1dlpRgQcm6_1Cl675xVoxbuUR_ykiokiz/view" TargetMode="External"/><Relationship Id="rId8" Type="http://schemas.openxmlformats.org/officeDocument/2006/relationships/image" Target="../media/image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hyperlink" Target="http://www.youtube.com/watch?v=6dkCka4jgyM" TargetMode="External"/><Relationship Id="rId4" Type="http://schemas.openxmlformats.org/officeDocument/2006/relationships/image" Target="../media/image35.jpg"/><Relationship Id="rId10" Type="http://schemas.openxmlformats.org/officeDocument/2006/relationships/image" Target="../media/image1.png"/><Relationship Id="rId9" Type="http://schemas.openxmlformats.org/officeDocument/2006/relationships/hyperlink" Target="http://drive.google.com/file/d/1pOaNhWsym0yei6XIrRPT-NEteiL6Fybg/view" TargetMode="External"/><Relationship Id="rId5" Type="http://schemas.openxmlformats.org/officeDocument/2006/relationships/hyperlink" Target="http://www.youtube.com/watch?v=dYlfuTgB5i4" TargetMode="External"/><Relationship Id="rId6" Type="http://schemas.openxmlformats.org/officeDocument/2006/relationships/image" Target="../media/image9.jpg"/><Relationship Id="rId7" Type="http://schemas.openxmlformats.org/officeDocument/2006/relationships/hyperlink" Target="http://www.youtube.com/watch?v=w84H1S2SPgw" TargetMode="External"/><Relationship Id="rId8" Type="http://schemas.openxmlformats.org/officeDocument/2006/relationships/image" Target="../media/image37.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hyperlink" Target="http://www.youtube.com/watch?v=dYlfuTgB5i4" TargetMode="External"/><Relationship Id="rId4" Type="http://schemas.openxmlformats.org/officeDocument/2006/relationships/image" Target="../media/image9.jpg"/><Relationship Id="rId5" Type="http://schemas.openxmlformats.org/officeDocument/2006/relationships/image" Target="../media/image43.gif"/><Relationship Id="rId6" Type="http://schemas.openxmlformats.org/officeDocument/2006/relationships/image" Target="../media/image42.gif"/><Relationship Id="rId7" Type="http://schemas.openxmlformats.org/officeDocument/2006/relationships/hyperlink" Target="http://drive.google.com/file/d/1dlpRgQcm6_1Cl675xVoxbuUR_ykiokiz/view" TargetMode="External"/><Relationship Id="rId8" Type="http://schemas.openxmlformats.org/officeDocument/2006/relationships/image" Target="../media/image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7.jpg"/><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2.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2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hyperlink" Target="http://www.youtube.com/watch?v=dYlfuTgB5i4" TargetMode="External"/><Relationship Id="rId4" Type="http://schemas.openxmlformats.org/officeDocument/2006/relationships/image" Target="../media/image9.jpg"/><Relationship Id="rId10" Type="http://schemas.openxmlformats.org/officeDocument/2006/relationships/image" Target="../media/image1.png"/><Relationship Id="rId9" Type="http://schemas.openxmlformats.org/officeDocument/2006/relationships/hyperlink" Target="http://drive.google.com/file/d/1pOaNhWsym0yei6XIrRPT-NEteiL6Fybg/view" TargetMode="External"/><Relationship Id="rId5" Type="http://schemas.openxmlformats.org/officeDocument/2006/relationships/hyperlink" Target="http://www.youtube.com/watch?v=RD9M4XiaqLM" TargetMode="External"/><Relationship Id="rId6" Type="http://schemas.openxmlformats.org/officeDocument/2006/relationships/image" Target="../media/image3.jpg"/><Relationship Id="rId7" Type="http://schemas.openxmlformats.org/officeDocument/2006/relationships/hyperlink" Target="http://www.youtube.com/watch?v=ilA-uusMHis" TargetMode="External"/><Relationship Id="rId8" Type="http://schemas.openxmlformats.org/officeDocument/2006/relationships/image" Target="../media/image20.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hyperlink" Target="http://www.youtube.com/watch?v=dYlfuTgB5i4" TargetMode="External"/><Relationship Id="rId4" Type="http://schemas.openxmlformats.org/officeDocument/2006/relationships/image" Target="../media/image9.jpg"/><Relationship Id="rId5" Type="http://schemas.openxmlformats.org/officeDocument/2006/relationships/image" Target="../media/image11.gif"/><Relationship Id="rId6" Type="http://schemas.openxmlformats.org/officeDocument/2006/relationships/image" Target="../media/image41.gif"/><Relationship Id="rId7" Type="http://schemas.openxmlformats.org/officeDocument/2006/relationships/hyperlink" Target="http://drive.google.com/file/d/1dlpRgQcm6_1Cl675xVoxbuUR_ykiokiz/view" TargetMode="External"/><Relationship Id="rId8" Type="http://schemas.openxmlformats.org/officeDocument/2006/relationships/image" Target="../media/image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hyperlink" Target="http://www.youtube.com/watch?v=dYlfuTgB5i4" TargetMode="External"/><Relationship Id="rId4" Type="http://schemas.openxmlformats.org/officeDocument/2006/relationships/image" Target="../media/image9.jpg"/><Relationship Id="rId10" Type="http://schemas.openxmlformats.org/officeDocument/2006/relationships/image" Target="../media/image1.png"/><Relationship Id="rId9" Type="http://schemas.openxmlformats.org/officeDocument/2006/relationships/hyperlink" Target="http://drive.google.com/file/d/1pOaNhWsym0yei6XIrRPT-NEteiL6Fybg/view" TargetMode="External"/><Relationship Id="rId5" Type="http://schemas.openxmlformats.org/officeDocument/2006/relationships/hyperlink" Target="http://www.youtube.com/watch?v=3YZMXxS3YvA" TargetMode="External"/><Relationship Id="rId6" Type="http://schemas.openxmlformats.org/officeDocument/2006/relationships/image" Target="../media/image2.jpg"/><Relationship Id="rId7" Type="http://schemas.openxmlformats.org/officeDocument/2006/relationships/hyperlink" Target="http://www.youtube.com/watch?v=6RqND3BAf1A" TargetMode="External"/><Relationship Id="rId8" Type="http://schemas.openxmlformats.org/officeDocument/2006/relationships/image" Target="../media/image5.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hyperlink" Target="http://www.youtube.com/watch?v=dYlfuTgB5i4" TargetMode="External"/><Relationship Id="rId4" Type="http://schemas.openxmlformats.org/officeDocument/2006/relationships/image" Target="../media/image9.jpg"/><Relationship Id="rId5" Type="http://schemas.openxmlformats.org/officeDocument/2006/relationships/image" Target="../media/image10.gif"/><Relationship Id="rId6" Type="http://schemas.openxmlformats.org/officeDocument/2006/relationships/image" Target="../media/image8.gif"/><Relationship Id="rId7" Type="http://schemas.openxmlformats.org/officeDocument/2006/relationships/hyperlink" Target="http://drive.google.com/file/d/1dlpRgQcm6_1Cl675xVoxbuUR_ykiokiz/view" TargetMode="External"/><Relationship Id="rId8"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0000"/>
        </a:solidFill>
      </p:bgPr>
    </p:bg>
    <p:spTree>
      <p:nvGrpSpPr>
        <p:cNvPr id="53"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373525" y="1176613"/>
            <a:ext cx="3944874" cy="2790275"/>
          </a:xfrm>
          <a:prstGeom prst="rect">
            <a:avLst/>
          </a:prstGeom>
          <a:noFill/>
          <a:ln>
            <a:noFill/>
          </a:ln>
        </p:spPr>
      </p:pic>
      <p:pic>
        <p:nvPicPr>
          <p:cNvPr id="55" name="Google Shape;55;p13" title="John Williams Olympic Fanfare and Theme.mp3">
            <a:hlinkClick r:id="rId4"/>
          </p:cNvPr>
          <p:cNvPicPr preferRelativeResize="0"/>
          <p:nvPr/>
        </p:nvPicPr>
        <p:blipFill>
          <a:blip r:embed="rId5">
            <a:alphaModFix/>
          </a:blip>
          <a:stretch>
            <a:fillRect/>
          </a:stretch>
        </p:blipFill>
        <p:spPr>
          <a:xfrm>
            <a:off x="152400" y="152400"/>
            <a:ext cx="457200" cy="457200"/>
          </a:xfrm>
          <a:prstGeom prst="rect">
            <a:avLst/>
          </a:prstGeom>
          <a:noFill/>
          <a:ln>
            <a:noFill/>
          </a:ln>
        </p:spPr>
      </p:pic>
      <p:sp>
        <p:nvSpPr>
          <p:cNvPr id="56" name="Google Shape;56;p13"/>
          <p:cNvSpPr txBox="1"/>
          <p:nvPr/>
        </p:nvSpPr>
        <p:spPr>
          <a:xfrm>
            <a:off x="4861125" y="1240338"/>
            <a:ext cx="3866700" cy="2662800"/>
          </a:xfrm>
          <a:prstGeom prst="rect">
            <a:avLst/>
          </a:prstGeom>
          <a:solidFill>
            <a:srgbClr val="FF0000"/>
          </a:solidFill>
          <a:ln cap="flat" cmpd="sng" w="38100">
            <a:solidFill>
              <a:schemeClr val="dk1"/>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 sz="2300">
                <a:solidFill>
                  <a:schemeClr val="lt1"/>
                </a:solidFill>
              </a:rPr>
              <a:t>The Olympic Games in 2021, one year late, Tokyo will host the event and will feature new Olympic sports, including surfing, sport climbing, skateboarding, baseball and karate.</a:t>
            </a:r>
            <a:endParaRPr sz="2200">
              <a:solidFill>
                <a:schemeClr val="lt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00FF"/>
        </a:solidFill>
      </p:bgPr>
    </p:bg>
    <p:spTree>
      <p:nvGrpSpPr>
        <p:cNvPr id="123" name="Shape 123"/>
        <p:cNvGrpSpPr/>
        <p:nvPr/>
      </p:nvGrpSpPr>
      <p:grpSpPr>
        <a:xfrm>
          <a:off x="0" y="0"/>
          <a:ext cx="0" cy="0"/>
          <a:chOff x="0" y="0"/>
          <a:chExt cx="0" cy="0"/>
        </a:xfrm>
      </p:grpSpPr>
      <p:pic>
        <p:nvPicPr>
          <p:cNvPr id="124" name="Google Shape;124;p22" title="Interval timer 45 seconds / 15 seconds rest">
            <a:hlinkClick r:id="rId3"/>
          </p:cNvPr>
          <p:cNvPicPr preferRelativeResize="0"/>
          <p:nvPr/>
        </p:nvPicPr>
        <p:blipFill>
          <a:blip r:embed="rId4">
            <a:alphaModFix/>
          </a:blip>
          <a:stretch>
            <a:fillRect/>
          </a:stretch>
        </p:blipFill>
        <p:spPr>
          <a:xfrm>
            <a:off x="3239200" y="84825"/>
            <a:ext cx="2665607" cy="1999200"/>
          </a:xfrm>
          <a:prstGeom prst="rect">
            <a:avLst/>
          </a:prstGeom>
          <a:noFill/>
          <a:ln>
            <a:noFill/>
          </a:ln>
        </p:spPr>
      </p:pic>
      <p:sp>
        <p:nvSpPr>
          <p:cNvPr id="125" name="Google Shape;125;p22"/>
          <p:cNvSpPr/>
          <p:nvPr/>
        </p:nvSpPr>
        <p:spPr>
          <a:xfrm>
            <a:off x="350875" y="571400"/>
            <a:ext cx="2576154" cy="862550"/>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chemeClr val="lt2"/>
                </a:solidFill>
                <a:latin typeface="Arial"/>
              </a:rPr>
              <a:t>Volleyball</a:t>
            </a:r>
          </a:p>
        </p:txBody>
      </p:sp>
      <p:pic>
        <p:nvPicPr>
          <p:cNvPr descr="Enjoy the Highlights from the men's match between USA and KOREA from the FIVB Intercontinental Volleyball Olympic Qualification Tournament 2019.&#10;&#10;#FIVBOQT&#10;►► Subscribe NOW &amp; hit the bell! 🔔: https://go.volleyball.world/Subscribe?ytv=d&#10;&#10;▶▶ Watch ALL the Volleyball Action https://go.volleyball.world/TV?ytv=d&#10;▶▶ News, Schedules, Results &amp; more: https://go.volleyball.world/VNL?ytv=d&#10;&#10;FOLLOW US ON SOCIAL MEDIA 📱&#10;Instagram: https://go.volleyball.world/Instagram?ytv=d&#10;Facebook: https://go.volleyball.world/Facebook?ytv=d&#10;Twitter: https://go.volleyball.world/Twitter?ytv=d" id="126" name="Google Shape;126;p22" title="USA vs. KOREA - Highlights Men | Volleyball Olympic Qualification 2019">
            <a:hlinkClick r:id="rId5"/>
          </p:cNvPr>
          <p:cNvPicPr preferRelativeResize="0"/>
          <p:nvPr/>
        </p:nvPicPr>
        <p:blipFill>
          <a:blip r:embed="rId6">
            <a:alphaModFix/>
          </a:blip>
          <a:stretch>
            <a:fillRect/>
          </a:stretch>
        </p:blipFill>
        <p:spPr>
          <a:xfrm>
            <a:off x="672375" y="2236425"/>
            <a:ext cx="3672900" cy="2754675"/>
          </a:xfrm>
          <a:prstGeom prst="rect">
            <a:avLst/>
          </a:prstGeom>
          <a:noFill/>
          <a:ln>
            <a:noFill/>
          </a:ln>
        </p:spPr>
      </p:pic>
      <p:pic>
        <p:nvPicPr>
          <p:cNvPr descr="Introduction to Handball - The Best Sport You Probably Didn't Know Existed! &#10;&#10;Why aren't you playing Handball? &#10;&#10;Interested in Handball and want more info? Visit usateamhandball.org &#10;&#10;Footage courtesy of EHF - IHF - The Olympic Channel &#10;&#10;Song - Final Lap by Cruen - Email for proof of license info@usateamhandball.org" id="127" name="Google Shape;127;p22" title="What is Handball? - America's Next Great Sport">
            <a:hlinkClick r:id="rId7"/>
          </p:cNvPr>
          <p:cNvPicPr preferRelativeResize="0"/>
          <p:nvPr/>
        </p:nvPicPr>
        <p:blipFill>
          <a:blip r:embed="rId8">
            <a:alphaModFix/>
          </a:blip>
          <a:stretch>
            <a:fillRect/>
          </a:stretch>
        </p:blipFill>
        <p:spPr>
          <a:xfrm>
            <a:off x="4792800" y="2236425"/>
            <a:ext cx="3672900" cy="2754675"/>
          </a:xfrm>
          <a:prstGeom prst="rect">
            <a:avLst/>
          </a:prstGeom>
          <a:noFill/>
          <a:ln>
            <a:noFill/>
          </a:ln>
        </p:spPr>
      </p:pic>
      <p:sp>
        <p:nvSpPr>
          <p:cNvPr id="128" name="Google Shape;128;p22"/>
          <p:cNvSpPr/>
          <p:nvPr/>
        </p:nvSpPr>
        <p:spPr>
          <a:xfrm>
            <a:off x="6139725" y="328113"/>
            <a:ext cx="2741947" cy="1512626"/>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chemeClr val="lt2"/>
                </a:solidFill>
                <a:latin typeface="Arial"/>
              </a:rPr>
              <a:t>Team </a:t>
            </a:r>
            <a:br>
              <a:rPr b="0" i="0">
                <a:ln cap="flat" cmpd="sng" w="9525">
                  <a:solidFill>
                    <a:schemeClr val="dk2"/>
                  </a:solidFill>
                  <a:prstDash val="solid"/>
                  <a:round/>
                  <a:headEnd len="sm" w="sm" type="none"/>
                  <a:tailEnd len="sm" w="sm" type="none"/>
                </a:ln>
                <a:solidFill>
                  <a:schemeClr val="lt2"/>
                </a:solidFill>
                <a:latin typeface="Arial"/>
              </a:rPr>
            </a:br>
            <a:r>
              <a:rPr b="0" i="0">
                <a:ln cap="flat" cmpd="sng" w="9525">
                  <a:solidFill>
                    <a:schemeClr val="dk2"/>
                  </a:solidFill>
                  <a:prstDash val="solid"/>
                  <a:round/>
                  <a:headEnd len="sm" w="sm" type="none"/>
                  <a:tailEnd len="sm" w="sm" type="none"/>
                </a:ln>
                <a:solidFill>
                  <a:schemeClr val="lt2"/>
                </a:solidFill>
                <a:latin typeface="Arial"/>
              </a:rPr>
              <a:t>Handball</a:t>
            </a:r>
          </a:p>
        </p:txBody>
      </p:sp>
      <p:pic>
        <p:nvPicPr>
          <p:cNvPr id="129" name="Google Shape;129;p22" title="John Williams Olympic Fanfare and Theme.mp3">
            <a:hlinkClick r:id="rId9"/>
          </p:cNvPr>
          <p:cNvPicPr preferRelativeResize="0"/>
          <p:nvPr/>
        </p:nvPicPr>
        <p:blipFill>
          <a:blip r:embed="rId10">
            <a:alphaModFix/>
          </a:blip>
          <a:stretch>
            <a:fillRect/>
          </a:stretch>
        </p:blipFill>
        <p:spPr>
          <a:xfrm>
            <a:off x="152400" y="152400"/>
            <a:ext cx="457200" cy="4572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24"/>
                                        </p:tgtEl>
                                        <p:attrNameLst>
                                          <p:attrName>style.visibility</p:attrName>
                                        </p:attrNameLst>
                                      </p:cBhvr>
                                      <p:to>
                                        <p:strVal val="visible"/>
                                      </p:to>
                                    </p:set>
                                    <p:animEffect filter="fade" transition="in">
                                      <p:cBhvr>
                                        <p:cTn dur="1000"/>
                                        <p:tgtEl>
                                          <p:spTgt spid="124"/>
                                        </p:tgtEl>
                                      </p:cBhvr>
                                    </p:animEffect>
                                  </p:childTnLst>
                                </p:cTn>
                              </p:par>
                              <p:par>
                                <p:cTn fill="hold" nodeType="withEffect" presetClass="entr" presetID="10" presetSubtype="0">
                                  <p:stCondLst>
                                    <p:cond delay="0"/>
                                  </p:stCondLst>
                                  <p:childTnLst>
                                    <p:set>
                                      <p:cBhvr>
                                        <p:cTn dur="1" fill="hold">
                                          <p:stCondLst>
                                            <p:cond delay="0"/>
                                          </p:stCondLst>
                                        </p:cTn>
                                        <p:tgtEl>
                                          <p:spTgt spid="126"/>
                                        </p:tgtEl>
                                        <p:attrNameLst>
                                          <p:attrName>style.visibility</p:attrName>
                                        </p:attrNameLst>
                                      </p:cBhvr>
                                      <p:to>
                                        <p:strVal val="visible"/>
                                      </p:to>
                                    </p:set>
                                    <p:animEffect filter="fade" transition="in">
                                      <p:cBhvr>
                                        <p:cTn dur="1000"/>
                                        <p:tgtEl>
                                          <p:spTgt spid="126"/>
                                        </p:tgtEl>
                                      </p:cBhvr>
                                    </p:animEffect>
                                  </p:childTnLst>
                                </p:cTn>
                              </p:par>
                              <p:par>
                                <p:cTn fill="hold" nodeType="withEffect" presetClass="entr" presetID="10" presetSubtype="0">
                                  <p:stCondLst>
                                    <p:cond delay="0"/>
                                  </p:stCondLst>
                                  <p:childTnLst>
                                    <p:set>
                                      <p:cBhvr>
                                        <p:cTn dur="1" fill="hold">
                                          <p:stCondLst>
                                            <p:cond delay="0"/>
                                          </p:stCondLst>
                                        </p:cTn>
                                        <p:tgtEl>
                                          <p:spTgt spid="127"/>
                                        </p:tgtEl>
                                        <p:attrNameLst>
                                          <p:attrName>style.visibility</p:attrName>
                                        </p:attrNameLst>
                                      </p:cBhvr>
                                      <p:to>
                                        <p:strVal val="visible"/>
                                      </p:to>
                                    </p:set>
                                    <p:animEffect filter="fade" transition="in">
                                      <p:cBhvr>
                                        <p:cTn dur="1000"/>
                                        <p:tgtEl>
                                          <p:spTgt spid="12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00FF"/>
        </a:solidFill>
      </p:bgPr>
    </p:bg>
    <p:spTree>
      <p:nvGrpSpPr>
        <p:cNvPr id="133" name="Shape 133"/>
        <p:cNvGrpSpPr/>
        <p:nvPr/>
      </p:nvGrpSpPr>
      <p:grpSpPr>
        <a:xfrm>
          <a:off x="0" y="0"/>
          <a:ext cx="0" cy="0"/>
          <a:chOff x="0" y="0"/>
          <a:chExt cx="0" cy="0"/>
        </a:xfrm>
      </p:grpSpPr>
      <p:pic>
        <p:nvPicPr>
          <p:cNvPr id="134" name="Google Shape;134;p23" title="Interval timer 45 seconds / 15 seconds rest">
            <a:hlinkClick r:id="rId3"/>
          </p:cNvPr>
          <p:cNvPicPr preferRelativeResize="0"/>
          <p:nvPr/>
        </p:nvPicPr>
        <p:blipFill>
          <a:blip r:embed="rId4">
            <a:alphaModFix/>
          </a:blip>
          <a:stretch>
            <a:fillRect/>
          </a:stretch>
        </p:blipFill>
        <p:spPr>
          <a:xfrm>
            <a:off x="3272350" y="841175"/>
            <a:ext cx="2665607" cy="1999200"/>
          </a:xfrm>
          <a:prstGeom prst="rect">
            <a:avLst/>
          </a:prstGeom>
          <a:noFill/>
          <a:ln>
            <a:noFill/>
          </a:ln>
        </p:spPr>
      </p:pic>
      <p:sp>
        <p:nvSpPr>
          <p:cNvPr id="135" name="Google Shape;135;p23"/>
          <p:cNvSpPr/>
          <p:nvPr/>
        </p:nvSpPr>
        <p:spPr>
          <a:xfrm>
            <a:off x="393050" y="299500"/>
            <a:ext cx="2576154" cy="862550"/>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chemeClr val="lt2"/>
                </a:solidFill>
                <a:latin typeface="Arial"/>
              </a:rPr>
              <a:t>Volleyball</a:t>
            </a:r>
          </a:p>
        </p:txBody>
      </p:sp>
      <p:sp>
        <p:nvSpPr>
          <p:cNvPr id="136" name="Google Shape;136;p23"/>
          <p:cNvSpPr/>
          <p:nvPr/>
        </p:nvSpPr>
        <p:spPr>
          <a:xfrm>
            <a:off x="6153800" y="103263"/>
            <a:ext cx="2741947" cy="1512626"/>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chemeClr val="lt2"/>
                </a:solidFill>
                <a:latin typeface="Arial"/>
              </a:rPr>
              <a:t>Team </a:t>
            </a:r>
            <a:br>
              <a:rPr b="0" i="0">
                <a:ln cap="flat" cmpd="sng" w="9525">
                  <a:solidFill>
                    <a:schemeClr val="dk2"/>
                  </a:solidFill>
                  <a:prstDash val="solid"/>
                  <a:round/>
                  <a:headEnd len="sm" w="sm" type="none"/>
                  <a:tailEnd len="sm" w="sm" type="none"/>
                </a:ln>
                <a:solidFill>
                  <a:schemeClr val="lt2"/>
                </a:solidFill>
                <a:latin typeface="Arial"/>
              </a:rPr>
            </a:br>
            <a:r>
              <a:rPr b="0" i="0">
                <a:ln cap="flat" cmpd="sng" w="9525">
                  <a:solidFill>
                    <a:schemeClr val="dk2"/>
                  </a:solidFill>
                  <a:prstDash val="solid"/>
                  <a:round/>
                  <a:headEnd len="sm" w="sm" type="none"/>
                  <a:tailEnd len="sm" w="sm" type="none"/>
                </a:ln>
                <a:solidFill>
                  <a:schemeClr val="lt2"/>
                </a:solidFill>
                <a:latin typeface="Arial"/>
              </a:rPr>
              <a:t>Handball</a:t>
            </a:r>
          </a:p>
        </p:txBody>
      </p:sp>
      <p:pic>
        <p:nvPicPr>
          <p:cNvPr id="137" name="Google Shape;137;p23"/>
          <p:cNvPicPr preferRelativeResize="0"/>
          <p:nvPr/>
        </p:nvPicPr>
        <p:blipFill rotWithShape="1">
          <a:blip r:embed="rId5">
            <a:alphaModFix/>
          </a:blip>
          <a:srcRect b="3772" l="0" r="0" t="0"/>
          <a:stretch/>
        </p:blipFill>
        <p:spPr>
          <a:xfrm>
            <a:off x="480350" y="1238225"/>
            <a:ext cx="2576150" cy="3614300"/>
          </a:xfrm>
          <a:prstGeom prst="rect">
            <a:avLst/>
          </a:prstGeom>
          <a:noFill/>
          <a:ln>
            <a:noFill/>
          </a:ln>
        </p:spPr>
      </p:pic>
      <p:pic>
        <p:nvPicPr>
          <p:cNvPr id="138" name="Google Shape;138;p23"/>
          <p:cNvPicPr preferRelativeResize="0"/>
          <p:nvPr/>
        </p:nvPicPr>
        <p:blipFill>
          <a:blip r:embed="rId6">
            <a:alphaModFix/>
          </a:blip>
          <a:stretch>
            <a:fillRect/>
          </a:stretch>
        </p:blipFill>
        <p:spPr>
          <a:xfrm>
            <a:off x="6073375" y="2200975"/>
            <a:ext cx="2743850" cy="2567001"/>
          </a:xfrm>
          <a:prstGeom prst="rect">
            <a:avLst/>
          </a:prstGeom>
          <a:noFill/>
          <a:ln>
            <a:noFill/>
          </a:ln>
        </p:spPr>
      </p:pic>
      <p:pic>
        <p:nvPicPr>
          <p:cNvPr id="139" name="Google Shape;139;p23" title="Rocky Theme Song (1 Hour Loop).mp3">
            <a:hlinkClick r:id="rId7"/>
          </p:cNvPr>
          <p:cNvPicPr preferRelativeResize="0"/>
          <p:nvPr/>
        </p:nvPicPr>
        <p:blipFill>
          <a:blip r:embed="rId8">
            <a:alphaModFix/>
          </a:blip>
          <a:stretch>
            <a:fillRect/>
          </a:stretch>
        </p:blipFill>
        <p:spPr>
          <a:xfrm>
            <a:off x="3218065" y="152400"/>
            <a:ext cx="457200" cy="4572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34"/>
                                        </p:tgtEl>
                                        <p:attrNameLst>
                                          <p:attrName>style.visibility</p:attrName>
                                        </p:attrNameLst>
                                      </p:cBhvr>
                                      <p:to>
                                        <p:strVal val="visible"/>
                                      </p:to>
                                    </p:set>
                                    <p:animEffect filter="fade" transition="in">
                                      <p:cBhvr>
                                        <p:cTn dur="1000"/>
                                        <p:tgtEl>
                                          <p:spTgt spid="13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599"/>
        </a:solidFill>
      </p:bgPr>
    </p:bg>
    <p:spTree>
      <p:nvGrpSpPr>
        <p:cNvPr id="143" name="Shape 143"/>
        <p:cNvGrpSpPr/>
        <p:nvPr/>
      </p:nvGrpSpPr>
      <p:grpSpPr>
        <a:xfrm>
          <a:off x="0" y="0"/>
          <a:ext cx="0" cy="0"/>
          <a:chOff x="0" y="0"/>
          <a:chExt cx="0" cy="0"/>
        </a:xfrm>
      </p:grpSpPr>
      <p:pic>
        <p:nvPicPr>
          <p:cNvPr id="144" name="Google Shape;144;p24" title="Interval timer 45 seconds / 15 seconds rest">
            <a:hlinkClick r:id="rId3"/>
          </p:cNvPr>
          <p:cNvPicPr preferRelativeResize="0"/>
          <p:nvPr/>
        </p:nvPicPr>
        <p:blipFill>
          <a:blip r:embed="rId4">
            <a:alphaModFix/>
          </a:blip>
          <a:stretch>
            <a:fillRect/>
          </a:stretch>
        </p:blipFill>
        <p:spPr>
          <a:xfrm>
            <a:off x="3161363" y="147175"/>
            <a:ext cx="2665607" cy="1999200"/>
          </a:xfrm>
          <a:prstGeom prst="rect">
            <a:avLst/>
          </a:prstGeom>
          <a:noFill/>
          <a:ln>
            <a:noFill/>
          </a:ln>
        </p:spPr>
      </p:pic>
      <p:pic>
        <p:nvPicPr>
          <p:cNvPr descr="Relive the full Rhythmic Gymnastics Group Final from the 2016 Summer Olympics in Rio de Janeiro.  In both rotations, Russia and Spain fought an exciting battle for the title. Italy and Bulgaria, on the other hand, had the biggest chance to win the Bronze Medal. Who has made it to the top of the podium? Stay tuned to find out!&#10;&#10;Subscribe to the official Olympic channel here &amp; hit the bell! 🔔&#10;http://oly.ch/Subscribe&#10;&#10;Visit the Olympic Channel, where the Games never end: http://www.olympicchannel.com" id="145" name="Google Shape;145;p24" title="Rhythmic Gymnastics Group Final | Rio 2016 Replays">
            <a:hlinkClick r:id="rId5"/>
          </p:cNvPr>
          <p:cNvPicPr preferRelativeResize="0"/>
          <p:nvPr/>
        </p:nvPicPr>
        <p:blipFill>
          <a:blip r:embed="rId6">
            <a:alphaModFix/>
          </a:blip>
          <a:stretch>
            <a:fillRect/>
          </a:stretch>
        </p:blipFill>
        <p:spPr>
          <a:xfrm>
            <a:off x="5075750" y="2146387"/>
            <a:ext cx="3786000" cy="2839500"/>
          </a:xfrm>
          <a:prstGeom prst="rect">
            <a:avLst/>
          </a:prstGeom>
          <a:noFill/>
          <a:ln>
            <a:noFill/>
          </a:ln>
        </p:spPr>
      </p:pic>
      <p:sp>
        <p:nvSpPr>
          <p:cNvPr id="146" name="Google Shape;146;p24"/>
          <p:cNvSpPr/>
          <p:nvPr/>
        </p:nvSpPr>
        <p:spPr>
          <a:xfrm>
            <a:off x="5800175" y="552675"/>
            <a:ext cx="3261920" cy="872999"/>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rgbClr val="0000FF"/>
                </a:solidFill>
                <a:latin typeface="Arial"/>
              </a:rPr>
              <a:t>Artistic Gymnastics</a:t>
            </a:r>
          </a:p>
        </p:txBody>
      </p:sp>
      <p:pic>
        <p:nvPicPr>
          <p:cNvPr descr="Relive the breathtaking artistic swimming team event from the 2016 Summer Olympics in Rio de Janeiro, Brazil!&#10;&#10;What is your favorite Olympic moment of all time? Let us know in the comments below and it might be featured in the next #ThrowbackThursday! &#10;&#10;Subscribe to the official Olympic channel here &amp; hit the bell! 🔔: http://bit.ly/SubscribeOlympic&#10;&#10;Visit the Olympic Channel, where the Games never end: http://www.olympicchannel.com" id="147" name="Google Shape;147;p24" title="Artistic Swimming - Full Team Event from Rio 2016 | Throwback Thursday">
            <a:hlinkClick r:id="rId7"/>
          </p:cNvPr>
          <p:cNvPicPr preferRelativeResize="0"/>
          <p:nvPr/>
        </p:nvPicPr>
        <p:blipFill>
          <a:blip r:embed="rId8">
            <a:alphaModFix/>
          </a:blip>
          <a:stretch>
            <a:fillRect/>
          </a:stretch>
        </p:blipFill>
        <p:spPr>
          <a:xfrm>
            <a:off x="278875" y="2141162"/>
            <a:ext cx="3799901" cy="2849926"/>
          </a:xfrm>
          <a:prstGeom prst="rect">
            <a:avLst/>
          </a:prstGeom>
          <a:noFill/>
          <a:ln>
            <a:noFill/>
          </a:ln>
        </p:spPr>
      </p:pic>
      <p:sp>
        <p:nvSpPr>
          <p:cNvPr id="148" name="Google Shape;148;p24"/>
          <p:cNvSpPr/>
          <p:nvPr/>
        </p:nvSpPr>
        <p:spPr>
          <a:xfrm>
            <a:off x="152400" y="552675"/>
            <a:ext cx="3008975" cy="873000"/>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rgbClr val="0000FF"/>
                </a:solidFill>
                <a:latin typeface="Arial"/>
              </a:rPr>
              <a:t>Artistic Swim</a:t>
            </a:r>
          </a:p>
        </p:txBody>
      </p:sp>
      <p:pic>
        <p:nvPicPr>
          <p:cNvPr id="149" name="Google Shape;149;p24" title="John Williams Olympic Fanfare and Theme.mp3">
            <a:hlinkClick r:id="rId9"/>
          </p:cNvPr>
          <p:cNvPicPr preferRelativeResize="0"/>
          <p:nvPr/>
        </p:nvPicPr>
        <p:blipFill>
          <a:blip r:embed="rId10">
            <a:alphaModFix/>
          </a:blip>
          <a:stretch>
            <a:fillRect/>
          </a:stretch>
        </p:blipFill>
        <p:spPr>
          <a:xfrm>
            <a:off x="152400" y="152400"/>
            <a:ext cx="457200" cy="4572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44"/>
                                        </p:tgtEl>
                                        <p:attrNameLst>
                                          <p:attrName>style.visibility</p:attrName>
                                        </p:attrNameLst>
                                      </p:cBhvr>
                                      <p:to>
                                        <p:strVal val="visible"/>
                                      </p:to>
                                    </p:set>
                                    <p:animEffect filter="fade" transition="in">
                                      <p:cBhvr>
                                        <p:cTn dur="1000"/>
                                        <p:tgtEl>
                                          <p:spTgt spid="144"/>
                                        </p:tgtEl>
                                      </p:cBhvr>
                                    </p:animEffect>
                                  </p:childTnLst>
                                </p:cTn>
                              </p:par>
                              <p:par>
                                <p:cTn fill="hold" nodeType="withEffect" presetClass="entr" presetID="10" presetSubtype="0">
                                  <p:stCondLst>
                                    <p:cond delay="0"/>
                                  </p:stCondLst>
                                  <p:childTnLst>
                                    <p:set>
                                      <p:cBhvr>
                                        <p:cTn dur="1" fill="hold">
                                          <p:stCondLst>
                                            <p:cond delay="0"/>
                                          </p:stCondLst>
                                        </p:cTn>
                                        <p:tgtEl>
                                          <p:spTgt spid="145"/>
                                        </p:tgtEl>
                                        <p:attrNameLst>
                                          <p:attrName>style.visibility</p:attrName>
                                        </p:attrNameLst>
                                      </p:cBhvr>
                                      <p:to>
                                        <p:strVal val="visible"/>
                                      </p:to>
                                    </p:set>
                                    <p:animEffect filter="fade" transition="in">
                                      <p:cBhvr>
                                        <p:cTn dur="1000"/>
                                        <p:tgtEl>
                                          <p:spTgt spid="145"/>
                                        </p:tgtEl>
                                      </p:cBhvr>
                                    </p:animEffect>
                                  </p:childTnLst>
                                </p:cTn>
                              </p:par>
                              <p:par>
                                <p:cTn fill="hold" nodeType="withEffect" presetClass="entr" presetID="10" presetSubtype="0">
                                  <p:stCondLst>
                                    <p:cond delay="0"/>
                                  </p:stCondLst>
                                  <p:childTnLst>
                                    <p:set>
                                      <p:cBhvr>
                                        <p:cTn dur="1" fill="hold">
                                          <p:stCondLst>
                                            <p:cond delay="0"/>
                                          </p:stCondLst>
                                        </p:cTn>
                                        <p:tgtEl>
                                          <p:spTgt spid="147"/>
                                        </p:tgtEl>
                                        <p:attrNameLst>
                                          <p:attrName>style.visibility</p:attrName>
                                        </p:attrNameLst>
                                      </p:cBhvr>
                                      <p:to>
                                        <p:strVal val="visible"/>
                                      </p:to>
                                    </p:set>
                                    <p:animEffect filter="fade" transition="in">
                                      <p:cBhvr>
                                        <p:cTn dur="1000"/>
                                        <p:tgtEl>
                                          <p:spTgt spid="14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599"/>
        </a:solidFill>
      </p:bgPr>
    </p:bg>
    <p:spTree>
      <p:nvGrpSpPr>
        <p:cNvPr id="153" name="Shape 153"/>
        <p:cNvGrpSpPr/>
        <p:nvPr/>
      </p:nvGrpSpPr>
      <p:grpSpPr>
        <a:xfrm>
          <a:off x="0" y="0"/>
          <a:ext cx="0" cy="0"/>
          <a:chOff x="0" y="0"/>
          <a:chExt cx="0" cy="0"/>
        </a:xfrm>
      </p:grpSpPr>
      <p:pic>
        <p:nvPicPr>
          <p:cNvPr id="154" name="Google Shape;154;p25" title="Interval timer 45 seconds / 15 seconds rest">
            <a:hlinkClick r:id="rId3"/>
          </p:cNvPr>
          <p:cNvPicPr preferRelativeResize="0"/>
          <p:nvPr/>
        </p:nvPicPr>
        <p:blipFill>
          <a:blip r:embed="rId4">
            <a:alphaModFix/>
          </a:blip>
          <a:stretch>
            <a:fillRect/>
          </a:stretch>
        </p:blipFill>
        <p:spPr>
          <a:xfrm>
            <a:off x="3239188" y="1495925"/>
            <a:ext cx="2665607" cy="1999200"/>
          </a:xfrm>
          <a:prstGeom prst="rect">
            <a:avLst/>
          </a:prstGeom>
          <a:noFill/>
          <a:ln>
            <a:noFill/>
          </a:ln>
        </p:spPr>
      </p:pic>
      <p:sp>
        <p:nvSpPr>
          <p:cNvPr id="155" name="Google Shape;155;p25"/>
          <p:cNvSpPr/>
          <p:nvPr/>
        </p:nvSpPr>
        <p:spPr>
          <a:xfrm>
            <a:off x="152400" y="552675"/>
            <a:ext cx="3008975" cy="873000"/>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rgbClr val="0000FF"/>
                </a:solidFill>
                <a:latin typeface="Arial"/>
              </a:rPr>
              <a:t>Artistic Swim</a:t>
            </a:r>
          </a:p>
        </p:txBody>
      </p:sp>
      <p:sp>
        <p:nvSpPr>
          <p:cNvPr id="156" name="Google Shape;156;p25"/>
          <p:cNvSpPr/>
          <p:nvPr/>
        </p:nvSpPr>
        <p:spPr>
          <a:xfrm>
            <a:off x="5904800" y="622925"/>
            <a:ext cx="3261920" cy="872999"/>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rgbClr val="0000FF"/>
                </a:solidFill>
                <a:latin typeface="Arial"/>
              </a:rPr>
              <a:t>Artistic Gymnastics</a:t>
            </a:r>
          </a:p>
        </p:txBody>
      </p:sp>
      <p:pic>
        <p:nvPicPr>
          <p:cNvPr id="157" name="Google Shape;157;p25"/>
          <p:cNvPicPr preferRelativeResize="0"/>
          <p:nvPr/>
        </p:nvPicPr>
        <p:blipFill>
          <a:blip r:embed="rId5">
            <a:alphaModFix/>
          </a:blip>
          <a:stretch>
            <a:fillRect/>
          </a:stretch>
        </p:blipFill>
        <p:spPr>
          <a:xfrm>
            <a:off x="393152" y="1680966"/>
            <a:ext cx="2665600" cy="3041234"/>
          </a:xfrm>
          <a:prstGeom prst="rect">
            <a:avLst/>
          </a:prstGeom>
          <a:noFill/>
          <a:ln>
            <a:noFill/>
          </a:ln>
        </p:spPr>
      </p:pic>
      <p:pic>
        <p:nvPicPr>
          <p:cNvPr id="158" name="Google Shape;158;p25"/>
          <p:cNvPicPr preferRelativeResize="0"/>
          <p:nvPr/>
        </p:nvPicPr>
        <p:blipFill>
          <a:blip r:embed="rId6">
            <a:alphaModFix/>
          </a:blip>
          <a:stretch>
            <a:fillRect/>
          </a:stretch>
        </p:blipFill>
        <p:spPr>
          <a:xfrm>
            <a:off x="6085250" y="1616125"/>
            <a:ext cx="2926626" cy="3106076"/>
          </a:xfrm>
          <a:prstGeom prst="rect">
            <a:avLst/>
          </a:prstGeom>
          <a:noFill/>
          <a:ln>
            <a:noFill/>
          </a:ln>
        </p:spPr>
      </p:pic>
      <p:pic>
        <p:nvPicPr>
          <p:cNvPr id="159" name="Google Shape;159;p25" title="Rocky Theme Song (1 Hour Loop).mp3">
            <a:hlinkClick r:id="rId7"/>
          </p:cNvPr>
          <p:cNvPicPr preferRelativeResize="0"/>
          <p:nvPr/>
        </p:nvPicPr>
        <p:blipFill>
          <a:blip r:embed="rId8">
            <a:alphaModFix/>
          </a:blip>
          <a:stretch>
            <a:fillRect/>
          </a:stretch>
        </p:blipFill>
        <p:spPr>
          <a:xfrm>
            <a:off x="3218065" y="152400"/>
            <a:ext cx="457200" cy="4572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54"/>
                                        </p:tgtEl>
                                        <p:attrNameLst>
                                          <p:attrName>style.visibility</p:attrName>
                                        </p:attrNameLst>
                                      </p:cBhvr>
                                      <p:to>
                                        <p:strVal val="visible"/>
                                      </p:to>
                                    </p:set>
                                    <p:animEffect filter="fade" transition="in">
                                      <p:cBhvr>
                                        <p:cTn dur="1000"/>
                                        <p:tgtEl>
                                          <p:spTgt spid="15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06666"/>
        </a:solidFill>
      </p:bgPr>
    </p:bg>
    <p:spTree>
      <p:nvGrpSpPr>
        <p:cNvPr id="163" name="Shape 163"/>
        <p:cNvGrpSpPr/>
        <p:nvPr/>
      </p:nvGrpSpPr>
      <p:grpSpPr>
        <a:xfrm>
          <a:off x="0" y="0"/>
          <a:ext cx="0" cy="0"/>
          <a:chOff x="0" y="0"/>
          <a:chExt cx="0" cy="0"/>
        </a:xfrm>
      </p:grpSpPr>
      <p:pic>
        <p:nvPicPr>
          <p:cNvPr descr="The International Olympic Committee (IOC) announced on June 25th 2019 that Breakdancing will be added to the 2024 games in Paris, essentially making breakdancing an official sport. Credits: KTLA5 morning news Los Angeles" id="164" name="Google Shape;164;p26" title="Breakdancing at Olympics 2024">
            <a:hlinkClick r:id="rId3"/>
          </p:cNvPr>
          <p:cNvPicPr preferRelativeResize="0"/>
          <p:nvPr/>
        </p:nvPicPr>
        <p:blipFill>
          <a:blip r:embed="rId4">
            <a:alphaModFix/>
          </a:blip>
          <a:stretch>
            <a:fillRect/>
          </a:stretch>
        </p:blipFill>
        <p:spPr>
          <a:xfrm>
            <a:off x="81025" y="1901925"/>
            <a:ext cx="4322125" cy="3241575"/>
          </a:xfrm>
          <a:prstGeom prst="rect">
            <a:avLst/>
          </a:prstGeom>
          <a:noFill/>
          <a:ln>
            <a:noFill/>
          </a:ln>
        </p:spPr>
      </p:pic>
      <p:pic>
        <p:nvPicPr>
          <p:cNvPr descr="Alina Zagitova an Olympic Athlete from Russia delighted the crowd and judges with this routine to win the Women's Figure Skating Free Skate gold at the Winter Olympic Games 2018 in PyeongChang.&#10;&#10;See every Figure Skating performance from PyeongChang here: http://bit.ly/2oSuSF7&#10;&#10;Subscribe to the official Olympic channel here: http://bit.ly/1dn6AV5&#10;&#10;Visit the Olympic Channel, where the Games never end: http://www.olympicchannel.com" id="165" name="Google Shape;165;p26" title="Alina Zagitova (OAR) - Gold Medal | Women's Free Skating | PyeongChang 2018">
            <a:hlinkClick r:id="rId5"/>
          </p:cNvPr>
          <p:cNvPicPr preferRelativeResize="0"/>
          <p:nvPr/>
        </p:nvPicPr>
        <p:blipFill>
          <a:blip r:embed="rId6">
            <a:alphaModFix/>
          </a:blip>
          <a:stretch>
            <a:fillRect/>
          </a:stretch>
        </p:blipFill>
        <p:spPr>
          <a:xfrm>
            <a:off x="4825740" y="1999200"/>
            <a:ext cx="4223710" cy="3167775"/>
          </a:xfrm>
          <a:prstGeom prst="rect">
            <a:avLst/>
          </a:prstGeom>
          <a:noFill/>
          <a:ln>
            <a:noFill/>
          </a:ln>
        </p:spPr>
      </p:pic>
      <p:pic>
        <p:nvPicPr>
          <p:cNvPr id="166" name="Google Shape;166;p26" title="Interval timer 45 seconds / 15 seconds rest">
            <a:hlinkClick r:id="rId7"/>
          </p:cNvPr>
          <p:cNvPicPr preferRelativeResize="0"/>
          <p:nvPr/>
        </p:nvPicPr>
        <p:blipFill>
          <a:blip r:embed="rId8">
            <a:alphaModFix/>
          </a:blip>
          <a:stretch>
            <a:fillRect/>
          </a:stretch>
        </p:blipFill>
        <p:spPr>
          <a:xfrm>
            <a:off x="3239188" y="0"/>
            <a:ext cx="2665607" cy="1999200"/>
          </a:xfrm>
          <a:prstGeom prst="rect">
            <a:avLst/>
          </a:prstGeom>
          <a:noFill/>
          <a:ln>
            <a:noFill/>
          </a:ln>
        </p:spPr>
      </p:pic>
      <p:sp>
        <p:nvSpPr>
          <p:cNvPr id="167" name="Google Shape;167;p26"/>
          <p:cNvSpPr/>
          <p:nvPr/>
        </p:nvSpPr>
        <p:spPr>
          <a:xfrm>
            <a:off x="154575" y="512550"/>
            <a:ext cx="2824729" cy="977099"/>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rgbClr val="434343"/>
                </a:solidFill>
                <a:latin typeface="Arial"/>
              </a:rPr>
              <a:t>Break Dancing</a:t>
            </a:r>
          </a:p>
        </p:txBody>
      </p:sp>
      <p:sp>
        <p:nvSpPr>
          <p:cNvPr id="168" name="Google Shape;168;p26"/>
          <p:cNvSpPr/>
          <p:nvPr/>
        </p:nvSpPr>
        <p:spPr>
          <a:xfrm>
            <a:off x="6073700" y="407550"/>
            <a:ext cx="2892296" cy="1082100"/>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chemeClr val="dk2"/>
                </a:solidFill>
                <a:latin typeface="Arial"/>
              </a:rPr>
              <a:t>Figure Skating</a:t>
            </a:r>
          </a:p>
        </p:txBody>
      </p:sp>
      <p:pic>
        <p:nvPicPr>
          <p:cNvPr id="169" name="Google Shape;169;p26" title="John Williams Olympic Fanfare and Theme.mp3">
            <a:hlinkClick r:id="rId9"/>
          </p:cNvPr>
          <p:cNvPicPr preferRelativeResize="0"/>
          <p:nvPr/>
        </p:nvPicPr>
        <p:blipFill>
          <a:blip r:embed="rId10">
            <a:alphaModFix/>
          </a:blip>
          <a:stretch>
            <a:fillRect/>
          </a:stretch>
        </p:blipFill>
        <p:spPr>
          <a:xfrm>
            <a:off x="152400" y="152400"/>
            <a:ext cx="457200" cy="4572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64"/>
                                        </p:tgtEl>
                                        <p:attrNameLst>
                                          <p:attrName>style.visibility</p:attrName>
                                        </p:attrNameLst>
                                      </p:cBhvr>
                                      <p:to>
                                        <p:strVal val="visible"/>
                                      </p:to>
                                    </p:set>
                                    <p:animEffect filter="fade" transition="in">
                                      <p:cBhvr>
                                        <p:cTn dur="1000"/>
                                        <p:tgtEl>
                                          <p:spTgt spid="164"/>
                                        </p:tgtEl>
                                      </p:cBhvr>
                                    </p:animEffect>
                                  </p:childTnLst>
                                </p:cTn>
                              </p:par>
                              <p:par>
                                <p:cTn fill="hold" nodeType="withEffect" presetClass="entr" presetID="10" presetSubtype="0">
                                  <p:stCondLst>
                                    <p:cond delay="0"/>
                                  </p:stCondLst>
                                  <p:childTnLst>
                                    <p:set>
                                      <p:cBhvr>
                                        <p:cTn dur="1" fill="hold">
                                          <p:stCondLst>
                                            <p:cond delay="0"/>
                                          </p:stCondLst>
                                        </p:cTn>
                                        <p:tgtEl>
                                          <p:spTgt spid="165"/>
                                        </p:tgtEl>
                                        <p:attrNameLst>
                                          <p:attrName>style.visibility</p:attrName>
                                        </p:attrNameLst>
                                      </p:cBhvr>
                                      <p:to>
                                        <p:strVal val="visible"/>
                                      </p:to>
                                    </p:set>
                                    <p:animEffect filter="fade" transition="in">
                                      <p:cBhvr>
                                        <p:cTn dur="1000"/>
                                        <p:tgtEl>
                                          <p:spTgt spid="165"/>
                                        </p:tgtEl>
                                      </p:cBhvr>
                                    </p:animEffect>
                                  </p:childTnLst>
                                </p:cTn>
                              </p:par>
                              <p:par>
                                <p:cTn fill="hold" nodeType="withEffect" presetClass="entr" presetID="10" presetSubtype="0">
                                  <p:stCondLst>
                                    <p:cond delay="0"/>
                                  </p:stCondLst>
                                  <p:childTnLst>
                                    <p:set>
                                      <p:cBhvr>
                                        <p:cTn dur="1" fill="hold">
                                          <p:stCondLst>
                                            <p:cond delay="0"/>
                                          </p:stCondLst>
                                        </p:cTn>
                                        <p:tgtEl>
                                          <p:spTgt spid="166"/>
                                        </p:tgtEl>
                                        <p:attrNameLst>
                                          <p:attrName>style.visibility</p:attrName>
                                        </p:attrNameLst>
                                      </p:cBhvr>
                                      <p:to>
                                        <p:strVal val="visible"/>
                                      </p:to>
                                    </p:set>
                                    <p:animEffect filter="fade" transition="in">
                                      <p:cBhvr>
                                        <p:cTn dur="1000"/>
                                        <p:tgtEl>
                                          <p:spTgt spid="16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06666"/>
        </a:solidFill>
      </p:bgPr>
    </p:bg>
    <p:spTree>
      <p:nvGrpSpPr>
        <p:cNvPr id="173" name="Shape 173"/>
        <p:cNvGrpSpPr/>
        <p:nvPr/>
      </p:nvGrpSpPr>
      <p:grpSpPr>
        <a:xfrm>
          <a:off x="0" y="0"/>
          <a:ext cx="0" cy="0"/>
          <a:chOff x="0" y="0"/>
          <a:chExt cx="0" cy="0"/>
        </a:xfrm>
      </p:grpSpPr>
      <p:pic>
        <p:nvPicPr>
          <p:cNvPr id="174" name="Google Shape;174;p27" title="Interval timer 45 seconds / 15 seconds rest">
            <a:hlinkClick r:id="rId3"/>
          </p:cNvPr>
          <p:cNvPicPr preferRelativeResize="0"/>
          <p:nvPr/>
        </p:nvPicPr>
        <p:blipFill>
          <a:blip r:embed="rId4">
            <a:alphaModFix/>
          </a:blip>
          <a:stretch>
            <a:fillRect/>
          </a:stretch>
        </p:blipFill>
        <p:spPr>
          <a:xfrm>
            <a:off x="3266138" y="572550"/>
            <a:ext cx="2665607" cy="1999200"/>
          </a:xfrm>
          <a:prstGeom prst="rect">
            <a:avLst/>
          </a:prstGeom>
          <a:noFill/>
          <a:ln>
            <a:noFill/>
          </a:ln>
        </p:spPr>
      </p:pic>
      <p:pic>
        <p:nvPicPr>
          <p:cNvPr id="175" name="Google Shape;175;p27"/>
          <p:cNvPicPr preferRelativeResize="0"/>
          <p:nvPr/>
        </p:nvPicPr>
        <p:blipFill rotWithShape="1">
          <a:blip r:embed="rId5">
            <a:alphaModFix/>
          </a:blip>
          <a:srcRect b="4925" l="29239" r="21912" t="3867"/>
          <a:stretch/>
        </p:blipFill>
        <p:spPr>
          <a:xfrm>
            <a:off x="6131850" y="1472250"/>
            <a:ext cx="2665600" cy="3333975"/>
          </a:xfrm>
          <a:prstGeom prst="rect">
            <a:avLst/>
          </a:prstGeom>
          <a:noFill/>
          <a:ln>
            <a:noFill/>
          </a:ln>
        </p:spPr>
      </p:pic>
      <p:sp>
        <p:nvSpPr>
          <p:cNvPr id="176" name="Google Shape;176;p27"/>
          <p:cNvSpPr/>
          <p:nvPr/>
        </p:nvSpPr>
        <p:spPr>
          <a:xfrm>
            <a:off x="314100" y="631800"/>
            <a:ext cx="2824729" cy="977099"/>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rgbClr val="434343"/>
                </a:solidFill>
                <a:latin typeface="Arial"/>
              </a:rPr>
              <a:t>Break Dancing</a:t>
            </a:r>
          </a:p>
        </p:txBody>
      </p:sp>
      <p:sp>
        <p:nvSpPr>
          <p:cNvPr id="177" name="Google Shape;177;p27"/>
          <p:cNvSpPr/>
          <p:nvPr/>
        </p:nvSpPr>
        <p:spPr>
          <a:xfrm>
            <a:off x="6073700" y="407550"/>
            <a:ext cx="2892296" cy="1082100"/>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chemeClr val="dk2"/>
                </a:solidFill>
                <a:latin typeface="Arial"/>
              </a:rPr>
              <a:t>Figure Skating</a:t>
            </a:r>
          </a:p>
        </p:txBody>
      </p:sp>
      <p:pic>
        <p:nvPicPr>
          <p:cNvPr id="178" name="Google Shape;178;p27"/>
          <p:cNvPicPr preferRelativeResize="0"/>
          <p:nvPr/>
        </p:nvPicPr>
        <p:blipFill rotWithShape="1">
          <a:blip r:embed="rId6">
            <a:alphaModFix/>
          </a:blip>
          <a:srcRect b="0" l="0" r="55400" t="0"/>
          <a:stretch/>
        </p:blipFill>
        <p:spPr>
          <a:xfrm>
            <a:off x="384350" y="1608900"/>
            <a:ext cx="2552775" cy="3244800"/>
          </a:xfrm>
          <a:prstGeom prst="rect">
            <a:avLst/>
          </a:prstGeom>
          <a:noFill/>
          <a:ln>
            <a:noFill/>
          </a:ln>
        </p:spPr>
      </p:pic>
      <p:pic>
        <p:nvPicPr>
          <p:cNvPr id="179" name="Google Shape;179;p27" title="Rocky Theme Song (1 Hour Loop).mp3">
            <a:hlinkClick r:id="rId7"/>
          </p:cNvPr>
          <p:cNvPicPr preferRelativeResize="0"/>
          <p:nvPr/>
        </p:nvPicPr>
        <p:blipFill>
          <a:blip r:embed="rId8">
            <a:alphaModFix/>
          </a:blip>
          <a:stretch>
            <a:fillRect/>
          </a:stretch>
        </p:blipFill>
        <p:spPr>
          <a:xfrm>
            <a:off x="3218065" y="152400"/>
            <a:ext cx="457200" cy="4572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74"/>
                                        </p:tgtEl>
                                        <p:attrNameLst>
                                          <p:attrName>style.visibility</p:attrName>
                                        </p:attrNameLst>
                                      </p:cBhvr>
                                      <p:to>
                                        <p:strVal val="visible"/>
                                      </p:to>
                                    </p:set>
                                    <p:animEffect filter="fade" transition="in">
                                      <p:cBhvr>
                                        <p:cTn dur="1000"/>
                                        <p:tgtEl>
                                          <p:spTgt spid="17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B5394"/>
        </a:solidFill>
      </p:bgPr>
    </p:bg>
    <p:spTree>
      <p:nvGrpSpPr>
        <p:cNvPr id="183" name="Shape 183"/>
        <p:cNvGrpSpPr/>
        <p:nvPr/>
      </p:nvGrpSpPr>
      <p:grpSpPr>
        <a:xfrm>
          <a:off x="0" y="0"/>
          <a:ext cx="0" cy="0"/>
          <a:chOff x="0" y="0"/>
          <a:chExt cx="0" cy="0"/>
        </a:xfrm>
      </p:grpSpPr>
      <p:pic>
        <p:nvPicPr>
          <p:cNvPr descr="France's equestrian jumping team wins gold in Rio 2016.&#10;&#10;Subscribe to the official Olympic channel here: http://bit.ly/1dn6AV5&#10;&#10;Visit the Olympic Channel, where the Games never end: https://www.olympicchannel.com" id="184" name="Google Shape;184;p28" title="Rio Replay: Equestrian Jumping Team Final">
            <a:hlinkClick r:id="rId3"/>
          </p:cNvPr>
          <p:cNvPicPr preferRelativeResize="0"/>
          <p:nvPr/>
        </p:nvPicPr>
        <p:blipFill>
          <a:blip r:embed="rId4">
            <a:alphaModFix/>
          </a:blip>
          <a:stretch>
            <a:fillRect/>
          </a:stretch>
        </p:blipFill>
        <p:spPr>
          <a:xfrm>
            <a:off x="125400" y="1607300"/>
            <a:ext cx="4379000" cy="3284250"/>
          </a:xfrm>
          <a:prstGeom prst="rect">
            <a:avLst/>
          </a:prstGeom>
          <a:noFill/>
          <a:ln>
            <a:noFill/>
          </a:ln>
        </p:spPr>
      </p:pic>
      <p:pic>
        <p:nvPicPr>
          <p:cNvPr descr="Full replay from the ExCeL - South Arena 1 as Korea defeat Romania to win the men's fencing team sabre event at the London 2012 Olympic Games (3 August 2012).&#10;&#10;Subscribe to the Olympic channel: http://bit.ly/1dn6AV5&#10;&#10;Fencing was included for the first time at the 1896 Games in Athens, and has remained on the Olympic programme since then. The women's fencing competition entered the Games in 1924 in Paris. Today, men and women compete in individual and team events, in which three types of weapon are used: foil, epee and sabre. The foil was, at first, the only weapon used by women, until the 1996 Games in Atlanta, when women's epee was introduced. Women's sabre appeared for the first time on the Olympic programme in Athens in 2004.&#10;&#10;Find more about Fencing at http://www.olympic.org/fencing" id="185" name="Google Shape;185;p28" title="Korea Win Fencing Men's Sabre Team Gold - London 2012 Olympics">
            <a:hlinkClick r:id="rId5"/>
          </p:cNvPr>
          <p:cNvPicPr preferRelativeResize="0"/>
          <p:nvPr/>
        </p:nvPicPr>
        <p:blipFill>
          <a:blip r:embed="rId6">
            <a:alphaModFix/>
          </a:blip>
          <a:stretch>
            <a:fillRect/>
          </a:stretch>
        </p:blipFill>
        <p:spPr>
          <a:xfrm>
            <a:off x="4782275" y="1607300"/>
            <a:ext cx="4290974" cy="3218225"/>
          </a:xfrm>
          <a:prstGeom prst="rect">
            <a:avLst/>
          </a:prstGeom>
          <a:noFill/>
          <a:ln>
            <a:noFill/>
          </a:ln>
        </p:spPr>
      </p:pic>
      <p:pic>
        <p:nvPicPr>
          <p:cNvPr id="186" name="Google Shape;186;p28" title="Interval timer 45 seconds / 15 seconds rest">
            <a:hlinkClick r:id="rId7"/>
          </p:cNvPr>
          <p:cNvPicPr preferRelativeResize="0"/>
          <p:nvPr/>
        </p:nvPicPr>
        <p:blipFill>
          <a:blip r:embed="rId8">
            <a:alphaModFix/>
          </a:blip>
          <a:stretch>
            <a:fillRect/>
          </a:stretch>
        </p:blipFill>
        <p:spPr>
          <a:xfrm>
            <a:off x="3306663" y="72825"/>
            <a:ext cx="2665607" cy="1999200"/>
          </a:xfrm>
          <a:prstGeom prst="rect">
            <a:avLst/>
          </a:prstGeom>
          <a:noFill/>
          <a:ln>
            <a:noFill/>
          </a:ln>
        </p:spPr>
      </p:pic>
      <p:sp>
        <p:nvSpPr>
          <p:cNvPr id="187" name="Google Shape;187;p28"/>
          <p:cNvSpPr/>
          <p:nvPr/>
        </p:nvSpPr>
        <p:spPr>
          <a:xfrm>
            <a:off x="182700" y="233600"/>
            <a:ext cx="3007396" cy="1219800"/>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rgbClr val="FF0000"/>
                </a:solidFill>
                <a:latin typeface="Arial"/>
              </a:rPr>
              <a:t>Equestrian</a:t>
            </a:r>
          </a:p>
        </p:txBody>
      </p:sp>
      <p:sp>
        <p:nvSpPr>
          <p:cNvPr id="188" name="Google Shape;188;p28"/>
          <p:cNvSpPr/>
          <p:nvPr/>
        </p:nvSpPr>
        <p:spPr>
          <a:xfrm>
            <a:off x="6088850" y="234075"/>
            <a:ext cx="2880477" cy="1218850"/>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rgbClr val="FF0000"/>
                </a:solidFill>
                <a:latin typeface="Arial"/>
              </a:rPr>
              <a:t>Fencing</a:t>
            </a:r>
          </a:p>
        </p:txBody>
      </p:sp>
      <p:pic>
        <p:nvPicPr>
          <p:cNvPr id="189" name="Google Shape;189;p28" title="John Williams Olympic Fanfare and Theme.mp3">
            <a:hlinkClick r:id="rId9"/>
          </p:cNvPr>
          <p:cNvPicPr preferRelativeResize="0"/>
          <p:nvPr/>
        </p:nvPicPr>
        <p:blipFill>
          <a:blip r:embed="rId10">
            <a:alphaModFix/>
          </a:blip>
          <a:stretch>
            <a:fillRect/>
          </a:stretch>
        </p:blipFill>
        <p:spPr>
          <a:xfrm>
            <a:off x="152400" y="152400"/>
            <a:ext cx="457200" cy="4572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84"/>
                                        </p:tgtEl>
                                        <p:attrNameLst>
                                          <p:attrName>style.visibility</p:attrName>
                                        </p:attrNameLst>
                                      </p:cBhvr>
                                      <p:to>
                                        <p:strVal val="visible"/>
                                      </p:to>
                                    </p:set>
                                    <p:animEffect filter="fade" transition="in">
                                      <p:cBhvr>
                                        <p:cTn dur="1000"/>
                                        <p:tgtEl>
                                          <p:spTgt spid="184"/>
                                        </p:tgtEl>
                                      </p:cBhvr>
                                    </p:animEffect>
                                  </p:childTnLst>
                                </p:cTn>
                              </p:par>
                              <p:par>
                                <p:cTn fill="hold" nodeType="withEffect" presetClass="entr" presetID="10" presetSubtype="0">
                                  <p:stCondLst>
                                    <p:cond delay="0"/>
                                  </p:stCondLst>
                                  <p:childTnLst>
                                    <p:set>
                                      <p:cBhvr>
                                        <p:cTn dur="1" fill="hold">
                                          <p:stCondLst>
                                            <p:cond delay="0"/>
                                          </p:stCondLst>
                                        </p:cTn>
                                        <p:tgtEl>
                                          <p:spTgt spid="185"/>
                                        </p:tgtEl>
                                        <p:attrNameLst>
                                          <p:attrName>style.visibility</p:attrName>
                                        </p:attrNameLst>
                                      </p:cBhvr>
                                      <p:to>
                                        <p:strVal val="visible"/>
                                      </p:to>
                                    </p:set>
                                    <p:animEffect filter="fade" transition="in">
                                      <p:cBhvr>
                                        <p:cTn dur="1000"/>
                                        <p:tgtEl>
                                          <p:spTgt spid="18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B5394"/>
        </a:solidFill>
      </p:bgPr>
    </p:bg>
    <p:spTree>
      <p:nvGrpSpPr>
        <p:cNvPr id="193" name="Shape 193"/>
        <p:cNvGrpSpPr/>
        <p:nvPr/>
      </p:nvGrpSpPr>
      <p:grpSpPr>
        <a:xfrm>
          <a:off x="0" y="0"/>
          <a:ext cx="0" cy="0"/>
          <a:chOff x="0" y="0"/>
          <a:chExt cx="0" cy="0"/>
        </a:xfrm>
      </p:grpSpPr>
      <p:pic>
        <p:nvPicPr>
          <p:cNvPr id="194" name="Google Shape;194;p29" title="Interval timer 45 seconds / 15 seconds rest">
            <a:hlinkClick r:id="rId3"/>
          </p:cNvPr>
          <p:cNvPicPr preferRelativeResize="0"/>
          <p:nvPr/>
        </p:nvPicPr>
        <p:blipFill>
          <a:blip r:embed="rId4">
            <a:alphaModFix/>
          </a:blip>
          <a:stretch>
            <a:fillRect/>
          </a:stretch>
        </p:blipFill>
        <p:spPr>
          <a:xfrm>
            <a:off x="3239188" y="302450"/>
            <a:ext cx="2665607" cy="1999200"/>
          </a:xfrm>
          <a:prstGeom prst="rect">
            <a:avLst/>
          </a:prstGeom>
          <a:noFill/>
          <a:ln>
            <a:noFill/>
          </a:ln>
        </p:spPr>
      </p:pic>
      <p:pic>
        <p:nvPicPr>
          <p:cNvPr id="195" name="Google Shape;195;p29"/>
          <p:cNvPicPr preferRelativeResize="0"/>
          <p:nvPr/>
        </p:nvPicPr>
        <p:blipFill rotWithShape="1">
          <a:blip r:embed="rId5">
            <a:alphaModFix/>
          </a:blip>
          <a:srcRect b="7045" l="36126" r="30002" t="0"/>
          <a:stretch/>
        </p:blipFill>
        <p:spPr>
          <a:xfrm>
            <a:off x="532587" y="1323650"/>
            <a:ext cx="2081926" cy="3281700"/>
          </a:xfrm>
          <a:prstGeom prst="rect">
            <a:avLst/>
          </a:prstGeom>
          <a:noFill/>
          <a:ln>
            <a:noFill/>
          </a:ln>
        </p:spPr>
      </p:pic>
      <p:sp>
        <p:nvSpPr>
          <p:cNvPr id="196" name="Google Shape;196;p29"/>
          <p:cNvSpPr/>
          <p:nvPr/>
        </p:nvSpPr>
        <p:spPr>
          <a:xfrm>
            <a:off x="182700" y="233600"/>
            <a:ext cx="3007396" cy="1219800"/>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rgbClr val="FF0000"/>
                </a:solidFill>
                <a:latin typeface="Arial"/>
              </a:rPr>
              <a:t>Equestrian</a:t>
            </a:r>
          </a:p>
        </p:txBody>
      </p:sp>
      <p:sp>
        <p:nvSpPr>
          <p:cNvPr id="197" name="Google Shape;197;p29"/>
          <p:cNvSpPr/>
          <p:nvPr/>
        </p:nvSpPr>
        <p:spPr>
          <a:xfrm>
            <a:off x="6018600" y="922700"/>
            <a:ext cx="2880477" cy="1218850"/>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rgbClr val="FF0000"/>
                </a:solidFill>
                <a:latin typeface="Arial"/>
              </a:rPr>
              <a:t>Fencing</a:t>
            </a:r>
          </a:p>
        </p:txBody>
      </p:sp>
      <p:pic>
        <p:nvPicPr>
          <p:cNvPr id="198" name="Google Shape;198;p29"/>
          <p:cNvPicPr preferRelativeResize="0"/>
          <p:nvPr/>
        </p:nvPicPr>
        <p:blipFill rotWithShape="1">
          <a:blip r:embed="rId6">
            <a:alphaModFix/>
          </a:blip>
          <a:srcRect b="0" l="9113" r="12326" t="0"/>
          <a:stretch/>
        </p:blipFill>
        <p:spPr>
          <a:xfrm>
            <a:off x="5789950" y="2452000"/>
            <a:ext cx="3007400" cy="2153350"/>
          </a:xfrm>
          <a:prstGeom prst="rect">
            <a:avLst/>
          </a:prstGeom>
          <a:noFill/>
          <a:ln>
            <a:noFill/>
          </a:ln>
        </p:spPr>
      </p:pic>
      <p:pic>
        <p:nvPicPr>
          <p:cNvPr id="199" name="Google Shape;199;p29" title="Rocky Theme Song (1 Hour Loop).mp3">
            <a:hlinkClick r:id="rId7"/>
          </p:cNvPr>
          <p:cNvPicPr preferRelativeResize="0"/>
          <p:nvPr/>
        </p:nvPicPr>
        <p:blipFill>
          <a:blip r:embed="rId8">
            <a:alphaModFix/>
          </a:blip>
          <a:stretch>
            <a:fillRect/>
          </a:stretch>
        </p:blipFill>
        <p:spPr>
          <a:xfrm>
            <a:off x="3218065" y="152400"/>
            <a:ext cx="457200" cy="4572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9900">
            <a:alpha val="81560"/>
          </a:srgbClr>
        </a:solidFill>
      </p:bgPr>
    </p:bg>
    <p:spTree>
      <p:nvGrpSpPr>
        <p:cNvPr id="203" name="Shape 203"/>
        <p:cNvGrpSpPr/>
        <p:nvPr/>
      </p:nvGrpSpPr>
      <p:grpSpPr>
        <a:xfrm>
          <a:off x="0" y="0"/>
          <a:ext cx="0" cy="0"/>
          <a:chOff x="0" y="0"/>
          <a:chExt cx="0" cy="0"/>
        </a:xfrm>
      </p:grpSpPr>
      <p:pic>
        <p:nvPicPr>
          <p:cNvPr descr="Futsal was an Olympic discipline for the first time at the Youth Olympic Games 2018 in Buenos Aires. We show you the top 10 Futsal goals including some great shots by Guilhermano (Brazil), Fifo (Portugal), Ismael (Iraq) and many more!&#10;&#10;Subscribe to the official Olympic channel here: http://bit.ly/1dn6AV5&#10;&#10;Visit the Olympic Channel, where the Games never end: http://www.olympicchannel.com" id="204" name="Google Shape;204;p30" title="Top 10 Futsal Goals at the Youth Olympics 2018 | Top Moments">
            <a:hlinkClick r:id="rId3"/>
          </p:cNvPr>
          <p:cNvPicPr preferRelativeResize="0"/>
          <p:nvPr/>
        </p:nvPicPr>
        <p:blipFill>
          <a:blip r:embed="rId4">
            <a:alphaModFix/>
          </a:blip>
          <a:stretch>
            <a:fillRect/>
          </a:stretch>
        </p:blipFill>
        <p:spPr>
          <a:xfrm>
            <a:off x="179400" y="1771725"/>
            <a:ext cx="4460125" cy="3188850"/>
          </a:xfrm>
          <a:prstGeom prst="rect">
            <a:avLst/>
          </a:prstGeom>
          <a:noFill/>
          <a:ln>
            <a:noFill/>
          </a:ln>
        </p:spPr>
      </p:pic>
      <p:pic>
        <p:nvPicPr>
          <p:cNvPr descr="2017 Male Synchro Trampoline World Championships Finals&#10;*Please note: This video was originally posted as the entire event by FIG,They should be given credit for this media.*" id="205" name="Google Shape;205;p30" title="2017 Male Synchro Trampoline World Championships Finals">
            <a:hlinkClick r:id="rId5"/>
          </p:cNvPr>
          <p:cNvPicPr preferRelativeResize="0"/>
          <p:nvPr/>
        </p:nvPicPr>
        <p:blipFill>
          <a:blip r:embed="rId6">
            <a:alphaModFix/>
          </a:blip>
          <a:stretch>
            <a:fillRect/>
          </a:stretch>
        </p:blipFill>
        <p:spPr>
          <a:xfrm>
            <a:off x="4809275" y="1735550"/>
            <a:ext cx="4155325" cy="3188850"/>
          </a:xfrm>
          <a:prstGeom prst="rect">
            <a:avLst/>
          </a:prstGeom>
          <a:noFill/>
          <a:ln>
            <a:noFill/>
          </a:ln>
        </p:spPr>
      </p:pic>
      <p:pic>
        <p:nvPicPr>
          <p:cNvPr id="206" name="Google Shape;206;p30" title="Interval timer 45 seconds / 15 seconds rest">
            <a:hlinkClick r:id="rId7"/>
          </p:cNvPr>
          <p:cNvPicPr preferRelativeResize="0"/>
          <p:nvPr/>
        </p:nvPicPr>
        <p:blipFill>
          <a:blip r:embed="rId8">
            <a:alphaModFix/>
          </a:blip>
          <a:stretch>
            <a:fillRect/>
          </a:stretch>
        </p:blipFill>
        <p:spPr>
          <a:xfrm>
            <a:off x="3360738" y="0"/>
            <a:ext cx="2665607" cy="1999200"/>
          </a:xfrm>
          <a:prstGeom prst="rect">
            <a:avLst/>
          </a:prstGeom>
          <a:noFill/>
          <a:ln>
            <a:noFill/>
          </a:ln>
        </p:spPr>
      </p:pic>
      <p:sp>
        <p:nvSpPr>
          <p:cNvPr id="207" name="Google Shape;207;p30"/>
          <p:cNvSpPr/>
          <p:nvPr/>
        </p:nvSpPr>
        <p:spPr>
          <a:xfrm>
            <a:off x="252948" y="389625"/>
            <a:ext cx="2979301" cy="1219950"/>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chemeClr val="lt2"/>
                </a:solidFill>
                <a:latin typeface="Arial"/>
              </a:rPr>
              <a:t>Futsal</a:t>
            </a:r>
          </a:p>
        </p:txBody>
      </p:sp>
      <p:sp>
        <p:nvSpPr>
          <p:cNvPr id="208" name="Google Shape;208;p30"/>
          <p:cNvSpPr/>
          <p:nvPr/>
        </p:nvSpPr>
        <p:spPr>
          <a:xfrm>
            <a:off x="6026350" y="321300"/>
            <a:ext cx="2979298" cy="1356600"/>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chemeClr val="lt2"/>
                </a:solidFill>
                <a:latin typeface="Arial"/>
              </a:rPr>
              <a:t>Trampoline</a:t>
            </a:r>
          </a:p>
        </p:txBody>
      </p:sp>
      <p:pic>
        <p:nvPicPr>
          <p:cNvPr id="209" name="Google Shape;209;p30" title="John Williams Olympic Fanfare and Theme.mp3">
            <a:hlinkClick r:id="rId9"/>
          </p:cNvPr>
          <p:cNvPicPr preferRelativeResize="0"/>
          <p:nvPr/>
        </p:nvPicPr>
        <p:blipFill>
          <a:blip r:embed="rId10">
            <a:alphaModFix/>
          </a:blip>
          <a:stretch>
            <a:fillRect/>
          </a:stretch>
        </p:blipFill>
        <p:spPr>
          <a:xfrm>
            <a:off x="152400" y="152400"/>
            <a:ext cx="457200" cy="4572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04"/>
                                        </p:tgtEl>
                                        <p:attrNameLst>
                                          <p:attrName>style.visibility</p:attrName>
                                        </p:attrNameLst>
                                      </p:cBhvr>
                                      <p:to>
                                        <p:strVal val="visible"/>
                                      </p:to>
                                    </p:set>
                                    <p:animEffect filter="fade" transition="in">
                                      <p:cBhvr>
                                        <p:cTn dur="1000"/>
                                        <p:tgtEl>
                                          <p:spTgt spid="20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5"/>
                                        </p:tgtEl>
                                        <p:attrNameLst>
                                          <p:attrName>style.visibility</p:attrName>
                                        </p:attrNameLst>
                                      </p:cBhvr>
                                      <p:to>
                                        <p:strVal val="visible"/>
                                      </p:to>
                                    </p:set>
                                    <p:animEffect filter="fade" transition="in">
                                      <p:cBhvr>
                                        <p:cTn dur="1000"/>
                                        <p:tgtEl>
                                          <p:spTgt spid="20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9900">
            <a:alpha val="81560"/>
          </a:srgbClr>
        </a:solidFill>
      </p:bgPr>
    </p:bg>
    <p:spTree>
      <p:nvGrpSpPr>
        <p:cNvPr id="213" name="Shape 213"/>
        <p:cNvGrpSpPr/>
        <p:nvPr/>
      </p:nvGrpSpPr>
      <p:grpSpPr>
        <a:xfrm>
          <a:off x="0" y="0"/>
          <a:ext cx="0" cy="0"/>
          <a:chOff x="0" y="0"/>
          <a:chExt cx="0" cy="0"/>
        </a:xfrm>
      </p:grpSpPr>
      <p:pic>
        <p:nvPicPr>
          <p:cNvPr id="214" name="Google Shape;214;p31" title="Interval timer 45 seconds / 15 seconds rest">
            <a:hlinkClick r:id="rId3"/>
          </p:cNvPr>
          <p:cNvPicPr preferRelativeResize="0"/>
          <p:nvPr/>
        </p:nvPicPr>
        <p:blipFill>
          <a:blip r:embed="rId4">
            <a:alphaModFix/>
          </a:blip>
          <a:stretch>
            <a:fillRect/>
          </a:stretch>
        </p:blipFill>
        <p:spPr>
          <a:xfrm>
            <a:off x="3323775" y="1175075"/>
            <a:ext cx="2665607" cy="1999200"/>
          </a:xfrm>
          <a:prstGeom prst="rect">
            <a:avLst/>
          </a:prstGeom>
          <a:noFill/>
          <a:ln>
            <a:noFill/>
          </a:ln>
        </p:spPr>
      </p:pic>
      <p:pic>
        <p:nvPicPr>
          <p:cNvPr id="215" name="Google Shape;215;p31"/>
          <p:cNvPicPr preferRelativeResize="0"/>
          <p:nvPr/>
        </p:nvPicPr>
        <p:blipFill rotWithShape="1">
          <a:blip r:embed="rId5">
            <a:alphaModFix/>
          </a:blip>
          <a:srcRect b="8509" l="29271" r="35452" t="6398"/>
          <a:stretch/>
        </p:blipFill>
        <p:spPr>
          <a:xfrm>
            <a:off x="6362200" y="1545975"/>
            <a:ext cx="2465725" cy="3178650"/>
          </a:xfrm>
          <a:prstGeom prst="rect">
            <a:avLst/>
          </a:prstGeom>
          <a:noFill/>
          <a:ln>
            <a:noFill/>
          </a:ln>
        </p:spPr>
      </p:pic>
      <p:pic>
        <p:nvPicPr>
          <p:cNvPr id="216" name="Google Shape;216;p31"/>
          <p:cNvPicPr preferRelativeResize="0"/>
          <p:nvPr/>
        </p:nvPicPr>
        <p:blipFill rotWithShape="1">
          <a:blip r:embed="rId6">
            <a:alphaModFix/>
          </a:blip>
          <a:srcRect b="2137" l="32864" r="13802" t="17495"/>
          <a:stretch/>
        </p:blipFill>
        <p:spPr>
          <a:xfrm>
            <a:off x="376950" y="1903025"/>
            <a:ext cx="2574027" cy="2999776"/>
          </a:xfrm>
          <a:prstGeom prst="rect">
            <a:avLst/>
          </a:prstGeom>
          <a:noFill/>
          <a:ln>
            <a:noFill/>
          </a:ln>
        </p:spPr>
      </p:pic>
      <p:sp>
        <p:nvSpPr>
          <p:cNvPr id="217" name="Google Shape;217;p31"/>
          <p:cNvSpPr/>
          <p:nvPr/>
        </p:nvSpPr>
        <p:spPr>
          <a:xfrm>
            <a:off x="252948" y="389625"/>
            <a:ext cx="2979301" cy="1219950"/>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chemeClr val="lt2"/>
                </a:solidFill>
                <a:latin typeface="Arial"/>
              </a:rPr>
              <a:t>Futsal</a:t>
            </a:r>
          </a:p>
        </p:txBody>
      </p:sp>
      <p:sp>
        <p:nvSpPr>
          <p:cNvPr id="218" name="Google Shape;218;p31"/>
          <p:cNvSpPr/>
          <p:nvPr/>
        </p:nvSpPr>
        <p:spPr>
          <a:xfrm>
            <a:off x="6026350" y="321300"/>
            <a:ext cx="2979298" cy="1356600"/>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chemeClr val="lt2"/>
                </a:solidFill>
                <a:latin typeface="Arial"/>
              </a:rPr>
              <a:t>Trampoline</a:t>
            </a:r>
          </a:p>
        </p:txBody>
      </p:sp>
      <p:pic>
        <p:nvPicPr>
          <p:cNvPr id="219" name="Google Shape;219;p31" title="Rocky Theme Song (1 Hour Loop).mp3">
            <a:hlinkClick r:id="rId7"/>
          </p:cNvPr>
          <p:cNvPicPr preferRelativeResize="0"/>
          <p:nvPr/>
        </p:nvPicPr>
        <p:blipFill>
          <a:blip r:embed="rId8">
            <a:alphaModFix/>
          </a:blip>
          <a:stretch>
            <a:fillRect/>
          </a:stretch>
        </p:blipFill>
        <p:spPr>
          <a:xfrm>
            <a:off x="3218065" y="152400"/>
            <a:ext cx="457200" cy="4572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60" name="Shape 60"/>
        <p:cNvGrpSpPr/>
        <p:nvPr/>
      </p:nvGrpSpPr>
      <p:grpSpPr>
        <a:xfrm>
          <a:off x="0" y="0"/>
          <a:ext cx="0" cy="0"/>
          <a:chOff x="0" y="0"/>
          <a:chExt cx="0" cy="0"/>
        </a:xfrm>
      </p:grpSpPr>
      <p:pic>
        <p:nvPicPr>
          <p:cNvPr descr="NBC's promotional video for the 2021 Tokyo Summer Olympics" id="61" name="Google Shape;61;p14" title="Olympics Promo Video 2021">
            <a:hlinkClick r:id="rId3"/>
          </p:cNvPr>
          <p:cNvPicPr preferRelativeResize="0"/>
          <p:nvPr/>
        </p:nvPicPr>
        <p:blipFill>
          <a:blip r:embed="rId4">
            <a:alphaModFix/>
          </a:blip>
          <a:stretch>
            <a:fillRect/>
          </a:stretch>
        </p:blipFill>
        <p:spPr>
          <a:xfrm>
            <a:off x="367150" y="-511400"/>
            <a:ext cx="8209576" cy="61571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61"/>
                                        </p:tgtEl>
                                        <p:attrNameLst>
                                          <p:attrName>style.visibility</p:attrName>
                                        </p:attrNameLst>
                                      </p:cBhvr>
                                      <p:to>
                                        <p:strVal val="visible"/>
                                      </p:to>
                                    </p:set>
                                    <p:animEffect filter="fade" transition="in">
                                      <p:cBhvr>
                                        <p:cTn dur="1000"/>
                                        <p:tgtEl>
                                          <p:spTgt spid="6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90000"/>
        </a:solidFill>
      </p:bgPr>
    </p:bg>
    <p:spTree>
      <p:nvGrpSpPr>
        <p:cNvPr id="223" name="Shape 223"/>
        <p:cNvGrpSpPr/>
        <p:nvPr/>
      </p:nvGrpSpPr>
      <p:grpSpPr>
        <a:xfrm>
          <a:off x="0" y="0"/>
          <a:ext cx="0" cy="0"/>
          <a:chOff x="0" y="0"/>
          <a:chExt cx="0" cy="0"/>
        </a:xfrm>
      </p:grpSpPr>
      <p:pic>
        <p:nvPicPr>
          <p:cNvPr descr="Skateboard will debut as an Olympic sport in Tokyo 2020.&#10;&#10;Want more skateboarding: https://bit.ly/2wsiPVZ&#10;&#10;Raffaele Chiulli commenting on the five new sports for Tokyo 2020 during his interview at the Copacabana Studio in Rio: https://bit.ly/2JRjpPG&#10;&#10;Subscribe to the official Olympic channel here: http://bit.ly/1dn6AV5&#10;&#10;Visit the Olympic Channel, where the Games never end: http://www.olympicchannel.com" id="224" name="Google Shape;224;p32" title="Skateboarding at Tokyo 2020 Games | New Sport on the Block">
            <a:hlinkClick r:id="rId3"/>
          </p:cNvPr>
          <p:cNvPicPr preferRelativeResize="0"/>
          <p:nvPr/>
        </p:nvPicPr>
        <p:blipFill>
          <a:blip r:embed="rId4">
            <a:alphaModFix/>
          </a:blip>
          <a:stretch>
            <a:fillRect/>
          </a:stretch>
        </p:blipFill>
        <p:spPr>
          <a:xfrm>
            <a:off x="152400" y="1714650"/>
            <a:ext cx="4271867" cy="3203900"/>
          </a:xfrm>
          <a:prstGeom prst="rect">
            <a:avLst/>
          </a:prstGeom>
          <a:noFill/>
          <a:ln>
            <a:noFill/>
          </a:ln>
        </p:spPr>
      </p:pic>
      <p:pic>
        <p:nvPicPr>
          <p:cNvPr descr="Latvia's Maris Strombergs wins the gold medal in the final of the men's BMX event at the London 2012 Olympic Games (10 August).&#10;&#10;Australia's Sam Willoughby won silver in the event with Columbia's Carlos Mario Oquendo Zabala claiming bronze.&#10;&#10;Subscribe to the Olympic channel: http://bit.ly/1dn6AV5&#10;&#10;The first national mountain bike championships were held in 1983 in the USA. But the sport quickly grew in popularity in Europe and Australia. The first mountain bike World Championships, recognised by the International Cycling Union (UCI), were organised in 1990. Olympic recognition followed and mountain biking made its debut as an Olympic discipline at the Atlanta Games in 1996, with a cross-country event for men and women. The programme has remained unchanged ever since.&#10;It was in 2008 in Beijing that BMX made its debut on the Olympic programme. BMX is one of the fastest and youngest cycling disciplines. Its principle is simple: eight riders compete on a track filled with jumps, tight bends and obstacles. &#10;&#10;Find more about Mountain Bike and BMX Cycling at http://www.olympic.org/mountain-bike and http://www.olympic.org/cycling-bmx" id="225" name="Google Shape;225;p32" title="BMX Men's Final Highlights - Strombergs Gold | London 2012 Olympics">
            <a:hlinkClick r:id="rId5"/>
          </p:cNvPr>
          <p:cNvPicPr preferRelativeResize="0"/>
          <p:nvPr/>
        </p:nvPicPr>
        <p:blipFill>
          <a:blip r:embed="rId6">
            <a:alphaModFix/>
          </a:blip>
          <a:stretch>
            <a:fillRect/>
          </a:stretch>
        </p:blipFill>
        <p:spPr>
          <a:xfrm>
            <a:off x="4673300" y="1714650"/>
            <a:ext cx="4271850" cy="3203900"/>
          </a:xfrm>
          <a:prstGeom prst="rect">
            <a:avLst/>
          </a:prstGeom>
          <a:noFill/>
          <a:ln>
            <a:noFill/>
          </a:ln>
        </p:spPr>
      </p:pic>
      <p:pic>
        <p:nvPicPr>
          <p:cNvPr id="226" name="Google Shape;226;p32" title="Interval timer 45 seconds / 15 seconds rest">
            <a:hlinkClick r:id="rId7"/>
          </p:cNvPr>
          <p:cNvPicPr preferRelativeResize="0"/>
          <p:nvPr/>
        </p:nvPicPr>
        <p:blipFill>
          <a:blip r:embed="rId8">
            <a:alphaModFix/>
          </a:blip>
          <a:stretch>
            <a:fillRect/>
          </a:stretch>
        </p:blipFill>
        <p:spPr>
          <a:xfrm>
            <a:off x="3239200" y="0"/>
            <a:ext cx="2665607" cy="1999200"/>
          </a:xfrm>
          <a:prstGeom prst="rect">
            <a:avLst/>
          </a:prstGeom>
          <a:noFill/>
          <a:ln>
            <a:noFill/>
          </a:ln>
        </p:spPr>
      </p:pic>
      <p:sp>
        <p:nvSpPr>
          <p:cNvPr id="227" name="Google Shape;227;p32"/>
          <p:cNvSpPr/>
          <p:nvPr/>
        </p:nvSpPr>
        <p:spPr>
          <a:xfrm>
            <a:off x="249025" y="433425"/>
            <a:ext cx="2762948" cy="929750"/>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chemeClr val="lt2"/>
                </a:solidFill>
                <a:latin typeface="Arial"/>
              </a:rPr>
              <a:t>Skateboarding</a:t>
            </a:r>
          </a:p>
        </p:txBody>
      </p:sp>
      <p:sp>
        <p:nvSpPr>
          <p:cNvPr id="228" name="Google Shape;228;p32"/>
          <p:cNvSpPr/>
          <p:nvPr/>
        </p:nvSpPr>
        <p:spPr>
          <a:xfrm>
            <a:off x="5904800" y="578000"/>
            <a:ext cx="3149494" cy="843199"/>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chemeClr val="lt2"/>
                </a:solidFill>
                <a:latin typeface="Arial"/>
              </a:rPr>
              <a:t>BMX Freestyle</a:t>
            </a:r>
          </a:p>
        </p:txBody>
      </p:sp>
      <p:pic>
        <p:nvPicPr>
          <p:cNvPr id="229" name="Google Shape;229;p32" title="John Williams Olympic Fanfare and Theme.mp3">
            <a:hlinkClick r:id="rId9"/>
          </p:cNvPr>
          <p:cNvPicPr preferRelativeResize="0"/>
          <p:nvPr/>
        </p:nvPicPr>
        <p:blipFill>
          <a:blip r:embed="rId10">
            <a:alphaModFix/>
          </a:blip>
          <a:stretch>
            <a:fillRect/>
          </a:stretch>
        </p:blipFill>
        <p:spPr>
          <a:xfrm>
            <a:off x="152400" y="152400"/>
            <a:ext cx="457200" cy="4572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24"/>
                                        </p:tgtEl>
                                        <p:attrNameLst>
                                          <p:attrName>style.visibility</p:attrName>
                                        </p:attrNameLst>
                                      </p:cBhvr>
                                      <p:to>
                                        <p:strVal val="visible"/>
                                      </p:to>
                                    </p:set>
                                    <p:animEffect filter="fade" transition="in">
                                      <p:cBhvr>
                                        <p:cTn dur="1000"/>
                                        <p:tgtEl>
                                          <p:spTgt spid="224"/>
                                        </p:tgtEl>
                                      </p:cBhvr>
                                    </p:animEffect>
                                  </p:childTnLst>
                                </p:cTn>
                              </p:par>
                              <p:par>
                                <p:cTn fill="hold" nodeType="withEffect" presetClass="entr" presetID="10" presetSubtype="0">
                                  <p:stCondLst>
                                    <p:cond delay="0"/>
                                  </p:stCondLst>
                                  <p:childTnLst>
                                    <p:set>
                                      <p:cBhvr>
                                        <p:cTn dur="1" fill="hold">
                                          <p:stCondLst>
                                            <p:cond delay="0"/>
                                          </p:stCondLst>
                                        </p:cTn>
                                        <p:tgtEl>
                                          <p:spTgt spid="225"/>
                                        </p:tgtEl>
                                        <p:attrNameLst>
                                          <p:attrName>style.visibility</p:attrName>
                                        </p:attrNameLst>
                                      </p:cBhvr>
                                      <p:to>
                                        <p:strVal val="visible"/>
                                      </p:to>
                                    </p:set>
                                    <p:animEffect filter="fade" transition="in">
                                      <p:cBhvr>
                                        <p:cTn dur="1000"/>
                                        <p:tgtEl>
                                          <p:spTgt spid="22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90000"/>
        </a:solidFill>
      </p:bgPr>
    </p:bg>
    <p:spTree>
      <p:nvGrpSpPr>
        <p:cNvPr id="233" name="Shape 233"/>
        <p:cNvGrpSpPr/>
        <p:nvPr/>
      </p:nvGrpSpPr>
      <p:grpSpPr>
        <a:xfrm>
          <a:off x="0" y="0"/>
          <a:ext cx="0" cy="0"/>
          <a:chOff x="0" y="0"/>
          <a:chExt cx="0" cy="0"/>
        </a:xfrm>
      </p:grpSpPr>
      <p:pic>
        <p:nvPicPr>
          <p:cNvPr id="234" name="Google Shape;234;p33" title="Interval timer 45 seconds / 15 seconds rest">
            <a:hlinkClick r:id="rId3"/>
          </p:cNvPr>
          <p:cNvPicPr preferRelativeResize="0"/>
          <p:nvPr/>
        </p:nvPicPr>
        <p:blipFill>
          <a:blip r:embed="rId4">
            <a:alphaModFix/>
          </a:blip>
          <a:stretch>
            <a:fillRect/>
          </a:stretch>
        </p:blipFill>
        <p:spPr>
          <a:xfrm>
            <a:off x="3219900" y="1103175"/>
            <a:ext cx="2665607" cy="1999200"/>
          </a:xfrm>
          <a:prstGeom prst="rect">
            <a:avLst/>
          </a:prstGeom>
          <a:noFill/>
          <a:ln>
            <a:noFill/>
          </a:ln>
        </p:spPr>
      </p:pic>
      <p:pic>
        <p:nvPicPr>
          <p:cNvPr id="235" name="Google Shape;235;p33"/>
          <p:cNvPicPr preferRelativeResize="0"/>
          <p:nvPr/>
        </p:nvPicPr>
        <p:blipFill>
          <a:blip r:embed="rId5">
            <a:alphaModFix/>
          </a:blip>
          <a:stretch>
            <a:fillRect/>
          </a:stretch>
        </p:blipFill>
        <p:spPr>
          <a:xfrm>
            <a:off x="115000" y="1809248"/>
            <a:ext cx="2941025" cy="3088076"/>
          </a:xfrm>
          <a:prstGeom prst="rect">
            <a:avLst/>
          </a:prstGeom>
          <a:noFill/>
          <a:ln>
            <a:noFill/>
          </a:ln>
        </p:spPr>
      </p:pic>
      <p:pic>
        <p:nvPicPr>
          <p:cNvPr id="236" name="Google Shape;236;p33"/>
          <p:cNvPicPr preferRelativeResize="0"/>
          <p:nvPr/>
        </p:nvPicPr>
        <p:blipFill>
          <a:blip r:embed="rId6">
            <a:alphaModFix/>
          </a:blip>
          <a:stretch>
            <a:fillRect/>
          </a:stretch>
        </p:blipFill>
        <p:spPr>
          <a:xfrm>
            <a:off x="6049400" y="1674650"/>
            <a:ext cx="2762950" cy="3222674"/>
          </a:xfrm>
          <a:prstGeom prst="rect">
            <a:avLst/>
          </a:prstGeom>
          <a:noFill/>
          <a:ln>
            <a:noFill/>
          </a:ln>
        </p:spPr>
      </p:pic>
      <p:sp>
        <p:nvSpPr>
          <p:cNvPr id="237" name="Google Shape;237;p33"/>
          <p:cNvSpPr/>
          <p:nvPr/>
        </p:nvSpPr>
        <p:spPr>
          <a:xfrm>
            <a:off x="293075" y="433425"/>
            <a:ext cx="2762948" cy="929750"/>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chemeClr val="lt2"/>
                </a:solidFill>
                <a:latin typeface="Arial"/>
              </a:rPr>
              <a:t>Skateboarding</a:t>
            </a:r>
          </a:p>
        </p:txBody>
      </p:sp>
      <p:sp>
        <p:nvSpPr>
          <p:cNvPr id="238" name="Google Shape;238;p33"/>
          <p:cNvSpPr/>
          <p:nvPr/>
        </p:nvSpPr>
        <p:spPr>
          <a:xfrm>
            <a:off x="5904800" y="578000"/>
            <a:ext cx="3149494" cy="843199"/>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chemeClr val="lt2"/>
                </a:solidFill>
                <a:latin typeface="Arial"/>
              </a:rPr>
              <a:t>BMX Freestyle</a:t>
            </a:r>
          </a:p>
        </p:txBody>
      </p:sp>
      <p:pic>
        <p:nvPicPr>
          <p:cNvPr id="239" name="Google Shape;239;p33" title="Rocky Theme Song (1 Hour Loop).mp3">
            <a:hlinkClick r:id="rId7"/>
          </p:cNvPr>
          <p:cNvPicPr preferRelativeResize="0"/>
          <p:nvPr/>
        </p:nvPicPr>
        <p:blipFill>
          <a:blip r:embed="rId8">
            <a:alphaModFix/>
          </a:blip>
          <a:stretch>
            <a:fillRect/>
          </a:stretch>
        </p:blipFill>
        <p:spPr>
          <a:xfrm>
            <a:off x="3218065" y="152400"/>
            <a:ext cx="457200" cy="4572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51C75"/>
        </a:solidFill>
      </p:bgPr>
    </p:bg>
    <p:spTree>
      <p:nvGrpSpPr>
        <p:cNvPr id="243" name="Shape 243"/>
        <p:cNvGrpSpPr/>
        <p:nvPr/>
      </p:nvGrpSpPr>
      <p:grpSpPr>
        <a:xfrm>
          <a:off x="0" y="0"/>
          <a:ext cx="0" cy="0"/>
          <a:chOff x="0" y="0"/>
          <a:chExt cx="0" cy="0"/>
        </a:xfrm>
      </p:grpSpPr>
      <p:pic>
        <p:nvPicPr>
          <p:cNvPr descr="Her hands move in a blur. Then they stop, frozen like stone.&#10;&#10;Sakura Kokumai is 27 years old and could be America’s best hope for a medal in karate at the Summer Olympics in Tokyo.&#10;&#10;She has a menacing presence in the dojo, even though she is not quite five feet tall. Somehow, when she puts on her “gi,” or uniform, Kokumai seems to grow.&#10;&#10;“Whenever I wear a gi, I feel very strong. I feel confident, and I feel more like myself,” she says.&#10;&#10;There are two types of karate debuting at the Tokyo Games. One is sparring, called kumite. The other is a series of precise movements done individually, called kata. “I always explain it as like figure skating without music,” Kokumai says.&#10;&#10;She is No. 1 in the U.S. in women’s kata, and she’s top five in the world, winning gold at the Pan American Games last fall and silver at the Karate Premier League Tournament in Dubai last week.&#10;&#10;She accomplished all of this without a coach.&#10;&#10;Kokumai is living for free with a host family in California. She has no car. Her wardrobe consists mostly of Team USA clothing, and when asked how much money she has in the bank, she hesitates. “A little,” she finally admits with a laugh.&#10;&#10;Like thousands of Americans, Sakura Kokumai has given up everything to train for the Olympics in a sport that doesn’t attract many sponsors or much money. But unlike many of those other athletes, she never thought the Olympics could be in her future.&#10;&#10;“A lot of swimmers, wrestlers, they will grow up dreaming about the Olympics because they see athletes competing at the Games before,” she says. “For us karate athletes, it was like a different universe.”&#10;&#10;Suddenly when the International Olympic Committee decided in 2016 to add karate to the Tokyo games, Kokumai had decisions to make. “Where do I go? Where do I start? What do I do?”&#10; &#10;» Subscribe to CNBC TV: https://cnb.cx/SubscribeCNBCtelevision &#10;» Subscribe to CNBC: https://cnb.cx/SubscribeCNBC &#10;» Subscribe to CNBC Classic: https://cnb.cx/SubscribeCNBCclassic &#10; &#10;Turn to CNBC TV for the latest stock market news and analysis. From market futures to live price updates CNBC is the leader in business news worldwide. &#10; &#10;Connect with CNBC News Online &#10;Get the latest news: http://www.cnbc.com/ &#10;Follow CNBC on LinkedIn: https://cnb.cx/LinkedInCNBC &#10;Follow CNBC News on Facebook: https://cnb.cx/LikeCNBC &#10;Follow CNBC News on Twitter: https://cnb.cx/FollowCNBC &#10;Follow CNBC News on Instagram: https://cnb.cx/InstagramCNBC &#10; &#10;#CNBC &#10;#CNBC TV" id="244" name="Google Shape;244;p34" title="What a female karate master gave up to go for 2020 Olympics gold">
            <a:hlinkClick r:id="rId3"/>
          </p:cNvPr>
          <p:cNvPicPr preferRelativeResize="0"/>
          <p:nvPr/>
        </p:nvPicPr>
        <p:blipFill>
          <a:blip r:embed="rId4">
            <a:alphaModFix/>
          </a:blip>
          <a:stretch>
            <a:fillRect/>
          </a:stretch>
        </p:blipFill>
        <p:spPr>
          <a:xfrm>
            <a:off x="475625" y="2173138"/>
            <a:ext cx="3796576" cy="2847425"/>
          </a:xfrm>
          <a:prstGeom prst="rect">
            <a:avLst/>
          </a:prstGeom>
          <a:noFill/>
          <a:ln>
            <a:noFill/>
          </a:ln>
        </p:spPr>
      </p:pic>
      <p:sp>
        <p:nvSpPr>
          <p:cNvPr id="245" name="Google Shape;245;p34"/>
          <p:cNvSpPr/>
          <p:nvPr/>
        </p:nvSpPr>
        <p:spPr>
          <a:xfrm>
            <a:off x="236725" y="491875"/>
            <a:ext cx="2887797" cy="1236650"/>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chemeClr val="lt2"/>
                </a:solidFill>
                <a:latin typeface="Arial"/>
              </a:rPr>
              <a:t>Karate</a:t>
            </a:r>
          </a:p>
        </p:txBody>
      </p:sp>
      <p:pic>
        <p:nvPicPr>
          <p:cNvPr id="246" name="Google Shape;246;p34" title="Interval timer 45 seconds / 15 seconds rest">
            <a:hlinkClick r:id="rId5"/>
          </p:cNvPr>
          <p:cNvPicPr preferRelativeResize="0"/>
          <p:nvPr/>
        </p:nvPicPr>
        <p:blipFill>
          <a:blip r:embed="rId6">
            <a:alphaModFix/>
          </a:blip>
          <a:stretch>
            <a:fillRect/>
          </a:stretch>
        </p:blipFill>
        <p:spPr>
          <a:xfrm>
            <a:off x="3322263" y="110600"/>
            <a:ext cx="2665607" cy="1999200"/>
          </a:xfrm>
          <a:prstGeom prst="rect">
            <a:avLst/>
          </a:prstGeom>
          <a:noFill/>
          <a:ln>
            <a:noFill/>
          </a:ln>
        </p:spPr>
      </p:pic>
      <p:pic>
        <p:nvPicPr>
          <p:cNvPr descr="Teddy Riner, the &quot;living legend of the sport of Judo&quot; wins gold for over No.2-ranked Hisayoshi Harasawa.&#10;&#10;Subscribe to the official Olympic channel here: http://bit.ly/1dn6AV5&#10;&#10;Visit the Olympic Channel, where the Games never end: https://www.olympicchannel.com" id="247" name="Google Shape;247;p34" title="Men's Judo 100kg Contest for Gold | Rio 2016 Olympics Replay">
            <a:hlinkClick r:id="rId7"/>
          </p:cNvPr>
          <p:cNvPicPr preferRelativeResize="0"/>
          <p:nvPr/>
        </p:nvPicPr>
        <p:blipFill>
          <a:blip r:embed="rId8">
            <a:alphaModFix/>
          </a:blip>
          <a:stretch>
            <a:fillRect/>
          </a:stretch>
        </p:blipFill>
        <p:spPr>
          <a:xfrm>
            <a:off x="4944575" y="2173150"/>
            <a:ext cx="3717558" cy="2788175"/>
          </a:xfrm>
          <a:prstGeom prst="rect">
            <a:avLst/>
          </a:prstGeom>
          <a:noFill/>
          <a:ln>
            <a:noFill/>
          </a:ln>
        </p:spPr>
      </p:pic>
      <p:sp>
        <p:nvSpPr>
          <p:cNvPr id="248" name="Google Shape;248;p34"/>
          <p:cNvSpPr/>
          <p:nvPr/>
        </p:nvSpPr>
        <p:spPr>
          <a:xfrm>
            <a:off x="6185625" y="534025"/>
            <a:ext cx="2769374" cy="1152349"/>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chemeClr val="lt2"/>
                </a:solidFill>
                <a:latin typeface="Arial"/>
              </a:rPr>
              <a:t>Judo</a:t>
            </a:r>
          </a:p>
        </p:txBody>
      </p:sp>
      <p:pic>
        <p:nvPicPr>
          <p:cNvPr id="249" name="Google Shape;249;p34" title="John Williams Olympic Fanfare and Theme.mp3">
            <a:hlinkClick r:id="rId9"/>
          </p:cNvPr>
          <p:cNvPicPr preferRelativeResize="0"/>
          <p:nvPr/>
        </p:nvPicPr>
        <p:blipFill>
          <a:blip r:embed="rId10">
            <a:alphaModFix/>
          </a:blip>
          <a:stretch>
            <a:fillRect/>
          </a:stretch>
        </p:blipFill>
        <p:spPr>
          <a:xfrm>
            <a:off x="152400" y="152400"/>
            <a:ext cx="457200" cy="4572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44"/>
                                        </p:tgtEl>
                                        <p:attrNameLst>
                                          <p:attrName>style.visibility</p:attrName>
                                        </p:attrNameLst>
                                      </p:cBhvr>
                                      <p:to>
                                        <p:strVal val="visible"/>
                                      </p:to>
                                    </p:set>
                                    <p:animEffect filter="fade" transition="in">
                                      <p:cBhvr>
                                        <p:cTn dur="1000"/>
                                        <p:tgtEl>
                                          <p:spTgt spid="244"/>
                                        </p:tgtEl>
                                      </p:cBhvr>
                                    </p:animEffect>
                                  </p:childTnLst>
                                </p:cTn>
                              </p:par>
                              <p:par>
                                <p:cTn fill="hold" nodeType="withEffect" presetClass="entr" presetID="10" presetSubtype="0">
                                  <p:stCondLst>
                                    <p:cond delay="0"/>
                                  </p:stCondLst>
                                  <p:childTnLst>
                                    <p:set>
                                      <p:cBhvr>
                                        <p:cTn dur="1" fill="hold">
                                          <p:stCondLst>
                                            <p:cond delay="0"/>
                                          </p:stCondLst>
                                        </p:cTn>
                                        <p:tgtEl>
                                          <p:spTgt spid="247"/>
                                        </p:tgtEl>
                                        <p:attrNameLst>
                                          <p:attrName>style.visibility</p:attrName>
                                        </p:attrNameLst>
                                      </p:cBhvr>
                                      <p:to>
                                        <p:strVal val="visible"/>
                                      </p:to>
                                    </p:set>
                                    <p:animEffect filter="fade" transition="in">
                                      <p:cBhvr>
                                        <p:cTn dur="1000"/>
                                        <p:tgtEl>
                                          <p:spTgt spid="24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51C75"/>
        </a:solidFill>
      </p:bgPr>
    </p:bg>
    <p:spTree>
      <p:nvGrpSpPr>
        <p:cNvPr id="253" name="Shape 253"/>
        <p:cNvGrpSpPr/>
        <p:nvPr/>
      </p:nvGrpSpPr>
      <p:grpSpPr>
        <a:xfrm>
          <a:off x="0" y="0"/>
          <a:ext cx="0" cy="0"/>
          <a:chOff x="0" y="0"/>
          <a:chExt cx="0" cy="0"/>
        </a:xfrm>
      </p:grpSpPr>
      <p:sp>
        <p:nvSpPr>
          <p:cNvPr id="254" name="Google Shape;254;p35"/>
          <p:cNvSpPr/>
          <p:nvPr/>
        </p:nvSpPr>
        <p:spPr>
          <a:xfrm>
            <a:off x="236725" y="281075"/>
            <a:ext cx="2887797" cy="1236650"/>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chemeClr val="lt2"/>
                </a:solidFill>
                <a:latin typeface="Arial"/>
              </a:rPr>
              <a:t>Karate</a:t>
            </a:r>
          </a:p>
        </p:txBody>
      </p:sp>
      <p:pic>
        <p:nvPicPr>
          <p:cNvPr id="255" name="Google Shape;255;p35" title="Interval timer 45 seconds / 15 seconds rest">
            <a:hlinkClick r:id="rId3"/>
          </p:cNvPr>
          <p:cNvPicPr preferRelativeResize="0"/>
          <p:nvPr/>
        </p:nvPicPr>
        <p:blipFill>
          <a:blip r:embed="rId4">
            <a:alphaModFix/>
          </a:blip>
          <a:stretch>
            <a:fillRect/>
          </a:stretch>
        </p:blipFill>
        <p:spPr>
          <a:xfrm>
            <a:off x="3322263" y="900700"/>
            <a:ext cx="2665607" cy="1999200"/>
          </a:xfrm>
          <a:prstGeom prst="rect">
            <a:avLst/>
          </a:prstGeom>
          <a:noFill/>
          <a:ln>
            <a:noFill/>
          </a:ln>
        </p:spPr>
      </p:pic>
      <p:sp>
        <p:nvSpPr>
          <p:cNvPr id="256" name="Google Shape;256;p35"/>
          <p:cNvSpPr/>
          <p:nvPr/>
        </p:nvSpPr>
        <p:spPr>
          <a:xfrm>
            <a:off x="6185625" y="281075"/>
            <a:ext cx="2769374" cy="1152349"/>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chemeClr val="lt2"/>
                </a:solidFill>
                <a:latin typeface="Arial"/>
              </a:rPr>
              <a:t>Judo</a:t>
            </a:r>
          </a:p>
        </p:txBody>
      </p:sp>
      <p:pic>
        <p:nvPicPr>
          <p:cNvPr id="257" name="Google Shape;257;p35"/>
          <p:cNvPicPr preferRelativeResize="0"/>
          <p:nvPr/>
        </p:nvPicPr>
        <p:blipFill rotWithShape="1">
          <a:blip r:embed="rId5">
            <a:alphaModFix/>
          </a:blip>
          <a:srcRect b="0" l="0" r="0" t="0"/>
          <a:stretch/>
        </p:blipFill>
        <p:spPr>
          <a:xfrm flipH="1">
            <a:off x="419975" y="1822050"/>
            <a:ext cx="2432850" cy="3076200"/>
          </a:xfrm>
          <a:prstGeom prst="rect">
            <a:avLst/>
          </a:prstGeom>
          <a:noFill/>
          <a:ln>
            <a:noFill/>
          </a:ln>
        </p:spPr>
      </p:pic>
      <p:pic>
        <p:nvPicPr>
          <p:cNvPr id="258" name="Google Shape;258;p35"/>
          <p:cNvPicPr preferRelativeResize="0"/>
          <p:nvPr/>
        </p:nvPicPr>
        <p:blipFill rotWithShape="1">
          <a:blip r:embed="rId6">
            <a:alphaModFix/>
          </a:blip>
          <a:srcRect b="4232" l="38212" r="31249" t="0"/>
          <a:stretch/>
        </p:blipFill>
        <p:spPr>
          <a:xfrm>
            <a:off x="6457325" y="1713075"/>
            <a:ext cx="2282025" cy="3076200"/>
          </a:xfrm>
          <a:prstGeom prst="rect">
            <a:avLst/>
          </a:prstGeom>
          <a:noFill/>
          <a:ln>
            <a:noFill/>
          </a:ln>
        </p:spPr>
      </p:pic>
      <p:pic>
        <p:nvPicPr>
          <p:cNvPr id="259" name="Google Shape;259;p35" title="Rocky Theme Song (1 Hour Loop).mp3">
            <a:hlinkClick r:id="rId7"/>
          </p:cNvPr>
          <p:cNvPicPr preferRelativeResize="0"/>
          <p:nvPr/>
        </p:nvPicPr>
        <p:blipFill>
          <a:blip r:embed="rId8">
            <a:alphaModFix/>
          </a:blip>
          <a:stretch>
            <a:fillRect/>
          </a:stretch>
        </p:blipFill>
        <p:spPr>
          <a:xfrm>
            <a:off x="3218065" y="152400"/>
            <a:ext cx="457200" cy="4572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0000"/>
        </a:solidFill>
      </p:bgPr>
    </p:bg>
    <p:spTree>
      <p:nvGrpSpPr>
        <p:cNvPr id="263" name="Shape 263"/>
        <p:cNvGrpSpPr/>
        <p:nvPr/>
      </p:nvGrpSpPr>
      <p:grpSpPr>
        <a:xfrm>
          <a:off x="0" y="0"/>
          <a:ext cx="0" cy="0"/>
          <a:chOff x="0" y="0"/>
          <a:chExt cx="0" cy="0"/>
        </a:xfrm>
      </p:grpSpPr>
      <p:pic>
        <p:nvPicPr>
          <p:cNvPr id="264" name="Google Shape;264;p36"/>
          <p:cNvPicPr preferRelativeResize="0"/>
          <p:nvPr/>
        </p:nvPicPr>
        <p:blipFill>
          <a:blip r:embed="rId3">
            <a:alphaModFix/>
          </a:blip>
          <a:stretch>
            <a:fillRect/>
          </a:stretch>
        </p:blipFill>
        <p:spPr>
          <a:xfrm>
            <a:off x="91550" y="1561363"/>
            <a:ext cx="4769225" cy="3373325"/>
          </a:xfrm>
          <a:prstGeom prst="rect">
            <a:avLst/>
          </a:prstGeom>
          <a:noFill/>
          <a:ln>
            <a:noFill/>
          </a:ln>
        </p:spPr>
      </p:pic>
      <p:pic>
        <p:nvPicPr>
          <p:cNvPr descr="Bitmoji Image" id="265" name="Google Shape;265;p36"/>
          <p:cNvPicPr preferRelativeResize="0"/>
          <p:nvPr/>
        </p:nvPicPr>
        <p:blipFill>
          <a:blip r:embed="rId4">
            <a:alphaModFix/>
          </a:blip>
          <a:stretch>
            <a:fillRect/>
          </a:stretch>
        </p:blipFill>
        <p:spPr>
          <a:xfrm>
            <a:off x="4860775" y="1352550"/>
            <a:ext cx="3790950" cy="3790950"/>
          </a:xfrm>
          <a:prstGeom prst="rect">
            <a:avLst/>
          </a:prstGeom>
          <a:noFill/>
          <a:ln>
            <a:noFill/>
          </a:ln>
        </p:spPr>
      </p:pic>
      <p:sp>
        <p:nvSpPr>
          <p:cNvPr id="266" name="Google Shape;266;p36"/>
          <p:cNvSpPr/>
          <p:nvPr/>
        </p:nvSpPr>
        <p:spPr>
          <a:xfrm>
            <a:off x="1395760" y="83250"/>
            <a:ext cx="6502068" cy="1269312"/>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chemeClr val="accent1"/>
                </a:solidFill>
                <a:latin typeface="Alfa Slab One"/>
              </a:rPr>
              <a:t>Great Job!</a:t>
            </a:r>
            <a:br>
              <a:rPr b="0" i="0">
                <a:ln cap="flat" cmpd="sng" w="9525">
                  <a:solidFill>
                    <a:schemeClr val="dk2"/>
                  </a:solidFill>
                  <a:prstDash val="solid"/>
                  <a:round/>
                  <a:headEnd len="sm" w="sm" type="none"/>
                  <a:tailEnd len="sm" w="sm" type="none"/>
                </a:ln>
                <a:solidFill>
                  <a:schemeClr val="accent1"/>
                </a:solidFill>
                <a:latin typeface="Alfa Slab One"/>
              </a:rPr>
            </a:br>
            <a:r>
              <a:rPr b="0" i="0">
                <a:ln cap="flat" cmpd="sng" w="9525">
                  <a:solidFill>
                    <a:schemeClr val="dk2"/>
                  </a:solidFill>
                  <a:prstDash val="solid"/>
                  <a:round/>
                  <a:headEnd len="sm" w="sm" type="none"/>
                  <a:tailEnd len="sm" w="sm" type="none"/>
                </a:ln>
                <a:solidFill>
                  <a:schemeClr val="accent1"/>
                </a:solidFill>
                <a:latin typeface="Alfa Slab One"/>
              </a:rPr>
              <a:t>You Are A Champion!</a:t>
            </a: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6"/>
        </a:solidFill>
      </p:bgPr>
    </p:bg>
    <p:spTree>
      <p:nvGrpSpPr>
        <p:cNvPr id="65" name="Shape 65"/>
        <p:cNvGrpSpPr/>
        <p:nvPr/>
      </p:nvGrpSpPr>
      <p:grpSpPr>
        <a:xfrm>
          <a:off x="0" y="0"/>
          <a:ext cx="0" cy="0"/>
          <a:chOff x="0" y="0"/>
          <a:chExt cx="0" cy="0"/>
        </a:xfrm>
      </p:grpSpPr>
      <p:sp>
        <p:nvSpPr>
          <p:cNvPr id="66" name="Google Shape;66;p15"/>
          <p:cNvSpPr/>
          <p:nvPr/>
        </p:nvSpPr>
        <p:spPr>
          <a:xfrm>
            <a:off x="1875850" y="111750"/>
            <a:ext cx="5080053" cy="604100"/>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rgbClr val="6AA84F"/>
                </a:solidFill>
                <a:latin typeface="Arial"/>
              </a:rPr>
              <a:t>Directions</a:t>
            </a:r>
          </a:p>
        </p:txBody>
      </p:sp>
      <p:sp>
        <p:nvSpPr>
          <p:cNvPr id="67" name="Google Shape;67;p15"/>
          <p:cNvSpPr txBox="1"/>
          <p:nvPr/>
        </p:nvSpPr>
        <p:spPr>
          <a:xfrm>
            <a:off x="229625" y="958975"/>
            <a:ext cx="8144400" cy="2339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t>Step 1: </a:t>
            </a:r>
            <a:r>
              <a:rPr lang="en" sz="2000"/>
              <a:t>Pick</a:t>
            </a:r>
            <a:r>
              <a:rPr lang="en" sz="2000"/>
              <a:t> the olympic event you would want to compete</a:t>
            </a:r>
            <a:endParaRPr sz="2000"/>
          </a:p>
          <a:p>
            <a:pPr indent="0" lvl="0" marL="0" rtl="0" algn="l">
              <a:spcBef>
                <a:spcPts val="0"/>
              </a:spcBef>
              <a:spcAft>
                <a:spcPts val="0"/>
              </a:spcAft>
              <a:buNone/>
            </a:pPr>
            <a:r>
              <a:t/>
            </a:r>
            <a:endParaRPr sz="2000"/>
          </a:p>
          <a:p>
            <a:pPr indent="0" lvl="0" marL="0" rtl="0" algn="l">
              <a:spcBef>
                <a:spcPts val="0"/>
              </a:spcBef>
              <a:spcAft>
                <a:spcPts val="0"/>
              </a:spcAft>
              <a:buNone/>
            </a:pPr>
            <a:r>
              <a:rPr lang="en" sz="2000"/>
              <a:t>Step 2: Stand on the side of the event you chose</a:t>
            </a:r>
            <a:endParaRPr sz="2000"/>
          </a:p>
          <a:p>
            <a:pPr indent="0" lvl="0" marL="0" rtl="0" algn="l">
              <a:spcBef>
                <a:spcPts val="0"/>
              </a:spcBef>
              <a:spcAft>
                <a:spcPts val="0"/>
              </a:spcAft>
              <a:buNone/>
            </a:pPr>
            <a:r>
              <a:t/>
            </a:r>
            <a:endParaRPr sz="2000"/>
          </a:p>
          <a:p>
            <a:pPr indent="0" lvl="0" marL="0" rtl="0" algn="l">
              <a:spcBef>
                <a:spcPts val="0"/>
              </a:spcBef>
              <a:spcAft>
                <a:spcPts val="0"/>
              </a:spcAft>
              <a:buNone/>
            </a:pPr>
            <a:r>
              <a:rPr lang="en" sz="2000"/>
              <a:t>Step3: Perform/Complete the exercise on that side.</a:t>
            </a:r>
            <a:endParaRPr sz="2000"/>
          </a:p>
          <a:p>
            <a:pPr indent="0" lvl="0" marL="0" rtl="0" algn="l">
              <a:spcBef>
                <a:spcPts val="0"/>
              </a:spcBef>
              <a:spcAft>
                <a:spcPts val="0"/>
              </a:spcAft>
              <a:buNone/>
            </a:pPr>
            <a:r>
              <a:t/>
            </a:r>
            <a:endParaRPr sz="2000"/>
          </a:p>
          <a:p>
            <a:pPr indent="0" lvl="0" marL="0" rtl="0" algn="l">
              <a:spcBef>
                <a:spcPts val="0"/>
              </a:spcBef>
              <a:spcAft>
                <a:spcPts val="0"/>
              </a:spcAft>
              <a:buNone/>
            </a:pPr>
            <a:r>
              <a:rPr lang="en" sz="2000"/>
              <a:t>Step 4: Have fun and Let the games begin!</a:t>
            </a:r>
            <a:endParaRPr sz="2000"/>
          </a:p>
        </p:txBody>
      </p:sp>
      <p:pic>
        <p:nvPicPr>
          <p:cNvPr descr="Bitmoji Image" id="68" name="Google Shape;68;p15"/>
          <p:cNvPicPr preferRelativeResize="0"/>
          <p:nvPr/>
        </p:nvPicPr>
        <p:blipFill>
          <a:blip r:embed="rId3">
            <a:alphaModFix/>
          </a:blip>
          <a:stretch>
            <a:fillRect/>
          </a:stretch>
        </p:blipFill>
        <p:spPr>
          <a:xfrm>
            <a:off x="6244475" y="2188075"/>
            <a:ext cx="2899525" cy="2899525"/>
          </a:xfrm>
          <a:prstGeom prst="rect">
            <a:avLst/>
          </a:prstGeom>
          <a:noFill/>
          <a:ln>
            <a:noFill/>
          </a:ln>
        </p:spPr>
      </p:pic>
      <p:pic>
        <p:nvPicPr>
          <p:cNvPr id="69" name="Google Shape;69;p15"/>
          <p:cNvPicPr preferRelativeResize="0"/>
          <p:nvPr/>
        </p:nvPicPr>
        <p:blipFill>
          <a:blip r:embed="rId4">
            <a:alphaModFix/>
          </a:blip>
          <a:stretch>
            <a:fillRect/>
          </a:stretch>
        </p:blipFill>
        <p:spPr>
          <a:xfrm>
            <a:off x="3235513" y="3298675"/>
            <a:ext cx="2537816" cy="16932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73" name="Shape 73"/>
        <p:cNvGrpSpPr/>
        <p:nvPr/>
      </p:nvGrpSpPr>
      <p:grpSpPr>
        <a:xfrm>
          <a:off x="0" y="0"/>
          <a:ext cx="0" cy="0"/>
          <a:chOff x="0" y="0"/>
          <a:chExt cx="0" cy="0"/>
        </a:xfrm>
      </p:grpSpPr>
      <p:pic>
        <p:nvPicPr>
          <p:cNvPr id="74" name="Google Shape;74;p16"/>
          <p:cNvPicPr preferRelativeResize="0"/>
          <p:nvPr/>
        </p:nvPicPr>
        <p:blipFill>
          <a:blip r:embed="rId3">
            <a:alphaModFix/>
          </a:blip>
          <a:stretch>
            <a:fillRect/>
          </a:stretch>
        </p:blipFill>
        <p:spPr>
          <a:xfrm>
            <a:off x="152400" y="447525"/>
            <a:ext cx="8839201" cy="4116688"/>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78" name="Shape 78"/>
        <p:cNvGrpSpPr/>
        <p:nvPr/>
      </p:nvGrpSpPr>
      <p:grpSpPr>
        <a:xfrm>
          <a:off x="0" y="0"/>
          <a:ext cx="0" cy="0"/>
          <a:chOff x="0" y="0"/>
          <a:chExt cx="0" cy="0"/>
        </a:xfrm>
      </p:grpSpPr>
      <p:pic>
        <p:nvPicPr>
          <p:cNvPr id="79" name="Google Shape;79;p17"/>
          <p:cNvPicPr preferRelativeResize="0"/>
          <p:nvPr/>
        </p:nvPicPr>
        <p:blipFill>
          <a:blip r:embed="rId3">
            <a:alphaModFix/>
          </a:blip>
          <a:stretch>
            <a:fillRect/>
          </a:stretch>
        </p:blipFill>
        <p:spPr>
          <a:xfrm>
            <a:off x="152400" y="963100"/>
            <a:ext cx="8839201" cy="2907632"/>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1"/>
        </a:solidFill>
      </p:bgPr>
    </p:bg>
    <p:spTree>
      <p:nvGrpSpPr>
        <p:cNvPr id="83" name="Shape 83"/>
        <p:cNvGrpSpPr/>
        <p:nvPr/>
      </p:nvGrpSpPr>
      <p:grpSpPr>
        <a:xfrm>
          <a:off x="0" y="0"/>
          <a:ext cx="0" cy="0"/>
          <a:chOff x="0" y="0"/>
          <a:chExt cx="0" cy="0"/>
        </a:xfrm>
      </p:grpSpPr>
      <p:pic>
        <p:nvPicPr>
          <p:cNvPr id="84" name="Google Shape;84;p18" title="Interval timer 45 seconds / 15 seconds rest">
            <a:hlinkClick r:id="rId3"/>
          </p:cNvPr>
          <p:cNvPicPr preferRelativeResize="0"/>
          <p:nvPr/>
        </p:nvPicPr>
        <p:blipFill>
          <a:blip r:embed="rId4">
            <a:alphaModFix/>
          </a:blip>
          <a:stretch>
            <a:fillRect/>
          </a:stretch>
        </p:blipFill>
        <p:spPr>
          <a:xfrm>
            <a:off x="3096400" y="57100"/>
            <a:ext cx="2665607" cy="1999200"/>
          </a:xfrm>
          <a:prstGeom prst="rect">
            <a:avLst/>
          </a:prstGeom>
          <a:noFill/>
          <a:ln>
            <a:noFill/>
          </a:ln>
        </p:spPr>
      </p:pic>
      <p:pic>
        <p:nvPicPr>
          <p:cNvPr descr="Watch the complete final of the 2016 FIBA 3x3 World Championships between Serbia and USA.&#10;&#10;Subscribe to the FIBA3x3 channel: &#10;http://bit.do/SubscribeFIBA3x3&#10;&#10;More on:&#10;https://twitter.com/FIBA3x3&#10;https://www.facebook.com/FIBA3x3?fref=ts&#10;http://3x3planet.com&#10;http://instagram.com/FIBA3x3" id="85" name="Google Shape;85;p18" title="Serbia vs USA - Full Game - Final - 2016 FIBA 3x3 World Championships">
            <a:hlinkClick r:id="rId5"/>
          </p:cNvPr>
          <p:cNvPicPr preferRelativeResize="0"/>
          <p:nvPr/>
        </p:nvPicPr>
        <p:blipFill>
          <a:blip r:embed="rId6">
            <a:alphaModFix/>
          </a:blip>
          <a:stretch>
            <a:fillRect/>
          </a:stretch>
        </p:blipFill>
        <p:spPr>
          <a:xfrm>
            <a:off x="571100" y="2208700"/>
            <a:ext cx="3709867" cy="2782400"/>
          </a:xfrm>
          <a:prstGeom prst="rect">
            <a:avLst/>
          </a:prstGeom>
          <a:noFill/>
          <a:ln>
            <a:noFill/>
          </a:ln>
        </p:spPr>
      </p:pic>
      <p:sp>
        <p:nvSpPr>
          <p:cNvPr id="86" name="Google Shape;86;p18"/>
          <p:cNvSpPr/>
          <p:nvPr/>
        </p:nvSpPr>
        <p:spPr>
          <a:xfrm>
            <a:off x="130250" y="711875"/>
            <a:ext cx="2800703" cy="976475"/>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rgbClr val="FF00FF"/>
                </a:solidFill>
                <a:latin typeface="Arial"/>
              </a:rPr>
              <a:t>3v3 Basketball</a:t>
            </a:r>
          </a:p>
        </p:txBody>
      </p:sp>
      <p:pic>
        <p:nvPicPr>
          <p:cNvPr descr="Recurve junior women's gold medal match between Ana Paula Vazquez of Mexico and Valentina Acosta Giraldo of Colombia at the 2019 World Archery Youth Championships in Madrid, Spain.  Recurve cadet archers shoot at a target 70 metres away, 122cm in diameter and the central 10-ring measures just 12.2 centimetres in diameter (about the size of a DVD).&#10;&#10;Subscribe now:  http://bit.ly/susbcribeLIVE" id="87" name="Google Shape;87;p18" title="Ana Vazquez v Valentina Acosta – recurve junior women gold | World Youth Championships 2019">
            <a:hlinkClick r:id="rId7"/>
          </p:cNvPr>
          <p:cNvPicPr preferRelativeResize="0"/>
          <p:nvPr/>
        </p:nvPicPr>
        <p:blipFill>
          <a:blip r:embed="rId8">
            <a:alphaModFix/>
          </a:blip>
          <a:stretch>
            <a:fillRect/>
          </a:stretch>
        </p:blipFill>
        <p:spPr>
          <a:xfrm>
            <a:off x="5176242" y="2208700"/>
            <a:ext cx="3709867" cy="2782400"/>
          </a:xfrm>
          <a:prstGeom prst="rect">
            <a:avLst/>
          </a:prstGeom>
          <a:noFill/>
          <a:ln>
            <a:noFill/>
          </a:ln>
        </p:spPr>
      </p:pic>
      <p:sp>
        <p:nvSpPr>
          <p:cNvPr id="88" name="Google Shape;88;p18"/>
          <p:cNvSpPr/>
          <p:nvPr/>
        </p:nvSpPr>
        <p:spPr>
          <a:xfrm>
            <a:off x="5834830" y="711875"/>
            <a:ext cx="2742097" cy="976474"/>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rgbClr val="9900FF"/>
                </a:solidFill>
                <a:latin typeface="Arial"/>
              </a:rPr>
              <a:t>Archery</a:t>
            </a:r>
          </a:p>
        </p:txBody>
      </p:sp>
      <p:pic>
        <p:nvPicPr>
          <p:cNvPr id="89" name="Google Shape;89;p18" title="John Williams Olympic Fanfare and Theme.mp3">
            <a:hlinkClick r:id="rId9"/>
          </p:cNvPr>
          <p:cNvPicPr preferRelativeResize="0"/>
          <p:nvPr/>
        </p:nvPicPr>
        <p:blipFill>
          <a:blip r:embed="rId10">
            <a:alphaModFix/>
          </a:blip>
          <a:stretch>
            <a:fillRect/>
          </a:stretch>
        </p:blipFill>
        <p:spPr>
          <a:xfrm>
            <a:off x="152400" y="152400"/>
            <a:ext cx="457200" cy="4572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84"/>
                                        </p:tgtEl>
                                        <p:attrNameLst>
                                          <p:attrName>style.visibility</p:attrName>
                                        </p:attrNameLst>
                                      </p:cBhvr>
                                      <p:to>
                                        <p:strVal val="visible"/>
                                      </p:to>
                                    </p:set>
                                    <p:animEffect filter="fade" transition="in">
                                      <p:cBhvr>
                                        <p:cTn dur="1000"/>
                                        <p:tgtEl>
                                          <p:spTgt spid="84"/>
                                        </p:tgtEl>
                                      </p:cBhvr>
                                    </p:animEffect>
                                  </p:childTnLst>
                                </p:cTn>
                              </p:par>
                              <p:par>
                                <p:cTn fill="hold" nodeType="withEffect" presetClass="entr" presetID="10" presetSubtype="0">
                                  <p:stCondLst>
                                    <p:cond delay="0"/>
                                  </p:stCondLst>
                                  <p:childTnLst>
                                    <p:set>
                                      <p:cBhvr>
                                        <p:cTn dur="1" fill="hold">
                                          <p:stCondLst>
                                            <p:cond delay="0"/>
                                          </p:stCondLst>
                                        </p:cTn>
                                        <p:tgtEl>
                                          <p:spTgt spid="85"/>
                                        </p:tgtEl>
                                        <p:attrNameLst>
                                          <p:attrName>style.visibility</p:attrName>
                                        </p:attrNameLst>
                                      </p:cBhvr>
                                      <p:to>
                                        <p:strVal val="visible"/>
                                      </p:to>
                                    </p:set>
                                    <p:animEffect filter="fade" transition="in">
                                      <p:cBhvr>
                                        <p:cTn dur="1000"/>
                                        <p:tgtEl>
                                          <p:spTgt spid="85"/>
                                        </p:tgtEl>
                                      </p:cBhvr>
                                    </p:animEffect>
                                  </p:childTnLst>
                                </p:cTn>
                              </p:par>
                              <p:par>
                                <p:cTn fill="hold" nodeType="withEffect" presetClass="entr" presetID="10" presetSubtype="0">
                                  <p:stCondLst>
                                    <p:cond delay="0"/>
                                  </p:stCondLst>
                                  <p:childTnLst>
                                    <p:set>
                                      <p:cBhvr>
                                        <p:cTn dur="1" fill="hold">
                                          <p:stCondLst>
                                            <p:cond delay="0"/>
                                          </p:stCondLst>
                                        </p:cTn>
                                        <p:tgtEl>
                                          <p:spTgt spid="87"/>
                                        </p:tgtEl>
                                        <p:attrNameLst>
                                          <p:attrName>style.visibility</p:attrName>
                                        </p:attrNameLst>
                                      </p:cBhvr>
                                      <p:to>
                                        <p:strVal val="visible"/>
                                      </p:to>
                                    </p:set>
                                    <p:animEffect filter="fade" transition="in">
                                      <p:cBhvr>
                                        <p:cTn dur="1000"/>
                                        <p:tgtEl>
                                          <p:spTgt spid="8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1"/>
        </a:solidFill>
      </p:bgPr>
    </p:bg>
    <p:spTree>
      <p:nvGrpSpPr>
        <p:cNvPr id="93" name="Shape 93"/>
        <p:cNvGrpSpPr/>
        <p:nvPr/>
      </p:nvGrpSpPr>
      <p:grpSpPr>
        <a:xfrm>
          <a:off x="0" y="0"/>
          <a:ext cx="0" cy="0"/>
          <a:chOff x="0" y="0"/>
          <a:chExt cx="0" cy="0"/>
        </a:xfrm>
      </p:grpSpPr>
      <p:pic>
        <p:nvPicPr>
          <p:cNvPr id="94" name="Google Shape;94;p19" title="Interval timer 45 seconds / 15 seconds rest">
            <a:hlinkClick r:id="rId3"/>
          </p:cNvPr>
          <p:cNvPicPr preferRelativeResize="0"/>
          <p:nvPr/>
        </p:nvPicPr>
        <p:blipFill>
          <a:blip r:embed="rId4">
            <a:alphaModFix/>
          </a:blip>
          <a:stretch>
            <a:fillRect/>
          </a:stretch>
        </p:blipFill>
        <p:spPr>
          <a:xfrm>
            <a:off x="3393788" y="879925"/>
            <a:ext cx="2665607" cy="1999200"/>
          </a:xfrm>
          <a:prstGeom prst="rect">
            <a:avLst/>
          </a:prstGeom>
          <a:noFill/>
          <a:ln>
            <a:noFill/>
          </a:ln>
        </p:spPr>
      </p:pic>
      <p:sp>
        <p:nvSpPr>
          <p:cNvPr id="95" name="Google Shape;95;p19"/>
          <p:cNvSpPr/>
          <p:nvPr/>
        </p:nvSpPr>
        <p:spPr>
          <a:xfrm>
            <a:off x="264962" y="158675"/>
            <a:ext cx="2800703" cy="976475"/>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rgbClr val="FF00FF"/>
                </a:solidFill>
                <a:latin typeface="Arial"/>
              </a:rPr>
              <a:t>3v3 Basketball</a:t>
            </a:r>
          </a:p>
        </p:txBody>
      </p:sp>
      <p:pic>
        <p:nvPicPr>
          <p:cNvPr id="96" name="Google Shape;96;p19"/>
          <p:cNvPicPr preferRelativeResize="0"/>
          <p:nvPr/>
        </p:nvPicPr>
        <p:blipFill rotWithShape="1">
          <a:blip r:embed="rId5">
            <a:alphaModFix/>
          </a:blip>
          <a:srcRect b="0" l="24424" r="21550" t="0"/>
          <a:stretch/>
        </p:blipFill>
        <p:spPr>
          <a:xfrm>
            <a:off x="224850" y="1557050"/>
            <a:ext cx="2880925" cy="3066475"/>
          </a:xfrm>
          <a:prstGeom prst="rect">
            <a:avLst/>
          </a:prstGeom>
          <a:noFill/>
          <a:ln>
            <a:noFill/>
          </a:ln>
        </p:spPr>
      </p:pic>
      <p:sp>
        <p:nvSpPr>
          <p:cNvPr id="97" name="Google Shape;97;p19"/>
          <p:cNvSpPr/>
          <p:nvPr/>
        </p:nvSpPr>
        <p:spPr>
          <a:xfrm>
            <a:off x="6213980" y="1557050"/>
            <a:ext cx="2742097" cy="976474"/>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rgbClr val="9900FF"/>
                </a:solidFill>
                <a:latin typeface="Arial"/>
              </a:rPr>
              <a:t>Archery</a:t>
            </a:r>
          </a:p>
        </p:txBody>
      </p:sp>
      <p:pic>
        <p:nvPicPr>
          <p:cNvPr id="98" name="Google Shape;98;p19"/>
          <p:cNvPicPr preferRelativeResize="0"/>
          <p:nvPr/>
        </p:nvPicPr>
        <p:blipFill>
          <a:blip r:embed="rId6">
            <a:alphaModFix/>
          </a:blip>
          <a:stretch>
            <a:fillRect/>
          </a:stretch>
        </p:blipFill>
        <p:spPr>
          <a:xfrm>
            <a:off x="5278625" y="3089925"/>
            <a:ext cx="3443780" cy="1931476"/>
          </a:xfrm>
          <a:prstGeom prst="rect">
            <a:avLst/>
          </a:prstGeom>
          <a:noFill/>
          <a:ln>
            <a:noFill/>
          </a:ln>
        </p:spPr>
      </p:pic>
      <p:pic>
        <p:nvPicPr>
          <p:cNvPr id="99" name="Google Shape;99;p19" title="Rocky Theme Song (1 Hour Loop).mp3">
            <a:hlinkClick r:id="rId7"/>
          </p:cNvPr>
          <p:cNvPicPr preferRelativeResize="0"/>
          <p:nvPr/>
        </p:nvPicPr>
        <p:blipFill>
          <a:blip r:embed="rId8">
            <a:alphaModFix/>
          </a:blip>
          <a:stretch>
            <a:fillRect/>
          </a:stretch>
        </p:blipFill>
        <p:spPr>
          <a:xfrm>
            <a:off x="3218065" y="152400"/>
            <a:ext cx="457200" cy="4572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94"/>
                                        </p:tgtEl>
                                        <p:attrNameLst>
                                          <p:attrName>style.visibility</p:attrName>
                                        </p:attrNameLst>
                                      </p:cBhvr>
                                      <p:to>
                                        <p:strVal val="visible"/>
                                      </p:to>
                                    </p:set>
                                    <p:animEffect filter="fade" transition="in">
                                      <p:cBhvr>
                                        <p:cTn dur="1000"/>
                                        <p:tgtEl>
                                          <p:spTgt spid="9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9900"/>
        </a:solidFill>
      </p:bgPr>
    </p:bg>
    <p:spTree>
      <p:nvGrpSpPr>
        <p:cNvPr id="103" name="Shape 103"/>
        <p:cNvGrpSpPr/>
        <p:nvPr/>
      </p:nvGrpSpPr>
      <p:grpSpPr>
        <a:xfrm>
          <a:off x="0" y="0"/>
          <a:ext cx="0" cy="0"/>
          <a:chOff x="0" y="0"/>
          <a:chExt cx="0" cy="0"/>
        </a:xfrm>
      </p:grpSpPr>
      <p:pic>
        <p:nvPicPr>
          <p:cNvPr id="104" name="Google Shape;104;p20" title="Interval timer 45 seconds / 15 seconds rest">
            <a:hlinkClick r:id="rId3"/>
          </p:cNvPr>
          <p:cNvPicPr preferRelativeResize="0"/>
          <p:nvPr/>
        </p:nvPicPr>
        <p:blipFill>
          <a:blip r:embed="rId4">
            <a:alphaModFix/>
          </a:blip>
          <a:stretch>
            <a:fillRect/>
          </a:stretch>
        </p:blipFill>
        <p:spPr>
          <a:xfrm>
            <a:off x="3150425" y="57100"/>
            <a:ext cx="2665607" cy="1999200"/>
          </a:xfrm>
          <a:prstGeom prst="rect">
            <a:avLst/>
          </a:prstGeom>
          <a:noFill/>
          <a:ln>
            <a:noFill/>
          </a:ln>
        </p:spPr>
      </p:pic>
      <p:sp>
        <p:nvSpPr>
          <p:cNvPr id="105" name="Google Shape;105;p20"/>
          <p:cNvSpPr/>
          <p:nvPr/>
        </p:nvSpPr>
        <p:spPr>
          <a:xfrm>
            <a:off x="0" y="611350"/>
            <a:ext cx="3002325" cy="890675"/>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chemeClr val="lt2"/>
                </a:solidFill>
                <a:latin typeface="Arial"/>
              </a:rPr>
              <a:t>Baseball</a:t>
            </a:r>
          </a:p>
        </p:txBody>
      </p:sp>
      <p:sp>
        <p:nvSpPr>
          <p:cNvPr id="106" name="Google Shape;106;p20"/>
          <p:cNvSpPr/>
          <p:nvPr/>
        </p:nvSpPr>
        <p:spPr>
          <a:xfrm>
            <a:off x="5935550" y="491875"/>
            <a:ext cx="3002326" cy="1082099"/>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chemeClr val="lt2"/>
                </a:solidFill>
                <a:latin typeface="Arial"/>
              </a:rPr>
              <a:t>Badminton</a:t>
            </a:r>
          </a:p>
        </p:txBody>
      </p:sp>
      <p:pic>
        <p:nvPicPr>
          <p:cNvPr descr="Let's take a look back at the dramatic final of the Men's Baseball Final of the 2008 Olympic Games in Beijing, China! Baseball will be featured at the 2020 Summer Olympics, in Tokyo, for the first time since the 2008 Summer Olympics. Six national teams will compete in the tournament. Israel, Japan, Mexico, and South Korea have qualified so far. Baseball/Softball is one of five sports that were added to the program of the 2020 Summer Olympics only; there is no guarantee it will return in 2024.&#10;&#10;What is your favorite Olympic moment of all time? Let us know in the comments below and it might be featured in the next #ThrowbackThursday!&#10;&#10;Subscribe to the official Olympic channel here &amp; hit the bell! 🔔 &#10;http://oly.ch/Subscribe &#10; &#10;Visit the official Olympics website for everything you need to know about the Games: http://oly.ch/Olympics" id="107" name="Google Shape;107;p20" title="KOR vs. CUB - Full Gold Medal Match | Baseball @ Beijing 2008 | Throwback Thursday">
            <a:hlinkClick r:id="rId5"/>
          </p:cNvPr>
          <p:cNvPicPr preferRelativeResize="0"/>
          <p:nvPr/>
        </p:nvPicPr>
        <p:blipFill>
          <a:blip r:embed="rId6">
            <a:alphaModFix/>
          </a:blip>
          <a:stretch>
            <a:fillRect/>
          </a:stretch>
        </p:blipFill>
        <p:spPr>
          <a:xfrm>
            <a:off x="152400" y="2208700"/>
            <a:ext cx="3709867" cy="2782400"/>
          </a:xfrm>
          <a:prstGeom prst="rect">
            <a:avLst/>
          </a:prstGeom>
          <a:noFill/>
          <a:ln>
            <a:noFill/>
          </a:ln>
        </p:spPr>
      </p:pic>
      <p:pic>
        <p:nvPicPr>
          <p:cNvPr descr="Enjoy this look back at the Top 10 Badminton Rallies from throughout the history of the Olympic Games, featuring: &#10;&#10;10 - Lee Chong Wei (Malaysia) vs. Chen Long (China)&#10;9 - Eng Hian &amp; Flandy Limpele (Indonesian) vs. Ha Tae-Kwon &amp; Kim Dong-Moon (South Korea)&#10;8 - Tontowi Ahmad &amp; Liliyana Natsir vs. Chan Peng Soon &amp; Goh Lih Ying (Malaysia)&#10;7 - Susi Susanti (Indonesia) vs. Bang Soo-Hyun (South Korea)&#10;6 - Chen Long (China) vs. Boonsak Ponsana (Thailand)&#10;5 - Ha Tae-Kwon &amp; Kim Dong-Moon (South Korea) vs. Choong Tan Fook &amp; Lee Wan Wah (Malaysia) &#10;4 - Lee Chong Wei (Malaysia) vs. Soren Opti (Suriname)&#10;3 - Carolina Marin (Spain) vs. P.V. Sindhu (India)&#10;2 - Markis Kido &amp; Hendra Setiawan (Indonesia) vs. Koo Kien Keat &amp; Tan Boon Heong (Malaysia) &#10;1 - Lin Dan (China) vs. Lee Chong Wei (Malaysia)&#10;&#10;Subscribe to the official Olympic channel here &amp; hit the bell! 🔔: http://bit.ly/SubscribeOlympic&#10;&#10;Visit the Olympic Channel, where the Games never end: http://www.olympicchannel.com" id="108" name="Google Shape;108;p20" title="Top 10 Badminton Rallies at the Olympic Games! | Top Moments">
            <a:hlinkClick r:id="rId7"/>
          </p:cNvPr>
          <p:cNvPicPr preferRelativeResize="0"/>
          <p:nvPr/>
        </p:nvPicPr>
        <p:blipFill>
          <a:blip r:embed="rId8">
            <a:alphaModFix/>
          </a:blip>
          <a:stretch>
            <a:fillRect/>
          </a:stretch>
        </p:blipFill>
        <p:spPr>
          <a:xfrm>
            <a:off x="4885967" y="2208700"/>
            <a:ext cx="3709867" cy="2782400"/>
          </a:xfrm>
          <a:prstGeom prst="rect">
            <a:avLst/>
          </a:prstGeom>
          <a:noFill/>
          <a:ln>
            <a:noFill/>
          </a:ln>
        </p:spPr>
      </p:pic>
      <p:pic>
        <p:nvPicPr>
          <p:cNvPr id="109" name="Google Shape;109;p20" title="John Williams Olympic Fanfare and Theme.mp3">
            <a:hlinkClick r:id="rId9"/>
          </p:cNvPr>
          <p:cNvPicPr preferRelativeResize="0"/>
          <p:nvPr/>
        </p:nvPicPr>
        <p:blipFill>
          <a:blip r:embed="rId10">
            <a:alphaModFix/>
          </a:blip>
          <a:stretch>
            <a:fillRect/>
          </a:stretch>
        </p:blipFill>
        <p:spPr>
          <a:xfrm>
            <a:off x="152400" y="152400"/>
            <a:ext cx="457200" cy="4572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04"/>
                                        </p:tgtEl>
                                        <p:attrNameLst>
                                          <p:attrName>style.visibility</p:attrName>
                                        </p:attrNameLst>
                                      </p:cBhvr>
                                      <p:to>
                                        <p:strVal val="visible"/>
                                      </p:to>
                                    </p:set>
                                    <p:animEffect filter="fade" transition="in">
                                      <p:cBhvr>
                                        <p:cTn dur="1000"/>
                                        <p:tgtEl>
                                          <p:spTgt spid="104"/>
                                        </p:tgtEl>
                                      </p:cBhvr>
                                    </p:animEffect>
                                  </p:childTnLst>
                                </p:cTn>
                              </p:par>
                              <p:par>
                                <p:cTn fill="hold" nodeType="withEffect" presetClass="entr" presetID="10" presetSubtype="0">
                                  <p:stCondLst>
                                    <p:cond delay="0"/>
                                  </p:stCondLst>
                                  <p:childTnLst>
                                    <p:set>
                                      <p:cBhvr>
                                        <p:cTn dur="1" fill="hold">
                                          <p:stCondLst>
                                            <p:cond delay="0"/>
                                          </p:stCondLst>
                                        </p:cTn>
                                        <p:tgtEl>
                                          <p:spTgt spid="107"/>
                                        </p:tgtEl>
                                        <p:attrNameLst>
                                          <p:attrName>style.visibility</p:attrName>
                                        </p:attrNameLst>
                                      </p:cBhvr>
                                      <p:to>
                                        <p:strVal val="visible"/>
                                      </p:to>
                                    </p:set>
                                    <p:animEffect filter="fade" transition="in">
                                      <p:cBhvr>
                                        <p:cTn dur="1000"/>
                                        <p:tgtEl>
                                          <p:spTgt spid="107"/>
                                        </p:tgtEl>
                                      </p:cBhvr>
                                    </p:animEffect>
                                  </p:childTnLst>
                                </p:cTn>
                              </p:par>
                              <p:par>
                                <p:cTn fill="hold" nodeType="withEffect" presetClass="entr" presetID="10" presetSubtype="0">
                                  <p:stCondLst>
                                    <p:cond delay="0"/>
                                  </p:stCondLst>
                                  <p:childTnLst>
                                    <p:set>
                                      <p:cBhvr>
                                        <p:cTn dur="1" fill="hold">
                                          <p:stCondLst>
                                            <p:cond delay="0"/>
                                          </p:stCondLst>
                                        </p:cTn>
                                        <p:tgtEl>
                                          <p:spTgt spid="108"/>
                                        </p:tgtEl>
                                        <p:attrNameLst>
                                          <p:attrName>style.visibility</p:attrName>
                                        </p:attrNameLst>
                                      </p:cBhvr>
                                      <p:to>
                                        <p:strVal val="visible"/>
                                      </p:to>
                                    </p:set>
                                    <p:animEffect filter="fade" transition="in">
                                      <p:cBhvr>
                                        <p:cTn dur="1000"/>
                                        <p:tgtEl>
                                          <p:spTgt spid="10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9900"/>
        </a:solidFill>
      </p:bgPr>
    </p:bg>
    <p:spTree>
      <p:nvGrpSpPr>
        <p:cNvPr id="113" name="Shape 113"/>
        <p:cNvGrpSpPr/>
        <p:nvPr/>
      </p:nvGrpSpPr>
      <p:grpSpPr>
        <a:xfrm>
          <a:off x="0" y="0"/>
          <a:ext cx="0" cy="0"/>
          <a:chOff x="0" y="0"/>
          <a:chExt cx="0" cy="0"/>
        </a:xfrm>
      </p:grpSpPr>
      <p:pic>
        <p:nvPicPr>
          <p:cNvPr id="114" name="Google Shape;114;p21" title="Interval timer 45 seconds / 15 seconds rest">
            <a:hlinkClick r:id="rId3"/>
          </p:cNvPr>
          <p:cNvPicPr preferRelativeResize="0"/>
          <p:nvPr/>
        </p:nvPicPr>
        <p:blipFill>
          <a:blip r:embed="rId4">
            <a:alphaModFix/>
          </a:blip>
          <a:stretch>
            <a:fillRect/>
          </a:stretch>
        </p:blipFill>
        <p:spPr>
          <a:xfrm>
            <a:off x="3235513" y="1115550"/>
            <a:ext cx="2665607" cy="1999200"/>
          </a:xfrm>
          <a:prstGeom prst="rect">
            <a:avLst/>
          </a:prstGeom>
          <a:noFill/>
          <a:ln>
            <a:noFill/>
          </a:ln>
        </p:spPr>
      </p:pic>
      <p:pic>
        <p:nvPicPr>
          <p:cNvPr id="115" name="Google Shape;115;p21"/>
          <p:cNvPicPr preferRelativeResize="0"/>
          <p:nvPr/>
        </p:nvPicPr>
        <p:blipFill rotWithShape="1">
          <a:blip r:embed="rId5">
            <a:alphaModFix/>
          </a:blip>
          <a:srcRect b="0" l="0" r="19244" t="0"/>
          <a:stretch/>
        </p:blipFill>
        <p:spPr>
          <a:xfrm>
            <a:off x="102425" y="2369025"/>
            <a:ext cx="2898150" cy="2668950"/>
          </a:xfrm>
          <a:prstGeom prst="rect">
            <a:avLst/>
          </a:prstGeom>
          <a:noFill/>
          <a:ln cap="flat" cmpd="sng" w="38100">
            <a:solidFill>
              <a:srgbClr val="000000"/>
            </a:solidFill>
            <a:prstDash val="solid"/>
            <a:round/>
            <a:headEnd len="sm" w="sm" type="none"/>
            <a:tailEnd len="sm" w="sm" type="none"/>
          </a:ln>
        </p:spPr>
      </p:pic>
      <p:sp>
        <p:nvSpPr>
          <p:cNvPr id="116" name="Google Shape;116;p21"/>
          <p:cNvSpPr/>
          <p:nvPr/>
        </p:nvSpPr>
        <p:spPr>
          <a:xfrm>
            <a:off x="72275" y="224875"/>
            <a:ext cx="3002325" cy="890675"/>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chemeClr val="lt2"/>
                </a:solidFill>
                <a:latin typeface="Arial"/>
              </a:rPr>
              <a:t>Baseball</a:t>
            </a:r>
          </a:p>
        </p:txBody>
      </p:sp>
      <p:pic>
        <p:nvPicPr>
          <p:cNvPr id="117" name="Google Shape;117;p21"/>
          <p:cNvPicPr preferRelativeResize="0"/>
          <p:nvPr/>
        </p:nvPicPr>
        <p:blipFill rotWithShape="1">
          <a:blip r:embed="rId6">
            <a:alphaModFix/>
          </a:blip>
          <a:srcRect b="4462" l="30295" r="26933" t="5569"/>
          <a:stretch/>
        </p:blipFill>
        <p:spPr>
          <a:xfrm>
            <a:off x="6220400" y="1827025"/>
            <a:ext cx="2471174" cy="3142950"/>
          </a:xfrm>
          <a:prstGeom prst="rect">
            <a:avLst/>
          </a:prstGeom>
          <a:noFill/>
          <a:ln>
            <a:noFill/>
          </a:ln>
        </p:spPr>
      </p:pic>
      <p:sp>
        <p:nvSpPr>
          <p:cNvPr id="118" name="Google Shape;118;p21"/>
          <p:cNvSpPr/>
          <p:nvPr/>
        </p:nvSpPr>
        <p:spPr>
          <a:xfrm>
            <a:off x="6062050" y="129163"/>
            <a:ext cx="3002326" cy="1082099"/>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chemeClr val="lt2"/>
                </a:solidFill>
                <a:latin typeface="Arial"/>
              </a:rPr>
              <a:t>Badminton</a:t>
            </a:r>
          </a:p>
        </p:txBody>
      </p:sp>
      <p:pic>
        <p:nvPicPr>
          <p:cNvPr id="119" name="Google Shape;119;p21" title="Rocky Theme Song (1 Hour Loop).mp3">
            <a:hlinkClick r:id="rId7"/>
          </p:cNvPr>
          <p:cNvPicPr preferRelativeResize="0"/>
          <p:nvPr/>
        </p:nvPicPr>
        <p:blipFill>
          <a:blip r:embed="rId8">
            <a:alphaModFix/>
          </a:blip>
          <a:stretch>
            <a:fillRect/>
          </a:stretch>
        </p:blipFill>
        <p:spPr>
          <a:xfrm>
            <a:off x="3218065" y="152400"/>
            <a:ext cx="457200" cy="4572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14"/>
                                        </p:tgtEl>
                                        <p:attrNameLst>
                                          <p:attrName>style.visibility</p:attrName>
                                        </p:attrNameLst>
                                      </p:cBhvr>
                                      <p:to>
                                        <p:strVal val="visible"/>
                                      </p:to>
                                    </p:set>
                                    <p:animEffect filter="fade" transition="in">
                                      <p:cBhvr>
                                        <p:cTn dur="1000"/>
                                        <p:tgtEl>
                                          <p:spTgt spid="11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