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Chewy"/>
      <p:regular r:id="rId10"/>
    </p:embeddedFont>
    <p:embeddedFont>
      <p:font typeface="Bubblegum Sans"/>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BubblegumSans-regular.fntdata"/><Relationship Id="rId10" Type="http://schemas.openxmlformats.org/officeDocument/2006/relationships/font" Target="fonts/Chewy-regular.fnt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5541a86655e21ba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541a86655e21ba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f0ddf3d3845726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f0ddf3d3845726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5b244d55161087f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b244d55161087f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gif"/><Relationship Id="rId4" Type="http://schemas.openxmlformats.org/officeDocument/2006/relationships/image" Target="../media/image8.gif"/><Relationship Id="rId5" Type="http://schemas.openxmlformats.org/officeDocument/2006/relationships/image" Target="../media/image3.gif"/><Relationship Id="rId6"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content.masterlock.com/masterlock/resources/documents/pdf/Master_Lock_Combination_Tutorial.pdf" TargetMode="External"/><Relationship Id="rId4" Type="http://schemas.openxmlformats.org/officeDocument/2006/relationships/image" Target="../media/image6.gif"/><Relationship Id="rId5" Type="http://schemas.openxmlformats.org/officeDocument/2006/relationships/hyperlink" Target="http://jwmsbkennedy.weebly.com/locks-and-lockers.html" TargetMode="External"/><Relationship Id="rId6" Type="http://schemas.openxmlformats.org/officeDocument/2006/relationships/hyperlink" Target="http://www.youtube.com/watch?v=AAH8b63szYs" TargetMode="External"/><Relationship Id="rId7"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hyperlink" Target="http://www.youtube.com/watch?v=GAvmBElQb4M"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3757654" y="122900"/>
            <a:ext cx="16287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500">
                <a:latin typeface="Bubblegum Sans"/>
                <a:ea typeface="Bubblegum Sans"/>
                <a:cs typeface="Bubblegum Sans"/>
                <a:sym typeface="Bubblegum Sans"/>
              </a:rPr>
              <a:t>I’m</a:t>
            </a:r>
            <a:endParaRPr sz="7500">
              <a:latin typeface="Bubblegum Sans"/>
              <a:ea typeface="Bubblegum Sans"/>
              <a:cs typeface="Bubblegum Sans"/>
              <a:sym typeface="Bubblegum Sans"/>
            </a:endParaRPr>
          </a:p>
        </p:txBody>
      </p:sp>
      <p:sp>
        <p:nvSpPr>
          <p:cNvPr id="56" name="Google Shape;56;p13"/>
          <p:cNvSpPr txBox="1"/>
          <p:nvPr/>
        </p:nvSpPr>
        <p:spPr>
          <a:xfrm>
            <a:off x="2340602" y="3551169"/>
            <a:ext cx="4462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500">
                <a:latin typeface="Bubblegum Sans"/>
                <a:ea typeface="Bubblegum Sans"/>
                <a:cs typeface="Bubblegum Sans"/>
                <a:sym typeface="Bubblegum Sans"/>
              </a:rPr>
              <a:t>TO   KNOW</a:t>
            </a:r>
            <a:endParaRPr sz="7500">
              <a:latin typeface="Bubblegum Sans"/>
              <a:ea typeface="Bubblegum Sans"/>
              <a:cs typeface="Bubblegum Sans"/>
              <a:sym typeface="Bubblegum Sans"/>
            </a:endParaRPr>
          </a:p>
        </p:txBody>
      </p:sp>
      <p:sp>
        <p:nvSpPr>
          <p:cNvPr id="57" name="Google Shape;57;p13"/>
          <p:cNvSpPr txBox="1"/>
          <p:nvPr/>
        </p:nvSpPr>
        <p:spPr>
          <a:xfrm>
            <a:off x="2340602" y="1598043"/>
            <a:ext cx="4462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500">
                <a:latin typeface="Bubblegum Sans"/>
                <a:ea typeface="Bubblegum Sans"/>
                <a:cs typeface="Bubblegum Sans"/>
                <a:sym typeface="Bubblegum Sans"/>
              </a:rPr>
              <a:t>BURSTING</a:t>
            </a:r>
            <a:endParaRPr sz="7500">
              <a:latin typeface="Bubblegum Sans"/>
              <a:ea typeface="Bubblegum Sans"/>
              <a:cs typeface="Bubblegum Sans"/>
              <a:sym typeface="Bubblegu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1985200" y="616800"/>
            <a:ext cx="69237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rgbClr val="FF9900"/>
                </a:solidFill>
                <a:latin typeface="Chewy"/>
                <a:ea typeface="Chewy"/>
                <a:cs typeface="Chewy"/>
                <a:sym typeface="Chewy"/>
              </a:rPr>
              <a:t>WHAT IS SOMETHING YOU CANNOT LIVE WITHOUT?</a:t>
            </a:r>
            <a:endParaRPr sz="3300">
              <a:solidFill>
                <a:srgbClr val="FF9900"/>
              </a:solidFill>
              <a:latin typeface="Chewy"/>
              <a:ea typeface="Chewy"/>
              <a:cs typeface="Chewy"/>
              <a:sym typeface="Chewy"/>
            </a:endParaRPr>
          </a:p>
        </p:txBody>
      </p:sp>
      <p:sp>
        <p:nvSpPr>
          <p:cNvPr id="63" name="Google Shape;63;p14"/>
          <p:cNvSpPr txBox="1"/>
          <p:nvPr>
            <p:ph idx="1" type="body"/>
          </p:nvPr>
        </p:nvSpPr>
        <p:spPr>
          <a:xfrm>
            <a:off x="1760975" y="1805975"/>
            <a:ext cx="72684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rgbClr val="EA9999"/>
                </a:solidFill>
                <a:latin typeface="Chewy"/>
                <a:ea typeface="Chewy"/>
                <a:cs typeface="Chewy"/>
                <a:sym typeface="Chewy"/>
              </a:rPr>
              <a:t>WHAT </a:t>
            </a:r>
            <a:r>
              <a:rPr lang="en" sz="3300">
                <a:solidFill>
                  <a:srgbClr val="EA9999"/>
                </a:solidFill>
                <a:latin typeface="Chewy"/>
                <a:ea typeface="Chewy"/>
                <a:cs typeface="Chewy"/>
                <a:sym typeface="Chewy"/>
              </a:rPr>
              <a:t>NETFLIX SHOW HAVE YOU BINGE WATCHED MORE THAN ONCE ?</a:t>
            </a:r>
            <a:endParaRPr sz="3300">
              <a:solidFill>
                <a:srgbClr val="EA9999"/>
              </a:solidFill>
              <a:latin typeface="Chewy"/>
              <a:ea typeface="Chewy"/>
              <a:cs typeface="Chewy"/>
              <a:sym typeface="Chewy"/>
            </a:endParaRPr>
          </a:p>
        </p:txBody>
      </p:sp>
      <p:sp>
        <p:nvSpPr>
          <p:cNvPr id="64" name="Google Shape;64;p14"/>
          <p:cNvSpPr txBox="1"/>
          <p:nvPr>
            <p:ph idx="1" type="body"/>
          </p:nvPr>
        </p:nvSpPr>
        <p:spPr>
          <a:xfrm>
            <a:off x="1837550" y="2995150"/>
            <a:ext cx="70713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rgbClr val="FFD966"/>
                </a:solidFill>
                <a:latin typeface="Chewy"/>
                <a:ea typeface="Chewy"/>
                <a:cs typeface="Chewy"/>
                <a:sym typeface="Chewy"/>
              </a:rPr>
              <a:t>WHAT IS YOUR FAVORITE SONG? OR WHO IS YOUR FAVORITE MUSIC ARTIST?</a:t>
            </a:r>
            <a:endParaRPr sz="3300">
              <a:solidFill>
                <a:srgbClr val="FFD966"/>
              </a:solidFill>
              <a:latin typeface="Chewy"/>
              <a:ea typeface="Chewy"/>
              <a:cs typeface="Chewy"/>
              <a:sym typeface="Chewy"/>
            </a:endParaRPr>
          </a:p>
        </p:txBody>
      </p:sp>
      <p:sp>
        <p:nvSpPr>
          <p:cNvPr id="65" name="Google Shape;65;p14"/>
          <p:cNvSpPr txBox="1"/>
          <p:nvPr>
            <p:ph idx="1" type="body"/>
          </p:nvPr>
        </p:nvSpPr>
        <p:spPr>
          <a:xfrm>
            <a:off x="2176601" y="4147900"/>
            <a:ext cx="67323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rgbClr val="CC0000"/>
                </a:solidFill>
                <a:latin typeface="Chewy"/>
                <a:ea typeface="Chewy"/>
                <a:cs typeface="Chewy"/>
                <a:sym typeface="Chewy"/>
              </a:rPr>
              <a:t>WHAT IS YOUR FAVORITE ICE CREAM FLAVOR? CONE OR CUP?</a:t>
            </a:r>
            <a:endParaRPr sz="3300">
              <a:solidFill>
                <a:srgbClr val="CC0000"/>
              </a:solidFill>
              <a:latin typeface="Chewy"/>
              <a:ea typeface="Chewy"/>
              <a:cs typeface="Chewy"/>
              <a:sym typeface="Chewy"/>
            </a:endParaRPr>
          </a:p>
        </p:txBody>
      </p:sp>
      <p:pic>
        <p:nvPicPr>
          <p:cNvPr id="66" name="Google Shape;66;p14"/>
          <p:cNvPicPr preferRelativeResize="0"/>
          <p:nvPr/>
        </p:nvPicPr>
        <p:blipFill>
          <a:blip r:embed="rId3">
            <a:alphaModFix/>
          </a:blip>
          <a:stretch>
            <a:fillRect/>
          </a:stretch>
        </p:blipFill>
        <p:spPr>
          <a:xfrm>
            <a:off x="492198" y="1591700"/>
            <a:ext cx="1033625" cy="1033645"/>
          </a:xfrm>
          <a:prstGeom prst="rect">
            <a:avLst/>
          </a:prstGeom>
          <a:noFill/>
          <a:ln>
            <a:noFill/>
          </a:ln>
        </p:spPr>
      </p:pic>
      <p:pic>
        <p:nvPicPr>
          <p:cNvPr id="67" name="Google Shape;67;p14"/>
          <p:cNvPicPr preferRelativeResize="0"/>
          <p:nvPr/>
        </p:nvPicPr>
        <p:blipFill rotWithShape="1">
          <a:blip r:embed="rId4">
            <a:alphaModFix/>
          </a:blip>
          <a:srcRect b="9269" l="8694" r="10353" t="8917"/>
          <a:stretch/>
        </p:blipFill>
        <p:spPr>
          <a:xfrm>
            <a:off x="492200" y="3977525"/>
            <a:ext cx="1033625" cy="1044634"/>
          </a:xfrm>
          <a:prstGeom prst="rect">
            <a:avLst/>
          </a:prstGeom>
          <a:noFill/>
          <a:ln>
            <a:noFill/>
          </a:ln>
        </p:spPr>
      </p:pic>
      <p:pic>
        <p:nvPicPr>
          <p:cNvPr id="68" name="Google Shape;68;p14"/>
          <p:cNvPicPr preferRelativeResize="0"/>
          <p:nvPr/>
        </p:nvPicPr>
        <p:blipFill rotWithShape="1">
          <a:blip r:embed="rId5">
            <a:alphaModFix/>
          </a:blip>
          <a:srcRect b="12009" l="13614" r="10025" t="11250"/>
          <a:stretch/>
        </p:blipFill>
        <p:spPr>
          <a:xfrm>
            <a:off x="492200" y="2782075"/>
            <a:ext cx="1033625" cy="1038723"/>
          </a:xfrm>
          <a:prstGeom prst="rect">
            <a:avLst/>
          </a:prstGeom>
          <a:noFill/>
          <a:ln>
            <a:noFill/>
          </a:ln>
        </p:spPr>
      </p:pic>
      <p:pic>
        <p:nvPicPr>
          <p:cNvPr id="69" name="Google Shape;69;p14"/>
          <p:cNvPicPr preferRelativeResize="0"/>
          <p:nvPr/>
        </p:nvPicPr>
        <p:blipFill rotWithShape="1">
          <a:blip r:embed="rId6">
            <a:alphaModFix/>
          </a:blip>
          <a:srcRect b="12348" l="13659" r="13139" t="10717"/>
          <a:stretch/>
        </p:blipFill>
        <p:spPr>
          <a:xfrm>
            <a:off x="492200" y="348625"/>
            <a:ext cx="1033625" cy="10863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a:hlinkClick r:id="rId3"/>
          </p:cNvPr>
          <p:cNvPicPr preferRelativeResize="0"/>
          <p:nvPr/>
        </p:nvPicPr>
        <p:blipFill rotWithShape="1">
          <a:blip r:embed="rId4">
            <a:alphaModFix/>
          </a:blip>
          <a:srcRect b="8099" l="29647" r="32185" t="8232"/>
          <a:stretch/>
        </p:blipFill>
        <p:spPr>
          <a:xfrm>
            <a:off x="3659626" y="3512500"/>
            <a:ext cx="1190325" cy="1631000"/>
          </a:xfrm>
          <a:prstGeom prst="rect">
            <a:avLst/>
          </a:prstGeom>
          <a:noFill/>
          <a:ln>
            <a:noFill/>
          </a:ln>
        </p:spPr>
      </p:pic>
      <p:sp>
        <p:nvSpPr>
          <p:cNvPr id="75" name="Google Shape;75;p15"/>
          <p:cNvSpPr txBox="1"/>
          <p:nvPr/>
        </p:nvSpPr>
        <p:spPr>
          <a:xfrm>
            <a:off x="247200" y="193650"/>
            <a:ext cx="38490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HOW TO OPEN A </a:t>
            </a:r>
            <a:r>
              <a:rPr lang="en" u="sng">
                <a:solidFill>
                  <a:schemeClr val="hlink"/>
                </a:solidFill>
                <a:hlinkClick r:id="rId5"/>
              </a:rPr>
              <a:t>MASTER LOCK HINTS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1: Turn your dial to 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2: Turn the dial THREE turns to the RIGHT, then stop when the first number lines up with the indicator.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3: Turn the dial TWO  turns to the LEFT, passing the first number, and stop when the second number lines up with the indicator.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4: Turn the dial ONE turn to the RIGHT and stop when the third number lines up with the indicator.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5: Either pull up on the shackle, or pull the lock down to open the lock.</a:t>
            </a:r>
            <a:endParaRPr/>
          </a:p>
        </p:txBody>
      </p:sp>
      <p:pic>
        <p:nvPicPr>
          <p:cNvPr descr="This guide shows you how to open a Master lock when you already know the combination." id="76" name="Google Shape;76;p15" title="How to Open a Master Lock">
            <a:hlinkClick r:id="rId6"/>
          </p:cNvPr>
          <p:cNvPicPr preferRelativeResize="0"/>
          <p:nvPr/>
        </p:nvPicPr>
        <p:blipFill>
          <a:blip r:embed="rId7">
            <a:alphaModFix/>
          </a:blip>
          <a:stretch>
            <a:fillRect/>
          </a:stretch>
        </p:blipFill>
        <p:spPr>
          <a:xfrm>
            <a:off x="4772675" y="713300"/>
            <a:ext cx="4032275" cy="302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descr="In this game see if you can guess the brand/product's logo icon being shown out of 30 logos before time is up! Food and drink: fast food, restaurants, groceries, beverages, shops, snacks and more. Comment your score below :)&#10;&#10;Follow me! // 🐤📸👻 @itsNNAU&#10;Twitter: https://twitter.com/itsNNAU/&#10;Instagram: https://www.instagram.com/itsnnau/&#10;Snapchat: https://www.snapchat.com/add/itsnnau/&#10;&#10; -it'sNNAU / Nacho Nacho / NachoNachoAU&#10;&#10;it'sNNAU is an Australian YouTube channel creating videos for all ages including trivia and quiz games relating to world geography, flags and languages, celebrity, entertainment and music tests quizzes and trivia including Eurovision and other fun content!&#10;&#10;For business enquiries please contact the email on my channel." id="81" name="Google Shape;81;p16" title="Guess the Logo Quiz: Food &amp; Drink *2021!*">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