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4" r:id="rId3"/>
    <p:sldId id="273" r:id="rId4"/>
    <p:sldId id="274" r:id="rId5"/>
    <p:sldId id="275" r:id="rId6"/>
    <p:sldId id="272" r:id="rId7"/>
    <p:sldId id="265" r:id="rId8"/>
    <p:sldId id="266" r:id="rId9"/>
    <p:sldId id="27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66FFFF"/>
    <a:srgbClr val="FF33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BFFF-9550-4533-A314-1C34ABCBD0A1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8AC7-5F0E-49DE-A7EB-23490C1BB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BFFF-9550-4533-A314-1C34ABCBD0A1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8AC7-5F0E-49DE-A7EB-23490C1BB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BFFF-9550-4533-A314-1C34ABCBD0A1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8AC7-5F0E-49DE-A7EB-23490C1BB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BFFF-9550-4533-A314-1C34ABCBD0A1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8AC7-5F0E-49DE-A7EB-23490C1BB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BFFF-9550-4533-A314-1C34ABCBD0A1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8AC7-5F0E-49DE-A7EB-23490C1BB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BFFF-9550-4533-A314-1C34ABCBD0A1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8AC7-5F0E-49DE-A7EB-23490C1BB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BFFF-9550-4533-A314-1C34ABCBD0A1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8AC7-5F0E-49DE-A7EB-23490C1BB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BFFF-9550-4533-A314-1C34ABCBD0A1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8AC7-5F0E-49DE-A7EB-23490C1BB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BFFF-9550-4533-A314-1C34ABCBD0A1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8AC7-5F0E-49DE-A7EB-23490C1BB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BFFF-9550-4533-A314-1C34ABCBD0A1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8AC7-5F0E-49DE-A7EB-23490C1BB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BFFF-9550-4533-A314-1C34ABCBD0A1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8AC7-5F0E-49DE-A7EB-23490C1BB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CBFFF-9550-4533-A314-1C34ABCBD0A1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88AC7-5F0E-49DE-A7EB-23490C1BB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99FF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/>
              <a:t>This is Germ.</a:t>
            </a:r>
            <a:br>
              <a:rPr lang="en-US" dirty="0"/>
            </a:br>
            <a:r>
              <a:rPr lang="en-US" dirty="0"/>
              <a:t>He makes our bodies not clean.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553200" cy="463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Clean Feet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Wash your feet everyday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5715000" cy="441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 l="2996" t="4233" r="4120" b="2645"/>
          <a:stretch>
            <a:fillRect/>
          </a:stretch>
        </p:blipFill>
        <p:spPr bwMode="auto">
          <a:xfrm rot="1630924">
            <a:off x="557264" y="3647377"/>
            <a:ext cx="2362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51711E-6 L 0.3349 0.245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Using deodorant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When you get older, </a:t>
            </a:r>
          </a:p>
          <a:p>
            <a:pPr algn="ctr">
              <a:buNone/>
            </a:pPr>
            <a:r>
              <a:rPr lang="en-US" dirty="0"/>
              <a:t>your armpits begin to smell. </a:t>
            </a:r>
          </a:p>
          <a:p>
            <a:pPr algn="ctr">
              <a:buNone/>
            </a:pPr>
            <a:r>
              <a:rPr lang="en-US" dirty="0">
                <a:solidFill>
                  <a:srgbClr val="FF33CC"/>
                </a:solidFill>
              </a:rPr>
              <a:t>Use a deodorant under your armpits.</a:t>
            </a:r>
          </a:p>
          <a:p>
            <a:pPr algn="ctr">
              <a:buNone/>
            </a:pPr>
            <a:r>
              <a:rPr lang="en-US" dirty="0">
                <a:solidFill>
                  <a:srgbClr val="66FFFF"/>
                </a:solidFill>
              </a:rPr>
              <a:t>A shower or bath is the best thing </a:t>
            </a:r>
          </a:p>
          <a:p>
            <a:pPr algn="ctr">
              <a:buNone/>
            </a:pPr>
            <a:r>
              <a:rPr lang="en-US" dirty="0">
                <a:solidFill>
                  <a:srgbClr val="66FFFF"/>
                </a:solidFill>
              </a:rPr>
              <a:t>for stinky and dirty skin.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199" y="3810000"/>
            <a:ext cx="4052279" cy="282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29333" t="9333" r="28000" b="8000"/>
          <a:stretch>
            <a:fillRect/>
          </a:stretch>
        </p:blipFill>
        <p:spPr bwMode="auto">
          <a:xfrm>
            <a:off x="1905000" y="4800600"/>
            <a:ext cx="132735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0277 L 0.1441 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4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1 0.00139 L 0.1441 -0.109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Clean Hair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4525963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Your hair can catch sweat, dirt, and oil. 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This makes your hair look greasy and dirty.</a:t>
            </a:r>
          </a:p>
          <a:p>
            <a:pPr algn="ctr">
              <a:buNone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You need to wash your hair regularly with shampoo and clear water.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48909"/>
            <a:ext cx="2743200" cy="36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 t="10391" b="44264"/>
          <a:stretch>
            <a:fillRect/>
          </a:stretch>
        </p:blipFill>
        <p:spPr bwMode="auto">
          <a:xfrm>
            <a:off x="4953000" y="3657600"/>
            <a:ext cx="369706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 l="36232" r="34783"/>
          <a:stretch>
            <a:fillRect/>
          </a:stretch>
        </p:blipFill>
        <p:spPr bwMode="auto">
          <a:xfrm>
            <a:off x="3600174" y="3276600"/>
            <a:ext cx="97182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Clean Teeth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You should brush your teeth twice a day </a:t>
            </a:r>
          </a:p>
          <a:p>
            <a:pPr algn="ctr">
              <a:buNone/>
            </a:pPr>
            <a:r>
              <a:rPr lang="en-US" dirty="0"/>
              <a:t>(when you wake up, and before you go to bed)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105025"/>
            <a:ext cx="31718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Now make a poster</a:t>
            </a:r>
          </a:p>
          <a:p>
            <a:pPr algn="ctr">
              <a:buNone/>
            </a:pPr>
            <a:r>
              <a:rPr lang="en-US" sz="4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of how to have a clean body…</a:t>
            </a:r>
          </a:p>
          <a:p>
            <a:pPr algn="ctr">
              <a:buNone/>
            </a:pPr>
            <a:r>
              <a:rPr lang="en-US" b="1" dirty="0">
                <a:solidFill>
                  <a:srgbClr val="FF0000"/>
                </a:solidFill>
              </a:rPr>
              <a:t>You can write about:</a:t>
            </a:r>
          </a:p>
          <a:p>
            <a:pPr algn="ctr">
              <a:buNone/>
            </a:pPr>
            <a:r>
              <a:rPr lang="en-US" dirty="0"/>
              <a:t>Clean clothes</a:t>
            </a:r>
          </a:p>
          <a:p>
            <a:pPr algn="ctr">
              <a:buNone/>
            </a:pPr>
            <a:r>
              <a:rPr lang="en-US" dirty="0"/>
              <a:t>Clean shoes</a:t>
            </a:r>
          </a:p>
          <a:p>
            <a:pPr algn="ctr">
              <a:buNone/>
            </a:pPr>
            <a:r>
              <a:rPr lang="en-US" dirty="0"/>
              <a:t>Clean feet</a:t>
            </a:r>
          </a:p>
          <a:p>
            <a:pPr algn="ctr">
              <a:buNone/>
            </a:pPr>
            <a:r>
              <a:rPr lang="en-US" dirty="0"/>
              <a:t>Using deodorant</a:t>
            </a:r>
          </a:p>
          <a:p>
            <a:pPr algn="ctr">
              <a:buNone/>
            </a:pPr>
            <a:r>
              <a:rPr lang="en-US" dirty="0"/>
              <a:t>Clean hair</a:t>
            </a:r>
          </a:p>
          <a:p>
            <a:pPr algn="ctr">
              <a:buNone/>
            </a:pPr>
            <a:r>
              <a:rPr lang="en-US" dirty="0"/>
              <a:t>Clean teeth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sz="4400" dirty="0">
                <a:solidFill>
                  <a:srgbClr val="99FF66"/>
                </a:solidFill>
              </a:rPr>
              <a:t>Keeping your body clean </a:t>
            </a:r>
          </a:p>
          <a:p>
            <a:pPr algn="ctr">
              <a:buNone/>
            </a:pPr>
            <a:r>
              <a:rPr lang="en-US" dirty="0"/>
              <a:t>is an important part</a:t>
            </a:r>
          </a:p>
          <a:p>
            <a:pPr algn="ctr">
              <a:buNone/>
            </a:pPr>
            <a:r>
              <a:rPr lang="en-US" dirty="0"/>
              <a:t> of keeping you healthy </a:t>
            </a:r>
          </a:p>
          <a:p>
            <a:pPr algn="ctr">
              <a:buNone/>
            </a:pPr>
            <a:r>
              <a:rPr lang="en-US" dirty="0"/>
              <a:t>and helping you feel good.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590800"/>
            <a:ext cx="3733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When your body is not clean, </a:t>
            </a:r>
          </a:p>
          <a:p>
            <a:pPr algn="ctr">
              <a:buNone/>
            </a:pPr>
            <a:r>
              <a:rPr lang="en-US" dirty="0"/>
              <a:t>you may smell.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When your body is not clean, </a:t>
            </a:r>
          </a:p>
          <a:p>
            <a:pPr algn="ctr">
              <a:buNone/>
            </a:pPr>
            <a:r>
              <a:rPr lang="en-US" dirty="0"/>
              <a:t>people may make fun of you.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19200"/>
            <a:ext cx="3352800" cy="546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When your body is not clean, </a:t>
            </a:r>
          </a:p>
          <a:p>
            <a:pPr algn="ctr">
              <a:buNone/>
            </a:pPr>
            <a:r>
              <a:rPr lang="en-US" dirty="0"/>
              <a:t>people may not want to be by you.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315200" cy="486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 bodies are very important!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Here’s how to make sure</a:t>
            </a:r>
          </a:p>
          <a:p>
            <a:pPr algn="ctr">
              <a:buNone/>
            </a:pPr>
            <a:r>
              <a:rPr lang="en-US" dirty="0"/>
              <a:t>you have a clean body…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14600"/>
            <a:ext cx="4208676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Clean Clothes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Clothes can get stained, dirty, and grubby, </a:t>
            </a:r>
          </a:p>
          <a:p>
            <a:pPr algn="ctr">
              <a:buNone/>
            </a:pPr>
            <a:r>
              <a:rPr lang="en-US" dirty="0"/>
              <a:t>so you need to change them often. </a:t>
            </a:r>
          </a:p>
          <a:p>
            <a:pPr algn="ctr">
              <a:buNone/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If the clothes smell or have dirt on them, </a:t>
            </a:r>
          </a:p>
          <a:p>
            <a:pPr algn="ctr">
              <a:buNone/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they need to be washed.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2004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Clean Shoes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Your feet sweat and the sweat gets into your shoes and makes them smell. </a:t>
            </a:r>
          </a:p>
          <a:p>
            <a:pPr algn="ctr">
              <a:buNone/>
            </a:pPr>
            <a:r>
              <a:rPr lang="en-US" dirty="0"/>
              <a:t>Take off your shoes right when you get home and let them air out until the next day.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207456"/>
            <a:ext cx="3505200" cy="34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Clean Hands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Your hands touch a lot of germs and bacteria!</a:t>
            </a:r>
          </a:p>
          <a:p>
            <a:pPr algn="ctr">
              <a:buNone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Wash your hands with soap and water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after using the bathroom</a:t>
            </a:r>
          </a:p>
          <a:p>
            <a:pPr algn="ctr">
              <a:buNone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and before you eat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2766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581400"/>
            <a:ext cx="2011197" cy="286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8862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177E60D8B90E4886D4ECB284F1173E" ma:contentTypeVersion="6" ma:contentTypeDescription="Create a new document." ma:contentTypeScope="" ma:versionID="b2a0c3c39e53662b328871b38b426b0e">
  <xsd:schema xmlns:xsd="http://www.w3.org/2001/XMLSchema" xmlns:xs="http://www.w3.org/2001/XMLSchema" xmlns:p="http://schemas.microsoft.com/office/2006/metadata/properties" xmlns:ns2="2067e6e8-08aa-4148-ba8d-68793e2e1319" xmlns:ns3="da5eab67-5189-4400-8412-aa0d70baa1fc" targetNamespace="http://schemas.microsoft.com/office/2006/metadata/properties" ma:root="true" ma:fieldsID="f4e3df647a7e125b745dd1400bd72562" ns2:_="" ns3:_="">
    <xsd:import namespace="2067e6e8-08aa-4148-ba8d-68793e2e1319"/>
    <xsd:import namespace="da5eab67-5189-4400-8412-aa0d70baa1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67e6e8-08aa-4148-ba8d-68793e2e13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5eab67-5189-4400-8412-aa0d70baa1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a5eab67-5189-4400-8412-aa0d70baa1fc">
      <UserInfo>
        <DisplayName>LAKEENYA L JONES</DisplayName>
        <AccountId>342</AccountId>
        <AccountType/>
      </UserInfo>
      <UserInfo>
        <DisplayName>SHEILA I JOHNSON</DisplayName>
        <AccountId>356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81A269B-00A1-4C0D-9429-3E036F37D127}"/>
</file>

<file path=customXml/itemProps2.xml><?xml version="1.0" encoding="utf-8"?>
<ds:datastoreItem xmlns:ds="http://schemas.openxmlformats.org/officeDocument/2006/customXml" ds:itemID="{BA994B45-DF73-46AA-9209-6E4E96C1BA27}"/>
</file>

<file path=customXml/itemProps3.xml><?xml version="1.0" encoding="utf-8"?>
<ds:datastoreItem xmlns:ds="http://schemas.openxmlformats.org/officeDocument/2006/customXml" ds:itemID="{2B2811CC-CC81-4B87-AD2E-F8A2F551EED3}"/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307</Words>
  <Application>Microsoft Office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This is Germ. He makes our bodies not clean.</vt:lpstr>
      <vt:lpstr>PowerPoint Presentation</vt:lpstr>
      <vt:lpstr>PowerPoint Presentation</vt:lpstr>
      <vt:lpstr>PowerPoint Presentation</vt:lpstr>
      <vt:lpstr>PowerPoint Presentation</vt:lpstr>
      <vt:lpstr>Clean bodies are very important!</vt:lpstr>
      <vt:lpstr>Clean Clothes</vt:lpstr>
      <vt:lpstr>Clean Shoes</vt:lpstr>
      <vt:lpstr>Clean Hands</vt:lpstr>
      <vt:lpstr>Clean Feet</vt:lpstr>
      <vt:lpstr>Using deodorant</vt:lpstr>
      <vt:lpstr>Clean Hair</vt:lpstr>
      <vt:lpstr>Clean Teeth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</dc:creator>
  <cp:lastModifiedBy>KELLEY P GREENE</cp:lastModifiedBy>
  <cp:revision>9</cp:revision>
  <dcterms:created xsi:type="dcterms:W3CDTF">2012-05-19T22:37:47Z</dcterms:created>
  <dcterms:modified xsi:type="dcterms:W3CDTF">2018-11-08T16:47:24Z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0x01010086177E60D8B90E4886D4ECB284F1173E</vt:lpwstr>
  </property>
</Properties>
</file>