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76" r:id="rId10"/>
    <p:sldId id="277" r:id="rId11"/>
    <p:sldId id="264" r:id="rId12"/>
    <p:sldId id="267" r:id="rId13"/>
    <p:sldId id="262" r:id="rId14"/>
    <p:sldId id="263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4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40"/>
  </p:normalViewPr>
  <p:slideViewPr>
    <p:cSldViewPr snapToGrid="0" snapToObjects="1">
      <p:cViewPr varScale="1">
        <p:scale>
          <a:sx n="90" d="100"/>
          <a:sy n="90" d="100"/>
        </p:scale>
        <p:origin x="23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/>
              <a:pPr/>
              <a:t>1/6/21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/>
              <a:t>1/6/21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/>
              <a:t>1/6/21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1/6/21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1/6/21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1/6/21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/>
              <a:pPr/>
              <a:t>1/6/21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docs.google.com/forms/d/1Y6NXUjVzwYpLCV5UnQ7OKnogTiqulTzI2dLw5tA4Kzw/edit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CosmicKidsYoga" TargetMode="External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12" Type="http://schemas.openxmlformats.org/officeDocument/2006/relationships/hyperlink" Target="https://www.youtube.com/" TargetMode="External"/><Relationship Id="rId2" Type="http://schemas.openxmlformats.org/officeDocument/2006/relationships/hyperlink" Target="https://darebe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noodle.com/" TargetMode="Externa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openxmlformats.org/officeDocument/2006/relationships/hyperlink" Target="https://www.thephysedexpress.com/" TargetMode="External"/><Relationship Id="rId4" Type="http://schemas.openxmlformats.org/officeDocument/2006/relationships/hyperlink" Target="https://sworkit.com/" TargetMode="External"/><Relationship Id="rId9" Type="http://schemas.openxmlformats.org/officeDocument/2006/relationships/image" Target="../media/image18.jpg"/><Relationship Id="rId14" Type="http://schemas.openxmlformats.org/officeDocument/2006/relationships/hyperlink" Target="https://www.fitnessblender.com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musclewiki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thephysedexpress.com/anatomy--physiology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en.wikipedia.org/wiki/History_of_Knoxville,_Tennessee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oolpbYGV0c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zJ70DBp0F0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docs.google.com/forms/d/1Y6NXUjVzwYpLCV5UnQ7OKnogTiqulTzI2dLw5tA4Kzw/edit?usp=sharing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w.martin@gmsdk12.or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d-u4emLzPnNaIsxHzMfVQXHkHtQxOP5-0MinZxfxOwyGCgRg/viewfor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forms/abou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D3190-7AAD-9749-A31A-E0C1A7198F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Create a Virtual Run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36BCF5-3FEE-E14B-AF48-B2C1C32351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By: Andrew Martin</a:t>
            </a:r>
          </a:p>
          <a:p>
            <a:r>
              <a:rPr lang="en-US" dirty="0"/>
              <a:t>Coordinated School Health Supervisor</a:t>
            </a:r>
          </a:p>
          <a:p>
            <a:r>
              <a:rPr lang="en-US" dirty="0"/>
              <a:t>Germantown Municipal School District</a:t>
            </a:r>
          </a:p>
        </p:txBody>
      </p:sp>
    </p:spTree>
    <p:extLst>
      <p:ext uri="{BB962C8B-B14F-4D97-AF65-F5344CB8AC3E}">
        <p14:creationId xmlns:p14="http://schemas.microsoft.com/office/powerpoint/2010/main" val="1592080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81FC-50A9-FB49-869B-C92E47541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 Data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6E395-D2D4-7042-A599-4C6547F827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Google Forms allows you to create a google sheet (excel spreadsheet) that will have the results from the questions you create for your </a:t>
            </a:r>
            <a:r>
              <a:rPr lang="en-US" dirty="0">
                <a:hlinkClick r:id="rId2"/>
              </a:rPr>
              <a:t>Google Form</a:t>
            </a:r>
            <a:r>
              <a:rPr lang="en-US" dirty="0"/>
              <a:t>.</a:t>
            </a:r>
          </a:p>
          <a:p>
            <a:r>
              <a:rPr lang="en-US" dirty="0"/>
              <a:t>If you want specific data points, make sure you’re asking the right questions.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F469EA-9427-8447-BE8E-8E36B1BB0A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1725" y="2889310"/>
            <a:ext cx="4718050" cy="2652592"/>
          </a:xfrm>
        </p:spPr>
      </p:pic>
    </p:spTree>
    <p:extLst>
      <p:ext uri="{BB962C8B-B14F-4D97-AF65-F5344CB8AC3E}">
        <p14:creationId xmlns:p14="http://schemas.microsoft.com/office/powerpoint/2010/main" val="1415761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E550B-B832-044C-AA6C-FA5E3C0B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1C71F-7B1A-D441-895A-D684258D99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486150"/>
          </a:xfrm>
        </p:spPr>
        <p:txBody>
          <a:bodyPr/>
          <a:lstStyle/>
          <a:p>
            <a:r>
              <a:rPr lang="en-US" dirty="0"/>
              <a:t>Virtual runs present a unique educational opportunity to include core academics into what you’re offering. </a:t>
            </a:r>
          </a:p>
          <a:p>
            <a:r>
              <a:rPr lang="en-US" dirty="0"/>
              <a:t>Strengthen the mind, body, and spirit through this challenge.</a:t>
            </a:r>
          </a:p>
          <a:p>
            <a:r>
              <a:rPr lang="en-US" dirty="0"/>
              <a:t>Look at the possibilities: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7B803C-F0A6-604B-8386-CF5E871843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27500" y="5421117"/>
            <a:ext cx="1461770" cy="59216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CBE758-24B8-9548-9E52-8F531BA3CE4A}"/>
              </a:ext>
            </a:extLst>
          </p:cNvPr>
          <p:cNvSpPr txBox="1"/>
          <p:nvPr/>
        </p:nvSpPr>
        <p:spPr>
          <a:xfrm>
            <a:off x="6096000" y="2560320"/>
            <a:ext cx="48996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Math</a:t>
            </a:r>
            <a:r>
              <a:rPr lang="en-US" dirty="0"/>
              <a:t> = Students can add up their own miles and/or their own steps/activity minutes to convert to miles.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Science</a:t>
            </a:r>
            <a:r>
              <a:rPr lang="en-US" dirty="0"/>
              <a:t> = Offer human science info for the various muscles and body systems in play via this challenge.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Geography</a:t>
            </a:r>
            <a:r>
              <a:rPr lang="en-US" dirty="0"/>
              <a:t> = Include the locations that students reach by adding up their miles and showing them how far they’ve traveled throughout the challenge.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History</a:t>
            </a:r>
            <a:r>
              <a:rPr lang="en-US" dirty="0"/>
              <a:t> = Include historical facts about the places and people in various cities/states they reach.</a:t>
            </a:r>
          </a:p>
        </p:txBody>
      </p:sp>
    </p:spTree>
    <p:extLst>
      <p:ext uri="{BB962C8B-B14F-4D97-AF65-F5344CB8AC3E}">
        <p14:creationId xmlns:p14="http://schemas.microsoft.com/office/powerpoint/2010/main" val="3234042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422E5-A63A-5445-A08B-545978119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F7453-77A7-1F47-B9BC-A278154C2A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Allow students to add up their miles and/or use a formula to convert their steps or activity minutes into miles.</a:t>
            </a:r>
          </a:p>
          <a:p>
            <a:r>
              <a:rPr lang="en-US" dirty="0"/>
              <a:t>Ex: 15 minutes of dancing = 1 mile</a:t>
            </a:r>
          </a:p>
          <a:p>
            <a:r>
              <a:rPr lang="en-US" dirty="0"/>
              <a:t>2,500 steps = 1 mile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B4341A-DE8E-A544-8FC5-2412CF6367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35750" y="3148806"/>
            <a:ext cx="3810000" cy="2133600"/>
          </a:xfrm>
        </p:spPr>
      </p:pic>
    </p:spTree>
    <p:extLst>
      <p:ext uri="{BB962C8B-B14F-4D97-AF65-F5344CB8AC3E}">
        <p14:creationId xmlns:p14="http://schemas.microsoft.com/office/powerpoint/2010/main" val="3961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C1D24-5C28-0149-84E3-995934288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Virtual platforms to use for exercise minutes:</a:t>
            </a:r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B4997739-CBA2-1149-8E32-4090771A5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5280" y="2753360"/>
            <a:ext cx="2032000" cy="571500"/>
          </a:xfr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E68C57AE-2E54-DF44-AC26-BF6DF481E8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175" y="3567361"/>
            <a:ext cx="5073650" cy="890477"/>
          </a:xfrm>
          <a:prstGeom prst="rect">
            <a:avLst/>
          </a:prstGeom>
        </p:spPr>
      </p:pic>
      <p:pic>
        <p:nvPicPr>
          <p:cNvPr id="9" name="Picture 8">
            <a:hlinkClick r:id="rId6"/>
            <a:extLst>
              <a:ext uri="{FF2B5EF4-FFF2-40B4-BE49-F238E27FC236}">
                <a16:creationId xmlns:a16="http://schemas.microsoft.com/office/drawing/2014/main" id="{FC881477-78A0-4040-81C7-D07EEA1E50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9530" y="2606965"/>
            <a:ext cx="1861820" cy="1920792"/>
          </a:xfrm>
          <a:prstGeom prst="rect">
            <a:avLst/>
          </a:prstGeom>
        </p:spPr>
      </p:pic>
      <p:pic>
        <p:nvPicPr>
          <p:cNvPr id="11" name="Picture 10">
            <a:hlinkClick r:id="rId8"/>
            <a:extLst>
              <a:ext uri="{FF2B5EF4-FFF2-40B4-BE49-F238E27FC236}">
                <a16:creationId xmlns:a16="http://schemas.microsoft.com/office/drawing/2014/main" id="{EF1698BB-0197-B24E-989B-9EF82ABAE4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0736" y="4117547"/>
            <a:ext cx="1551734" cy="1551734"/>
          </a:xfrm>
          <a:prstGeom prst="rect">
            <a:avLst/>
          </a:prstGeom>
        </p:spPr>
      </p:pic>
      <p:pic>
        <p:nvPicPr>
          <p:cNvPr id="13" name="Picture 12">
            <a:hlinkClick r:id="rId10"/>
            <a:extLst>
              <a:ext uri="{FF2B5EF4-FFF2-40B4-BE49-F238E27FC236}">
                <a16:creationId xmlns:a16="http://schemas.microsoft.com/office/drawing/2014/main" id="{D02196A5-134F-7941-A2B5-98F2BE383B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32154" y="4700339"/>
            <a:ext cx="3792106" cy="1367098"/>
          </a:xfrm>
          <a:prstGeom prst="rect">
            <a:avLst/>
          </a:prstGeom>
        </p:spPr>
      </p:pic>
      <p:pic>
        <p:nvPicPr>
          <p:cNvPr id="4" name="Picture 3">
            <a:hlinkClick r:id="rId12"/>
            <a:extLst>
              <a:ext uri="{FF2B5EF4-FFF2-40B4-BE49-F238E27FC236}">
                <a16:creationId xmlns:a16="http://schemas.microsoft.com/office/drawing/2014/main" id="{3A487FF5-3FA7-9145-8576-F61D58EC44E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63340" y="4603502"/>
            <a:ext cx="2777490" cy="1157288"/>
          </a:xfrm>
          <a:prstGeom prst="rect">
            <a:avLst/>
          </a:prstGeom>
        </p:spPr>
      </p:pic>
      <p:pic>
        <p:nvPicPr>
          <p:cNvPr id="8" name="Picture 7">
            <a:hlinkClick r:id="rId14"/>
            <a:extLst>
              <a:ext uri="{FF2B5EF4-FFF2-40B4-BE49-F238E27FC236}">
                <a16:creationId xmlns:a16="http://schemas.microsoft.com/office/drawing/2014/main" id="{4245170D-CC64-1345-A3C9-B84D411598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79340" y="2523574"/>
            <a:ext cx="2207260" cy="96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5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463C-0A7D-6640-BB09-7FA756BAB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Chart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CD1EA8-35D5-0147-818B-6472672FB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7472" y="2443163"/>
            <a:ext cx="4600738" cy="3797301"/>
          </a:xfrm>
        </p:spPr>
      </p:pic>
    </p:spTree>
    <p:extLst>
      <p:ext uri="{BB962C8B-B14F-4D97-AF65-F5344CB8AC3E}">
        <p14:creationId xmlns:p14="http://schemas.microsoft.com/office/powerpoint/2010/main" val="3584093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EA8DD-09C6-4040-A850-560A1F1B2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28C30-25A0-D845-9A3E-C9C8FCB3D2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Select specific exercises and/or activities for students to complete (Ex: Push-ups) </a:t>
            </a:r>
          </a:p>
          <a:p>
            <a:r>
              <a:rPr lang="en-US" dirty="0"/>
              <a:t>Have group discussion or assignments based on muscle groups and/or energy systems used.</a:t>
            </a:r>
          </a:p>
        </p:txBody>
      </p:sp>
      <p:pic>
        <p:nvPicPr>
          <p:cNvPr id="6" name="Content Placeholder 5">
            <a:hlinkClick r:id="rId2"/>
            <a:extLst>
              <a:ext uri="{FF2B5EF4-FFF2-40B4-BE49-F238E27FC236}">
                <a16:creationId xmlns:a16="http://schemas.microsoft.com/office/drawing/2014/main" id="{28671FA1-FBBB-BC4B-B863-6BC4B9D43A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75385" y="5364087"/>
            <a:ext cx="4718050" cy="69769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D9C66F-1B46-4147-92F3-0B90B478D7C0}"/>
              </a:ext>
            </a:extLst>
          </p:cNvPr>
          <p:cNvSpPr txBox="1"/>
          <p:nvPr/>
        </p:nvSpPr>
        <p:spPr>
          <a:xfrm>
            <a:off x="6263640" y="2560320"/>
            <a:ext cx="46329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my Anatomy &amp; Physiology pages from my website as a valuable science resource: </a:t>
            </a:r>
            <a:r>
              <a:rPr lang="en-US" dirty="0">
                <a:hlinkClick r:id="rId4"/>
              </a:rPr>
              <a:t>https://www.thephysedexpress.com/anatomy--physiology.html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Lessons, activities, assignments, quizzes, tests, escape rooms and much more can be found by visiting the above link.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the ”Muscle Wiki” image to have a comprehensive list of exercises generated just by clicking on a muscle group.</a:t>
            </a:r>
          </a:p>
        </p:txBody>
      </p:sp>
    </p:spTree>
    <p:extLst>
      <p:ext uri="{BB962C8B-B14F-4D97-AF65-F5344CB8AC3E}">
        <p14:creationId xmlns:p14="http://schemas.microsoft.com/office/powerpoint/2010/main" val="170204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582D4-F70F-C74C-AD36-530755FF7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Geography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8F1C4-BDF9-604C-B78B-ED3A4C37F9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Select a starting point for this journey (city/state you live in).</a:t>
            </a:r>
          </a:p>
          <a:p>
            <a:r>
              <a:rPr lang="en-US" dirty="0"/>
              <a:t>Use the miles your group earns to see how far they can travel </a:t>
            </a:r>
          </a:p>
          <a:p>
            <a:r>
              <a:rPr lang="en-US" dirty="0"/>
              <a:t>Use Google maps to input the miles and share the maps with your group to generate excitement.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6694F69-6BB5-D844-ACE2-D8F7BEE195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756864"/>
            <a:ext cx="4718050" cy="200308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EA8E9F-83EE-454F-88B4-37439EEE4006}"/>
              </a:ext>
            </a:extLst>
          </p:cNvPr>
          <p:cNvSpPr txBox="1"/>
          <p:nvPr/>
        </p:nvSpPr>
        <p:spPr>
          <a:xfrm>
            <a:off x="6096000" y="4926330"/>
            <a:ext cx="4613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Give facts about landforms, etc. from the various places your group reaches on this challenge.</a:t>
            </a:r>
          </a:p>
        </p:txBody>
      </p:sp>
    </p:spTree>
    <p:extLst>
      <p:ext uri="{BB962C8B-B14F-4D97-AF65-F5344CB8AC3E}">
        <p14:creationId xmlns:p14="http://schemas.microsoft.com/office/powerpoint/2010/main" val="716771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7B902-9D86-4940-BC75-AEBFAA691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9EB41-8670-4445-91D0-C6D1D3B4A3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Incorporate facts about the history of the cities, states, and famous people from those places your group will reach. </a:t>
            </a:r>
          </a:p>
          <a:p>
            <a:r>
              <a:rPr lang="en-US" dirty="0"/>
              <a:t>Make the assignments or challenges meaningful.</a:t>
            </a:r>
          </a:p>
          <a:p>
            <a:r>
              <a:rPr lang="en-US" dirty="0"/>
              <a:t>Allow students to research historical facts from places they reach on this journey.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9301E-D39A-C04B-A8EF-F23B31378E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Ex: Group reaches Knoxville, TN</a:t>
            </a:r>
          </a:p>
          <a:p>
            <a:r>
              <a:rPr lang="en-US" dirty="0"/>
              <a:t>Select facts from a Google search:</a:t>
            </a:r>
          </a:p>
          <a:p>
            <a:r>
              <a:rPr lang="en-US" dirty="0">
                <a:hlinkClick r:id="rId2"/>
              </a:rPr>
              <a:t>History of Knoxville, Tennessee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D26B70-F072-3A44-A6B3-1D0BEEDEA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956" y="3868847"/>
            <a:ext cx="3057144" cy="215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05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9AA9B-F911-024B-AE71-1FDA1BB56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 whatever seems beneficial and meaningful to YOUR group!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3A920E-7F15-C546-8307-8D7944562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8169" y="1792394"/>
            <a:ext cx="4941627" cy="280246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04A71-C843-574F-8153-CC3CA7397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ELA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Communication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Nutrition &amp;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Weather &amp; Climate</a:t>
            </a:r>
          </a:p>
        </p:txBody>
      </p:sp>
    </p:spTree>
    <p:extLst>
      <p:ext uri="{BB962C8B-B14F-4D97-AF65-F5344CB8AC3E}">
        <p14:creationId xmlns:p14="http://schemas.microsoft.com/office/powerpoint/2010/main" val="2395811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02A4B-E2FC-1149-95EB-D36E828D7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Words of Encouragement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A7613-351E-4C4A-8E19-628EF74411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Consider getting video shout outs from people in your community and/or recognizable figures!</a:t>
            </a:r>
          </a:p>
          <a:p>
            <a:r>
              <a:rPr lang="en-US" dirty="0"/>
              <a:t>You’d be amazed at who’d be willing to support you by asking!</a:t>
            </a:r>
          </a:p>
          <a:p>
            <a:r>
              <a:rPr lang="en-US" dirty="0"/>
              <a:t>Social Media is a huge benefit for reaching out to others.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0008D1-2454-804D-80B1-4F6DAD2688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560320"/>
            <a:ext cx="4718050" cy="271054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CDD355-BF42-7F48-A157-FE76BCE7FF46}"/>
              </a:ext>
            </a:extLst>
          </p:cNvPr>
          <p:cNvSpPr txBox="1"/>
          <p:nvPr/>
        </p:nvSpPr>
        <p:spPr>
          <a:xfrm>
            <a:off x="6096000" y="5360524"/>
            <a:ext cx="462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Video message from Pauls Pujats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917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ADB46-AA12-BE4A-A92D-4F1DD025A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virtual run challenge?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2BAF4B-E151-054E-B095-D47EBEF1E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1943" y="982663"/>
            <a:ext cx="5422915" cy="489267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25CF0C-2A40-194B-A3F6-205636CB5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Challenge or initiative created to engage a group or district.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Platform allows for data collection and endless possibilities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Core academics are easily integrated make this a multi-faceted approach to instruction</a:t>
            </a:r>
          </a:p>
        </p:txBody>
      </p:sp>
    </p:spTree>
    <p:extLst>
      <p:ext uri="{BB962C8B-B14F-4D97-AF65-F5344CB8AC3E}">
        <p14:creationId xmlns:p14="http://schemas.microsoft.com/office/powerpoint/2010/main" val="2332874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ED70A-C935-A142-AE94-6304C2749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Words of Encouragement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F82D9B-8D97-F149-89F8-4F23ACFDBA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69720" y="2863056"/>
            <a:ext cx="4255918" cy="238331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B64C73-F4C8-4846-AF61-79567056CA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Micah “The Marine” Herndon</a:t>
            </a:r>
          </a:p>
          <a:p>
            <a:r>
              <a:rPr lang="en-US" dirty="0"/>
              <a:t>Famously can be seen crawling to the finish line of the 2019 Boston Marathon.</a:t>
            </a:r>
          </a:p>
          <a:p>
            <a:r>
              <a:rPr lang="en-US" dirty="0">
                <a:hlinkClick r:id="rId3"/>
              </a:rPr>
              <a:t>Video message from Micah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87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016A3-F244-2D41-A425-89337DB19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Virtual runs can be for a fundraiser or theme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D9BC2-E509-DD4D-9BFC-93BD27DA7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Raise money via participation in a virtual run, such as “Breast Cancer Virtual Run” to raise money for American Cancer Society.</a:t>
            </a:r>
          </a:p>
          <a:p>
            <a:r>
              <a:rPr lang="en-US" dirty="0">
                <a:hlinkClick r:id="rId2"/>
              </a:rPr>
              <a:t>View Google Form</a:t>
            </a:r>
            <a:endParaRPr lang="en-US" dirty="0"/>
          </a:p>
          <a:p>
            <a:r>
              <a:rPr lang="en-US" dirty="0"/>
              <a:t>Link spot to provide donations in your Google Form.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D40FB9-E35C-A74F-92D8-6F8E9C4830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1725" y="2670628"/>
            <a:ext cx="4718050" cy="3089956"/>
          </a:xfrm>
        </p:spPr>
      </p:pic>
    </p:spTree>
    <p:extLst>
      <p:ext uri="{BB962C8B-B14F-4D97-AF65-F5344CB8AC3E}">
        <p14:creationId xmlns:p14="http://schemas.microsoft.com/office/powerpoint/2010/main" val="3057686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92BEE-C45B-084F-9BDF-D211A3AED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my archived virtual runs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DA4C3-A16A-8E4C-A856-041893F14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 run challenge I created for my students when teaching at Grahamwood Elementary School (Memphis, TN). </a:t>
            </a:r>
          </a:p>
          <a:p>
            <a:r>
              <a:rPr lang="en-US" dirty="0"/>
              <a:t>Used this as our main PE class when schools were closed down due to initial Covid outbreak.</a:t>
            </a:r>
          </a:p>
          <a:p>
            <a:r>
              <a:rPr lang="en-US" dirty="0"/>
              <a:t>https://www.thephysedexpress.com/virtual-run-challenge.html</a:t>
            </a:r>
          </a:p>
        </p:txBody>
      </p:sp>
    </p:spTree>
    <p:extLst>
      <p:ext uri="{BB962C8B-B14F-4D97-AF65-F5344CB8AC3E}">
        <p14:creationId xmlns:p14="http://schemas.microsoft.com/office/powerpoint/2010/main" val="462425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4B03A-9B43-5844-B8DF-0F9AD6E13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Visualize your own!!!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70DC0A0-0314-AD4D-8504-EBD85E10A5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84051" y="2560638"/>
            <a:ext cx="3747098" cy="330993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BD18E-D631-EE4B-BDCF-919CD83BCF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Take a couple of minutes to reflect and think about the virtual run you’d create.</a:t>
            </a:r>
          </a:p>
          <a:p>
            <a:r>
              <a:rPr lang="en-US" dirty="0"/>
              <a:t>Theme?</a:t>
            </a:r>
          </a:p>
          <a:p>
            <a:r>
              <a:rPr lang="en-US" dirty="0"/>
              <a:t>Integrated?</a:t>
            </a:r>
          </a:p>
          <a:p>
            <a:r>
              <a:rPr lang="en-US" dirty="0"/>
              <a:t>Audience?</a:t>
            </a:r>
          </a:p>
          <a:p>
            <a:r>
              <a:rPr lang="en-US" dirty="0"/>
              <a:t>Communications?</a:t>
            </a:r>
          </a:p>
        </p:txBody>
      </p:sp>
    </p:spTree>
    <p:extLst>
      <p:ext uri="{BB962C8B-B14F-4D97-AF65-F5344CB8AC3E}">
        <p14:creationId xmlns:p14="http://schemas.microsoft.com/office/powerpoint/2010/main" val="3651407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165C3-2776-E345-998A-17E8C28C0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the Presenter…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AA27C4-A59D-6F40-A65F-C6CDED9F86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575" y="2888655"/>
            <a:ext cx="4718050" cy="265390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5AA36-E3FF-9F43-BEBE-ECE9125CFA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Andrew Martin</a:t>
            </a:r>
          </a:p>
          <a:p>
            <a:r>
              <a:rPr lang="en-US" dirty="0"/>
              <a:t>School Health Supervisor (GMSD)</a:t>
            </a:r>
          </a:p>
          <a:p>
            <a:r>
              <a:rPr lang="en-US" dirty="0"/>
              <a:t>901-288-9718</a:t>
            </a:r>
          </a:p>
          <a:p>
            <a:r>
              <a:rPr lang="en-US" dirty="0">
                <a:hlinkClick r:id="rId3"/>
              </a:rPr>
              <a:t>Andrew.martin@gmsdk12.org</a:t>
            </a:r>
            <a:endParaRPr lang="en-US" dirty="0"/>
          </a:p>
          <a:p>
            <a:r>
              <a:rPr lang="en-US" dirty="0"/>
              <a:t>https://www.thephysedexpress.com/</a:t>
            </a:r>
          </a:p>
        </p:txBody>
      </p:sp>
    </p:spTree>
    <p:extLst>
      <p:ext uri="{BB962C8B-B14F-4D97-AF65-F5344CB8AC3E}">
        <p14:creationId xmlns:p14="http://schemas.microsoft.com/office/powerpoint/2010/main" val="3926956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8BE51-D4E2-B941-8136-E6F5ACB0F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virtual run challenge?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79153-43BC-F64A-A93C-382C89CEE1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Engage a small and/or large populous at the same time. </a:t>
            </a:r>
          </a:p>
          <a:p>
            <a:r>
              <a:rPr lang="en-US" dirty="0"/>
              <a:t>Technology integration creates endless possibilities.</a:t>
            </a:r>
          </a:p>
          <a:p>
            <a:r>
              <a:rPr lang="en-US" dirty="0"/>
              <a:t>Data tracking makes for valuable resources and future referencing.</a:t>
            </a:r>
          </a:p>
          <a:p>
            <a:r>
              <a:rPr lang="en-US" dirty="0"/>
              <a:t>Safe and engaging during Covid.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F05AFB-F5F7-3643-8BE5-7CA1168B72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29400" y="3155156"/>
            <a:ext cx="3822700" cy="2120900"/>
          </a:xfrm>
        </p:spPr>
      </p:pic>
    </p:spTree>
    <p:extLst>
      <p:ext uri="{BB962C8B-B14F-4D97-AF65-F5344CB8AC3E}">
        <p14:creationId xmlns:p14="http://schemas.microsoft.com/office/powerpoint/2010/main" val="6874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91C31-06BA-1D42-B2C0-DFCA0BB37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get started?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59849-8F67-A044-9198-BFD178B55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a platform that you’ll use to structure your virtual run (i.e. how will you promote this initiative)</a:t>
            </a:r>
          </a:p>
          <a:p>
            <a:r>
              <a:rPr lang="en-US" dirty="0"/>
              <a:t>Social media, district-wide communications, websites, etc. are great options for promoting and showcasing results/updates.</a:t>
            </a:r>
          </a:p>
          <a:p>
            <a:r>
              <a:rPr lang="en-US" dirty="0"/>
              <a:t>Use a Google Form to have participants submit miles/steps (spreadsheets can be generated from a Google form to showcase results/data).</a:t>
            </a:r>
          </a:p>
          <a:p>
            <a:r>
              <a:rPr lang="en-US" dirty="0"/>
              <a:t>Select your target audience (grade level, entire school, entire district, etc.)</a:t>
            </a:r>
          </a:p>
        </p:txBody>
      </p:sp>
    </p:spTree>
    <p:extLst>
      <p:ext uri="{BB962C8B-B14F-4D97-AF65-F5344CB8AC3E}">
        <p14:creationId xmlns:p14="http://schemas.microsoft.com/office/powerpoint/2010/main" val="4155490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7E715-F9D7-A044-9AB5-E2F8519B3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goals you have for this initiative?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500FB-E761-EB4D-9376-D2FF7F271B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Create some personal short &amp; long-term goals that you’d like to see come from this virtual run</a:t>
            </a:r>
          </a:p>
          <a:p>
            <a:r>
              <a:rPr lang="en-US" dirty="0"/>
              <a:t>Offer participants a form that will allow them to display their own short &amp; long-terms goals to make this more meaningful.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5EE5B1-3F51-3E45-88AE-E2B09C66A1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94500" y="3053556"/>
            <a:ext cx="3492500" cy="2324100"/>
          </a:xfrm>
        </p:spPr>
      </p:pic>
    </p:spTree>
    <p:extLst>
      <p:ext uri="{BB962C8B-B14F-4D97-AF65-F5344CB8AC3E}">
        <p14:creationId xmlns:p14="http://schemas.microsoft.com/office/powerpoint/2010/main" val="1004409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EFC0C-5809-6E4D-91F3-304EAAF6E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you provide encouragement once started?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5104C11-DC76-EB42-B747-AD7A437D7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8400" y="2362200"/>
            <a:ext cx="4191000" cy="234696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C5CA1-7960-0E4D-8154-FB65C8394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Consider virtual exercise platforms that can be used to allow participants to earn steps or exercise minutes that can be converted to miles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Send out weekly updates on the overall progress or miles earned to showcase the group’s success.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Motivational quotes and short videos are great resources that should be sent out.</a:t>
            </a:r>
          </a:p>
        </p:txBody>
      </p:sp>
    </p:spTree>
    <p:extLst>
      <p:ext uri="{BB962C8B-B14F-4D97-AF65-F5344CB8AC3E}">
        <p14:creationId xmlns:p14="http://schemas.microsoft.com/office/powerpoint/2010/main" val="3062114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8F2D8-7A1B-FC4B-B0CB-04DF7F982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Google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83CD9-4215-314A-B50F-90504AE6B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Set-up a Google account (if you don’t already have one)</a:t>
            </a:r>
          </a:p>
          <a:p>
            <a:r>
              <a:rPr lang="en-US" dirty="0"/>
              <a:t>Input the questions into the form that you want participants to answer</a:t>
            </a:r>
          </a:p>
          <a:p>
            <a:r>
              <a:rPr lang="en-US" dirty="0"/>
              <a:t>Include informational texts, images, and videos to inspire and communicate to participants.</a:t>
            </a:r>
          </a:p>
          <a:p>
            <a:r>
              <a:rPr lang="en-US" dirty="0"/>
              <a:t>Example: </a:t>
            </a:r>
            <a:r>
              <a:rPr lang="en-US" dirty="0">
                <a:hlinkClick r:id="rId2"/>
              </a:rPr>
              <a:t>Virtual Run Challenge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833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971A6D-EB2A-5C46-A45E-8E18DADA6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550" y="635000"/>
            <a:ext cx="54229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19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E6795-0A62-BE49-8979-469EEB14A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0BFC1-95AE-964F-B1A5-3DAB58324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take a closer look at creating your own Google form.</a:t>
            </a:r>
          </a:p>
          <a:p>
            <a:r>
              <a:rPr lang="en-US" dirty="0"/>
              <a:t>Create a Google account</a:t>
            </a:r>
          </a:p>
          <a:p>
            <a:r>
              <a:rPr lang="en-US" dirty="0"/>
              <a:t>Go to “Google Forms” </a:t>
            </a:r>
          </a:p>
          <a:p>
            <a:r>
              <a:rPr lang="en-US" dirty="0">
                <a:hlinkClick r:id="rId2"/>
              </a:rPr>
              <a:t>https://www.google.com/forms/about/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4658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104</TotalTime>
  <Words>1092</Words>
  <Application>Microsoft Macintosh PowerPoint</Application>
  <PresentationFormat>Widescreen</PresentationFormat>
  <Paragraphs>104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Garamond</vt:lpstr>
      <vt:lpstr>Organic</vt:lpstr>
      <vt:lpstr>Create a Virtual Run</vt:lpstr>
      <vt:lpstr>What is a virtual run challenge?</vt:lpstr>
      <vt:lpstr>Why a virtual run challenge?</vt:lpstr>
      <vt:lpstr>How do I get started?</vt:lpstr>
      <vt:lpstr>What are the goals you have for this initiative?</vt:lpstr>
      <vt:lpstr>How will you provide encouragement once started?</vt:lpstr>
      <vt:lpstr>Create a Google Form</vt:lpstr>
      <vt:lpstr>PowerPoint Presentation</vt:lpstr>
      <vt:lpstr>Google Form</vt:lpstr>
      <vt:lpstr>Generate Data Reports</vt:lpstr>
      <vt:lpstr>Academic Integration</vt:lpstr>
      <vt:lpstr>Math Integration</vt:lpstr>
      <vt:lpstr>Virtual platforms to use for exercise minutes:</vt:lpstr>
      <vt:lpstr>Activity Chart Example</vt:lpstr>
      <vt:lpstr>Science Integration</vt:lpstr>
      <vt:lpstr>Geography Integration</vt:lpstr>
      <vt:lpstr>History Integration</vt:lpstr>
      <vt:lpstr>Integrate whatever seems beneficial and meaningful to YOUR group!</vt:lpstr>
      <vt:lpstr>Words of Encouragement</vt:lpstr>
      <vt:lpstr>Words of Encouragement</vt:lpstr>
      <vt:lpstr>Virtual runs can be for a fundraiser or theme</vt:lpstr>
      <vt:lpstr>View my archived virtual runs </vt:lpstr>
      <vt:lpstr>Visualize your own!!!</vt:lpstr>
      <vt:lpstr>Questions for the Presenter…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Create a Virtual Run</dc:title>
  <dc:creator>Microsoft Office User</dc:creator>
  <cp:lastModifiedBy>Microsoft Office User</cp:lastModifiedBy>
  <cp:revision>15</cp:revision>
  <dcterms:created xsi:type="dcterms:W3CDTF">2020-12-22T13:43:34Z</dcterms:created>
  <dcterms:modified xsi:type="dcterms:W3CDTF">2021-01-06T17:46:07Z</dcterms:modified>
</cp:coreProperties>
</file>