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29CC-E1FB-45FA-95F4-0A718343D6F9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519F-A2B7-4131-9FF3-6E3516843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Kl4vYNfUzg&amp;feature=related" TargetMode="External"/><Relationship Id="rId3" Type="http://schemas.openxmlformats.org/officeDocument/2006/relationships/hyperlink" Target="http://www.youtube.com/watch?v=rlVzVWJlF80" TargetMode="External"/><Relationship Id="rId7" Type="http://schemas.openxmlformats.org/officeDocument/2006/relationships/hyperlink" Target="http://www.youtube.com/watch?v=AT5e44lty88&amp;feature=related" TargetMode="External"/><Relationship Id="rId2" Type="http://schemas.openxmlformats.org/officeDocument/2006/relationships/hyperlink" Target="http://www.youtube.com/watch?v=f478InegqRw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oSBgd7gyN0g&amp;NR=1" TargetMode="External"/><Relationship Id="rId5" Type="http://schemas.openxmlformats.org/officeDocument/2006/relationships/hyperlink" Target="http://www.youtube.com/watch?v=fi5-iVb1YKA&amp;feature=related" TargetMode="External"/><Relationship Id="rId4" Type="http://schemas.openxmlformats.org/officeDocument/2006/relationships/hyperlink" Target="http://www.youtube.com/watch?v=WZvY2mCZE2o&amp;feature=related" TargetMode="External"/><Relationship Id="rId9" Type="http://schemas.openxmlformats.org/officeDocument/2006/relationships/hyperlink" Target="http://www.youtube.com/watch?v=xaSqVlgKB6s&amp;feature=relat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wzUE6PHk4U&amp;feature=relat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971800"/>
            <a:ext cx="43434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To </a:t>
            </a:r>
            <a:r>
              <a:rPr lang="en-US" dirty="0" smtClean="0"/>
              <a:t>Drive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Choosing Safety First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Safety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important choices to make, sometimes even before you start your car, that will affect your safety when you are behind the wheel.</a:t>
            </a:r>
          </a:p>
          <a:p>
            <a:r>
              <a:rPr lang="en-US" dirty="0" smtClean="0"/>
              <a:t>Begin by making sure both you and your vehicle are “fit to drive.”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Checks: Preparing To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hlinkClick r:id="rId2"/>
              </a:rPr>
              <a:t>Adjust</a:t>
            </a:r>
            <a:r>
              <a:rPr lang="en-US" b="1" dirty="0" smtClean="0"/>
              <a:t> the driver’s seat</a:t>
            </a:r>
          </a:p>
          <a:p>
            <a:pPr lvl="1"/>
            <a:r>
              <a:rPr lang="en-US" sz="2600" dirty="0" smtClean="0"/>
              <a:t>You must be able to easily reach the pedals and other controls and have a clear view out  the windshield.</a:t>
            </a:r>
          </a:p>
          <a:p>
            <a:r>
              <a:rPr lang="en-US" b="1" dirty="0" smtClean="0">
                <a:hlinkClick r:id="rId3"/>
              </a:rPr>
              <a:t>Fasten</a:t>
            </a:r>
            <a:r>
              <a:rPr lang="en-US" b="1" dirty="0" smtClean="0"/>
              <a:t> </a:t>
            </a:r>
            <a:r>
              <a:rPr lang="en-US" b="1" dirty="0" smtClean="0">
                <a:hlinkClick r:id="rId4"/>
              </a:rPr>
              <a:t>your</a:t>
            </a:r>
            <a:r>
              <a:rPr lang="en-US" b="1" dirty="0" smtClean="0"/>
              <a:t> </a:t>
            </a:r>
            <a:r>
              <a:rPr lang="en-US" b="1" dirty="0" smtClean="0">
                <a:hlinkClick r:id="rId5"/>
              </a:rPr>
              <a:t>seat </a:t>
            </a:r>
            <a:r>
              <a:rPr lang="en-US" b="1" dirty="0" smtClean="0">
                <a:hlinkClick r:id="rId6"/>
              </a:rPr>
              <a:t>belt</a:t>
            </a:r>
            <a:endParaRPr lang="en-US" b="1" dirty="0" smtClean="0"/>
          </a:p>
          <a:p>
            <a:pPr lvl="1"/>
            <a:r>
              <a:rPr lang="en-US" sz="2600" dirty="0" smtClean="0">
                <a:hlinkClick r:id="rId7"/>
              </a:rPr>
              <a:t>Fasten</a:t>
            </a:r>
            <a:r>
              <a:rPr lang="en-US" sz="2600" dirty="0" smtClean="0"/>
              <a:t> </a:t>
            </a:r>
            <a:r>
              <a:rPr lang="en-US" sz="2600" dirty="0" smtClean="0">
                <a:hlinkClick r:id="rId8"/>
              </a:rPr>
              <a:t>both</a:t>
            </a:r>
            <a:r>
              <a:rPr lang="en-US" sz="2600" dirty="0" smtClean="0"/>
              <a:t> </a:t>
            </a:r>
            <a:r>
              <a:rPr lang="en-US" sz="2600" dirty="0" smtClean="0">
                <a:hlinkClick r:id="rId9"/>
              </a:rPr>
              <a:t>your</a:t>
            </a:r>
            <a:r>
              <a:rPr lang="en-US" sz="2600" dirty="0" smtClean="0"/>
              <a:t> lap and shoulder belt on every trip</a:t>
            </a:r>
          </a:p>
          <a:p>
            <a:pPr lvl="1"/>
            <a:r>
              <a:rPr lang="en-US" sz="2600" i="1" dirty="0" smtClean="0"/>
              <a:t>In 2005, only 60% of people involved in crashes in Pa. were wearing seat belts.  Drivers ages 16-20 had the highest number of unbuckled injuries and fatalities of any other age group</a:t>
            </a:r>
            <a:r>
              <a:rPr lang="en-US" sz="2400" i="1" dirty="0" smtClean="0"/>
              <a:t>.</a:t>
            </a:r>
          </a:p>
          <a:p>
            <a:r>
              <a:rPr lang="en-US" b="1" dirty="0" smtClean="0"/>
              <a:t>Secure loose items in the passenger compartment</a:t>
            </a:r>
          </a:p>
          <a:p>
            <a:pPr lvl="1"/>
            <a:r>
              <a:rPr lang="en-US" sz="2600" dirty="0" smtClean="0"/>
              <a:t>In a crash, loose items may become projectiles.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Checks: Preparing To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hlinkClick r:id="rId2"/>
              </a:rPr>
              <a:t>Adjust</a:t>
            </a:r>
            <a:r>
              <a:rPr lang="en-US" sz="4000" b="1" dirty="0" smtClean="0"/>
              <a:t> rearview and side mirrors</a:t>
            </a:r>
          </a:p>
          <a:p>
            <a:pPr lvl="1"/>
            <a:r>
              <a:rPr lang="en-US" sz="3200" dirty="0" smtClean="0"/>
              <a:t>To remove blind spots around your vehicle, the rearview and side view mirrors may have to be adjusted differently for each driver.  </a:t>
            </a:r>
            <a:r>
              <a:rPr lang="en-US" sz="3200" b="1" i="1" dirty="0" smtClean="0"/>
              <a:t>Set the mirrors after you adjust your seat.</a:t>
            </a:r>
            <a:endParaRPr lang="en-US" sz="3200" b="1" dirty="0" smtClean="0"/>
          </a:p>
          <a:p>
            <a:r>
              <a:rPr lang="en-US" sz="4000" b="1" dirty="0" smtClean="0"/>
              <a:t>Adjust ventilation</a:t>
            </a:r>
          </a:p>
          <a:p>
            <a:r>
              <a:rPr lang="en-US" sz="4000" b="1" dirty="0" smtClean="0"/>
              <a:t>Adjust head restraints </a:t>
            </a:r>
          </a:p>
          <a:p>
            <a:pPr lvl="1"/>
            <a:r>
              <a:rPr lang="en-US" sz="3200" dirty="0" smtClean="0"/>
              <a:t>A head restraint can reduce head and neck injuries</a:t>
            </a:r>
          </a:p>
          <a:p>
            <a:pPr lvl="1"/>
            <a:r>
              <a:rPr lang="en-US" sz="3200" dirty="0" smtClean="0"/>
              <a:t>The head restraint should be positioned so that the top of the HR is at least as high as the top of your ears</a:t>
            </a:r>
            <a:r>
              <a:rPr lang="en-US" sz="3200" b="1" dirty="0" smtClean="0"/>
              <a:t>.</a:t>
            </a:r>
          </a:p>
          <a:p>
            <a:r>
              <a:rPr lang="en-US" sz="4000" b="1" dirty="0" smtClean="0"/>
              <a:t>Wear your glasses or contact lenses</a:t>
            </a:r>
          </a:p>
          <a:p>
            <a:r>
              <a:rPr lang="en-US" sz="4000" b="1" dirty="0" smtClean="0"/>
              <a:t>Lock your doors</a:t>
            </a:r>
          </a:p>
          <a:p>
            <a:pPr lvl="1"/>
            <a:r>
              <a:rPr lang="en-US" sz="3200" dirty="0" smtClean="0"/>
              <a:t>Locking your doors and wearing your seat beat will ensure you will not be thrown from your vehicle.  </a:t>
            </a:r>
            <a:r>
              <a:rPr lang="en-US" sz="3200" b="1" i="1" dirty="0" smtClean="0"/>
              <a:t>Being thrown from your vehicle will increase your chances of death by 75</a:t>
            </a:r>
            <a:r>
              <a:rPr lang="en-US" sz="3200" dirty="0" smtClean="0"/>
              <a:t>%.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9600" dirty="0" smtClean="0"/>
              <a:t>The End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rgbClr val="FFFFFF"/>
      </a:dk1>
      <a:lt1>
        <a:srgbClr val="000000"/>
      </a:lt1>
      <a:dk2>
        <a:srgbClr val="DDE9EC"/>
      </a:dk2>
      <a:lt2>
        <a:srgbClr val="101A1D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271</TotalTime>
  <Words>276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</vt:lpstr>
      <vt:lpstr>Learning To Drive  Choosing Safety First</vt:lpstr>
      <vt:lpstr>Choosing Safety First</vt:lpstr>
      <vt:lpstr>Vehicle Checks: Preparing To Drive</vt:lpstr>
      <vt:lpstr>Vehicle Checks: Preparing To Drive</vt:lpstr>
      <vt:lpstr>Safety First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Drive</dc:title>
  <dc:creator>rgravine</dc:creator>
  <cp:lastModifiedBy>rgravine</cp:lastModifiedBy>
  <cp:revision>29</cp:revision>
  <dcterms:created xsi:type="dcterms:W3CDTF">2009-01-09T14:03:29Z</dcterms:created>
  <dcterms:modified xsi:type="dcterms:W3CDTF">2009-01-16T19:20:03Z</dcterms:modified>
</cp:coreProperties>
</file>