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</p:sldIdLst>
  <p:sldSz cx="9144000" cy="5143500" type="screen16x9"/>
  <p:notesSz cx="6858000" cy="9144000"/>
  <p:embeddedFontLst>
    <p:embeddedFont>
      <p:font typeface="Robot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9c39ccc3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9c39ccc3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9c39ccc3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9c39ccc3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9c39ccc3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9c39ccc3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9c39ccc3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9c39ccc3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9c39ccc3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9c39ccc3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9c39ccc30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9c39ccc30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CW2HJpPnXM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iFUmvHk6_o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0kyNOsbcfk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7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3470500" y="287900"/>
            <a:ext cx="5641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Backyard Games Day 5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200500"/>
            <a:ext cx="8222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It Up Challenge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l="18320" t="16929" r="19513" b="18479"/>
          <a:stretch/>
        </p:blipFill>
        <p:spPr>
          <a:xfrm>
            <a:off x="1726125" y="723700"/>
            <a:ext cx="5884525" cy="43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5657850" y="1220450"/>
            <a:ext cx="182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Or a zip lock bag!!!)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CW2HJpPnX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2085" y="214745"/>
            <a:ext cx="7327515" cy="4759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532925" y="27667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Penguin Race Challenge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l="18434" t="18642" r="19139" b="15083"/>
          <a:stretch/>
        </p:blipFill>
        <p:spPr>
          <a:xfrm>
            <a:off x="532925" y="1044375"/>
            <a:ext cx="6067577" cy="402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896004" y="148176"/>
            <a:ext cx="2109499" cy="149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iFUmvHk6_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3636" y="256309"/>
            <a:ext cx="7450666" cy="4682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35250" y="527025"/>
            <a:ext cx="40452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Bean Bag Toss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Materials:</a:t>
            </a: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paper plates (or sheets of paper)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Sock balls (or bean bags if you have them)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up:</a:t>
            </a: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the plates 10, 20, 30, 40, 50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 the plates out about a foot apart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Directions: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Toss your bean bag, if it lands on a plate, score that number of points. 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all bean bags are tossed, run and collect them, keep going until time is expired.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1442400"/>
            <a:ext cx="3544175" cy="354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0kyNOsbcf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8248" y="193964"/>
            <a:ext cx="7290571" cy="478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On-screen Show (16:9)</PresentationFormat>
  <Paragraphs>17</Paragraphs>
  <Slides>7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Roboto</vt:lpstr>
      <vt:lpstr>Arial</vt:lpstr>
      <vt:lpstr>Material</vt:lpstr>
      <vt:lpstr>PowerPoint Presentation</vt:lpstr>
      <vt:lpstr>Keep It Up Challenge</vt:lpstr>
      <vt:lpstr>PowerPoint Presentation</vt:lpstr>
      <vt:lpstr>Penguin Race Challenge</vt:lpstr>
      <vt:lpstr>PowerPoint Presentation</vt:lpstr>
      <vt:lpstr>Bean Bag Toss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Deirdre Wyness</cp:lastModifiedBy>
  <cp:revision>1</cp:revision>
  <dcterms:modified xsi:type="dcterms:W3CDTF">2021-03-04T05:40:09Z</dcterms:modified>
</cp:coreProperties>
</file>