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7/12/21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edexpress.com/bike-skill-videos.html" TargetMode="External"/><Relationship Id="rId2" Type="http://schemas.openxmlformats.org/officeDocument/2006/relationships/hyperlink" Target="https://www.thephysedexpress.com/bicycle-educatio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https://www.thephysedexpress.com/bike-maintenance--repairs.html" TargetMode="External"/><Relationship Id="rId4" Type="http://schemas.openxmlformats.org/officeDocument/2006/relationships/hyperlink" Target="https://www.thephysedexpress.com/bike-helmets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6B80C-E1A5-4B42-B166-5A0468FD1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Bike Safety &amp;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98A6E-57BC-BD47-9E98-31015A3BA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program by CSH Supervisor Andrew Martin</a:t>
            </a:r>
          </a:p>
          <a:p>
            <a:r>
              <a:rPr lang="en-US" dirty="0"/>
              <a:t>Germantown Municipal Schools</a:t>
            </a:r>
          </a:p>
        </p:txBody>
      </p:sp>
    </p:spTree>
    <p:extLst>
      <p:ext uri="{BB962C8B-B14F-4D97-AF65-F5344CB8AC3E}">
        <p14:creationId xmlns:p14="http://schemas.microsoft.com/office/powerpoint/2010/main" val="310719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84A55-A4B1-A542-BBA2-7FA56FFF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The Possibilities…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9D030-29C1-6B44-ABA0-17ED710D2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0649" y="2286000"/>
            <a:ext cx="6176776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Imagine a cycling community that is so strong its reputation is felt throughout the State. </a:t>
            </a:r>
          </a:p>
          <a:p>
            <a:r>
              <a:rPr lang="en-US"/>
              <a:t>Germantown, TN has the potential to be on the best cycling communities in Memphis and the State of TN.</a:t>
            </a:r>
          </a:p>
          <a:p>
            <a:r>
              <a:rPr lang="en-US"/>
              <a:t>A unified effort amongst all stakeholders makes our visions become a reality</a:t>
            </a:r>
          </a:p>
          <a:p>
            <a:r>
              <a:rPr lang="en-US"/>
              <a:t>We ARE on the right track!!!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58384E-D518-724C-A10E-076439CC68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678" r="20677" b="2"/>
          <a:stretch/>
        </p:blipFill>
        <p:spPr>
          <a:xfrm>
            <a:off x="8061437" y="2401556"/>
            <a:ext cx="3211495" cy="34666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7995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246D-F128-624E-8F74-D93E4868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Vision for Germantown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5ADED-751F-A84C-8124-5456BA482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create a love of biking to promote physical activity</a:t>
            </a:r>
          </a:p>
          <a:p>
            <a:r>
              <a:rPr lang="en-US" sz="3200" dirty="0"/>
              <a:t>To support the Mayor’s Bicycle &amp; Pedestrian Commission</a:t>
            </a:r>
          </a:p>
          <a:p>
            <a:r>
              <a:rPr lang="en-US" sz="3200" dirty="0"/>
              <a:t>To capture fire with the biking boom being experienced in our city and surrounding areas.</a:t>
            </a:r>
          </a:p>
          <a:p>
            <a:r>
              <a:rPr lang="en-US" sz="3200" dirty="0"/>
              <a:t>To create safe bike riding among our young citizens</a:t>
            </a:r>
          </a:p>
        </p:txBody>
      </p:sp>
    </p:spTree>
    <p:extLst>
      <p:ext uri="{BB962C8B-B14F-4D97-AF65-F5344CB8AC3E}">
        <p14:creationId xmlns:p14="http://schemas.microsoft.com/office/powerpoint/2010/main" val="138167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DEBF-9574-2243-B622-301CF17E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Why Biking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8CF2-B5C1-794F-A0F6-EA4CEA555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Physical activity that can span all age groups</a:t>
            </a:r>
          </a:p>
          <a:p>
            <a:r>
              <a:rPr lang="en-US" sz="3200" dirty="0"/>
              <a:t>Community engagement possibilities </a:t>
            </a:r>
          </a:p>
          <a:p>
            <a:r>
              <a:rPr lang="en-US" sz="3200" dirty="0"/>
              <a:t>Unique opportunity to enhance PE classes for GMSD</a:t>
            </a:r>
          </a:p>
          <a:p>
            <a:r>
              <a:rPr lang="en-US" sz="3200" dirty="0"/>
              <a:t>Create safe riders that will limit accidents/injuries</a:t>
            </a:r>
          </a:p>
          <a:p>
            <a:r>
              <a:rPr lang="en-US" sz="3200" dirty="0"/>
              <a:t>Comprehensive curriculum already available </a:t>
            </a:r>
          </a:p>
        </p:txBody>
      </p:sp>
    </p:spTree>
    <p:extLst>
      <p:ext uri="{BB962C8B-B14F-4D97-AF65-F5344CB8AC3E}">
        <p14:creationId xmlns:p14="http://schemas.microsoft.com/office/powerpoint/2010/main" val="47274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60715-474B-A443-BAE4-A2B70862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BIKEOLOGY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 descr="A picture containing text, clock, gear&#10;&#10;Description automatically generated">
            <a:extLst>
              <a:ext uri="{FF2B5EF4-FFF2-40B4-BE49-F238E27FC236}">
                <a16:creationId xmlns:a16="http://schemas.microsoft.com/office/drawing/2014/main" id="{1D1C4BDB-90BF-E740-8C76-0AA37BE312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46506" y="645106"/>
            <a:ext cx="5271174" cy="5247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EB25E-2360-9246-B555-BB367103A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Comprehensive curriculum from SHAPE America.</a:t>
            </a:r>
          </a:p>
          <a:p>
            <a:r>
              <a:rPr lang="en-US" dirty="0"/>
              <a:t>Focuses on bike safety education for grades 5-12 </a:t>
            </a:r>
          </a:p>
          <a:p>
            <a:r>
              <a:rPr lang="en-US" dirty="0"/>
              <a:t>Modifications made for younger grades.</a:t>
            </a:r>
          </a:p>
          <a:p>
            <a:r>
              <a:rPr lang="en-US" dirty="0"/>
              <a:t>Students learn how to size a bike, safely ride a bike, bike maintenance &amp; repairs, and importance of helmets.</a:t>
            </a:r>
          </a:p>
        </p:txBody>
      </p:sp>
    </p:spTree>
    <p:extLst>
      <p:ext uri="{BB962C8B-B14F-4D97-AF65-F5344CB8AC3E}">
        <p14:creationId xmlns:p14="http://schemas.microsoft.com/office/powerpoint/2010/main" val="553560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B77-1A4A-DA41-9A5E-0D04A3FD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Components of the Bike Safety &amp; Education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BB34B-ACCF-A64B-B873-E4DAB4C114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Bike safety basics</a:t>
            </a:r>
          </a:p>
          <a:p>
            <a:r>
              <a:rPr lang="en-US" dirty="0"/>
              <a:t>Bike helmets</a:t>
            </a:r>
          </a:p>
          <a:p>
            <a:r>
              <a:rPr lang="en-US" dirty="0"/>
              <a:t>Bike fitting</a:t>
            </a:r>
          </a:p>
          <a:p>
            <a:r>
              <a:rPr lang="en-US" dirty="0"/>
              <a:t>ABC quick checks</a:t>
            </a:r>
          </a:p>
          <a:p>
            <a:r>
              <a:rPr lang="en-US" dirty="0"/>
              <a:t>Balancing on a bike</a:t>
            </a:r>
          </a:p>
          <a:p>
            <a:r>
              <a:rPr lang="en-US" dirty="0"/>
              <a:t>Safely braking</a:t>
            </a:r>
          </a:p>
          <a:p>
            <a:r>
              <a:rPr lang="en-US" dirty="0"/>
              <a:t>Scanning</a:t>
            </a:r>
          </a:p>
          <a:p>
            <a:r>
              <a:rPr lang="en-US" dirty="0"/>
              <a:t>Signaling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5FC93-1416-FB49-A1E8-E01CF9966E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Bike handling skills</a:t>
            </a:r>
          </a:p>
          <a:p>
            <a:r>
              <a:rPr lang="en-US" dirty="0"/>
              <a:t>Navigating intersections</a:t>
            </a:r>
          </a:p>
          <a:p>
            <a:r>
              <a:rPr lang="en-US" dirty="0"/>
              <a:t>Safely claiming lanes</a:t>
            </a:r>
          </a:p>
          <a:p>
            <a:r>
              <a:rPr lang="en-US" dirty="0"/>
              <a:t>Group riding etiquette</a:t>
            </a:r>
          </a:p>
          <a:p>
            <a:r>
              <a:rPr lang="en-US" dirty="0"/>
              <a:t>Bike cadences</a:t>
            </a:r>
          </a:p>
          <a:p>
            <a:r>
              <a:rPr lang="en-US" dirty="0"/>
              <a:t>Bike maintenance</a:t>
            </a:r>
          </a:p>
          <a:p>
            <a:r>
              <a:rPr lang="en-US" dirty="0"/>
              <a:t>Bike terminology</a:t>
            </a:r>
          </a:p>
          <a:p>
            <a:r>
              <a:rPr lang="en-US" dirty="0"/>
              <a:t>Physical fitness</a:t>
            </a:r>
          </a:p>
        </p:txBody>
      </p:sp>
    </p:spTree>
    <p:extLst>
      <p:ext uri="{BB962C8B-B14F-4D97-AF65-F5344CB8AC3E}">
        <p14:creationId xmlns:p14="http://schemas.microsoft.com/office/powerpoint/2010/main" val="74405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6496B-D545-BD4D-A23C-FF3A3916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400" dirty="0"/>
              <a:t>Bike Safety &amp; Education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0138-4BB6-9E4D-B9DB-4BEBDE273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3282694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hlinkClick r:id="rId2"/>
              </a:rPr>
              <a:t>Main Page for Bike Program</a:t>
            </a:r>
            <a:endParaRPr lang="en-US" dirty="0"/>
          </a:p>
          <a:p>
            <a:r>
              <a:rPr lang="en-US" dirty="0">
                <a:hlinkClick r:id="rId3"/>
              </a:rPr>
              <a:t>Bike Skills Videos &amp; Lessons</a:t>
            </a:r>
            <a:endParaRPr lang="en-US" dirty="0"/>
          </a:p>
          <a:p>
            <a:r>
              <a:rPr lang="en-US" dirty="0">
                <a:hlinkClick r:id="rId4"/>
              </a:rPr>
              <a:t>Bike Helmets</a:t>
            </a:r>
            <a:endParaRPr lang="en-US" dirty="0"/>
          </a:p>
          <a:p>
            <a:r>
              <a:rPr lang="en-US" dirty="0">
                <a:hlinkClick r:id="rId5"/>
              </a:rPr>
              <a:t>Bike Maintenance &amp; Repairs</a:t>
            </a:r>
            <a:endParaRPr lang="en-US" dirty="0"/>
          </a:p>
        </p:txBody>
      </p:sp>
      <p:pic>
        <p:nvPicPr>
          <p:cNvPr id="7" name="Content Placeholder 6" descr="Logo&#10;&#10;Description automatically generated">
            <a:extLst>
              <a:ext uri="{FF2B5EF4-FFF2-40B4-BE49-F238E27FC236}">
                <a16:creationId xmlns:a16="http://schemas.microsoft.com/office/drawing/2014/main" id="{1B4EDE5D-A004-3B43-8AAE-048D32EE28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5147635" y="645106"/>
            <a:ext cx="6284728" cy="524774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472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FD44AA-E97E-3B44-8998-C9748EC3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Community Connections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6217-8C98-AD44-8205-A09D83A1E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743" y="2286000"/>
            <a:ext cx="5958837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Bike the Planet</a:t>
            </a:r>
          </a:p>
          <a:p>
            <a:r>
              <a:rPr lang="en-US"/>
              <a:t>Owner: Mel Clarke</a:t>
            </a:r>
          </a:p>
          <a:p>
            <a:r>
              <a:rPr lang="en-US"/>
              <a:t>Provided discount for materials</a:t>
            </a:r>
          </a:p>
          <a:p>
            <a:r>
              <a:rPr lang="en-US"/>
              <a:t>Helped select developmentally appropriate bikes</a:t>
            </a:r>
          </a:p>
          <a:p>
            <a:r>
              <a:rPr lang="en-US"/>
              <a:t>Helped deliver bikes</a:t>
            </a:r>
          </a:p>
          <a:p>
            <a:r>
              <a:rPr lang="en-US"/>
              <a:t>Inspected bikes after they were built by CSH Supervisor </a:t>
            </a:r>
            <a:endParaRPr lang="en-US" dirty="0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 descr="A close-up of a bicycle&#10;&#10;Description automatically generated with medium confidence">
            <a:extLst>
              <a:ext uri="{FF2B5EF4-FFF2-40B4-BE49-F238E27FC236}">
                <a16:creationId xmlns:a16="http://schemas.microsoft.com/office/drawing/2014/main" id="{F68BEF81-6F18-0A45-8F12-A926EE6437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523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B83D1-F1E5-BB41-9019-CA2238FA4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Community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EC7B4-BD3F-4D47-980B-D56907A2C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3282694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/>
              <a:t>The Memphis Hightailers </a:t>
            </a:r>
          </a:p>
          <a:p>
            <a:r>
              <a:rPr lang="en-US" sz="1900"/>
              <a:t>Donating helmets to each school’s Bike Safety &amp; Education Program</a:t>
            </a:r>
          </a:p>
          <a:p>
            <a:r>
              <a:rPr lang="en-US" sz="1900"/>
              <a:t>Providing Bike Safety Instructors to lead a PD session for GMSD PE teachers</a:t>
            </a:r>
          </a:p>
          <a:p>
            <a:r>
              <a:rPr lang="en-US" sz="1900"/>
              <a:t>Provided info for getting CSH Supervisor certified as a Bike Safety Instructor </a:t>
            </a:r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:a16="http://schemas.microsoft.com/office/drawing/2014/main" id="{0ADAD027-EE31-904B-8A03-D881640324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66126" y="645106"/>
            <a:ext cx="5247747" cy="5247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3538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D9499-28B5-0248-A91F-B803A354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Community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60A4-5069-FB42-919C-B3E1969EE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743" y="2286000"/>
            <a:ext cx="5958837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Mayor Palazzolo’s Bicycling &amp; Pedestrian Commission.</a:t>
            </a:r>
          </a:p>
          <a:p>
            <a:r>
              <a:rPr lang="en-US" dirty="0"/>
              <a:t>Work to support this initiative with collaborative efforts for a healthier, safer, and more active Germantown.</a:t>
            </a:r>
          </a:p>
          <a:p>
            <a:r>
              <a:rPr lang="en-US" dirty="0"/>
              <a:t>Continue to make Germantown a bicycle community the prides itself on safety and physical activity.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 descr="A close-up of a coin&#10;&#10;Description automatically generated with medium confidence">
            <a:extLst>
              <a:ext uri="{FF2B5EF4-FFF2-40B4-BE49-F238E27FC236}">
                <a16:creationId xmlns:a16="http://schemas.microsoft.com/office/drawing/2014/main" id="{FD610497-B125-0442-9A6F-768136FDE6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52340" y="1778834"/>
            <a:ext cx="3299579" cy="32995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21424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42</TotalTime>
  <Words>377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Bike Safety &amp; education</vt:lpstr>
      <vt:lpstr>Vision for Germantown</vt:lpstr>
      <vt:lpstr>Why Biking</vt:lpstr>
      <vt:lpstr>BIKEOLOGY </vt:lpstr>
      <vt:lpstr>Components of the Bike Safety &amp; Education Program</vt:lpstr>
      <vt:lpstr>Bike Safety &amp; Education Website</vt:lpstr>
      <vt:lpstr>Community Connections </vt:lpstr>
      <vt:lpstr>Community Connections</vt:lpstr>
      <vt:lpstr>Community Connections</vt:lpstr>
      <vt:lpstr>The Possibilities…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Safety &amp; education</dc:title>
  <dc:creator>Andrew  Martin</dc:creator>
  <cp:lastModifiedBy>Andrew  Martin</cp:lastModifiedBy>
  <cp:revision>5</cp:revision>
  <dcterms:created xsi:type="dcterms:W3CDTF">2021-07-12T19:42:47Z</dcterms:created>
  <dcterms:modified xsi:type="dcterms:W3CDTF">2021-07-13T02:21:30Z</dcterms:modified>
</cp:coreProperties>
</file>