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embeddedFontLst>
    <p:embeddedFont>
      <p:font typeface="Acme" panose="02000706050000020004" pitchFamily="2" charset="0"/>
      <p:regular r:id="rId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DDE4BC-7083-44B9-BA1D-0EE5782EB227}">
  <a:tblStyle styleId="{90DDE4BC-7083-44B9-BA1D-0EE5782EB22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>
      <p:cViewPr varScale="1">
        <p:scale>
          <a:sx n="94" d="100"/>
          <a:sy n="94" d="100"/>
        </p:scale>
        <p:origin x="1896" y="18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presentation/d/117fuFNBkqnrLwjTbG1K4ab51ScCyocR_eu1DbDr0doU/edit?usp=sharing" TargetMode="External"/><Relationship Id="rId13" Type="http://schemas.openxmlformats.org/officeDocument/2006/relationships/image" Target="../media/image6.jpg"/><Relationship Id="rId18" Type="http://schemas.openxmlformats.org/officeDocument/2006/relationships/hyperlink" Target="https://youtu.be/vMMRb10LtGM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3.jpg"/><Relationship Id="rId12" Type="http://schemas.openxmlformats.org/officeDocument/2006/relationships/hyperlink" Target="https://youtu.be/aZru-M3TUlI" TargetMode="External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drive.google.com/file/d/1KgAIOQV2CwQ9_uYCROIQOSzZJyB9GoD_/view?usp=sharing" TargetMode="External"/><Relationship Id="rId20" Type="http://schemas.openxmlformats.org/officeDocument/2006/relationships/image" Target="../media/image10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google.com/presentation/d/1crfRamKo3KKqU1-ncK-ddWmleBwiOn7YjXFmxaxeJmU/edit?usp=sharing" TargetMode="External"/><Relationship Id="rId11" Type="http://schemas.openxmlformats.org/officeDocument/2006/relationships/image" Target="../media/image5.jpg"/><Relationship Id="rId5" Type="http://schemas.openxmlformats.org/officeDocument/2006/relationships/image" Target="../media/image2.jpg"/><Relationship Id="rId15" Type="http://schemas.openxmlformats.org/officeDocument/2006/relationships/image" Target="../media/image7.jpg"/><Relationship Id="rId10" Type="http://schemas.openxmlformats.org/officeDocument/2006/relationships/hyperlink" Target="https://drive.google.com/file/d/1-0PRhlttRJ1ulyMQ79dL54b6bd8HGm5L/view?usp=sharing" TargetMode="External"/><Relationship Id="rId19" Type="http://schemas.openxmlformats.org/officeDocument/2006/relationships/image" Target="../media/image9.jpg"/><Relationship Id="rId4" Type="http://schemas.openxmlformats.org/officeDocument/2006/relationships/hyperlink" Target="https://docs.google.com/document/d/1i0bEdGjas-7P5bPOadoWhjKERvzNfTQZaf8Bf49v9UI/edit?usp=sharing" TargetMode="External"/><Relationship Id="rId9" Type="http://schemas.openxmlformats.org/officeDocument/2006/relationships/image" Target="../media/image4.png"/><Relationship Id="rId14" Type="http://schemas.openxmlformats.org/officeDocument/2006/relationships/hyperlink" Target="https://docs.google.com/presentation/d/1P0evZ3f_2a0O3vRrgIta7NKwjpPliDJzpNPPjHOJUQ0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1356525" y="1625300"/>
            <a:ext cx="7335350" cy="550150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/>
        </p:nvGraphicFramePr>
        <p:xfrm>
          <a:off x="578550" y="1115350"/>
          <a:ext cx="8989275" cy="7863750"/>
        </p:xfrm>
        <a:graphic>
          <a:graphicData uri="http://schemas.openxmlformats.org/drawingml/2006/table">
            <a:tbl>
              <a:tblPr>
                <a:noFill/>
                <a:tableStyleId>{90DDE4BC-7083-44B9-BA1D-0EE5782EB227}</a:tableStyleId>
              </a:tblPr>
              <a:tblGrid>
                <a:gridCol w="299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6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6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12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>
                        <a:solidFill>
                          <a:srgbClr val="0000FF"/>
                        </a:solidFill>
                        <a:latin typeface="Acme"/>
                        <a:ea typeface="Acme"/>
                        <a:cs typeface="Acme"/>
                        <a:sym typeface="Acm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>
                        <a:solidFill>
                          <a:srgbClr val="0000FF"/>
                        </a:solidFill>
                        <a:latin typeface="Acme"/>
                        <a:ea typeface="Acme"/>
                        <a:cs typeface="Acme"/>
                        <a:sym typeface="Acm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>
                        <a:solidFill>
                          <a:srgbClr val="0000FF"/>
                        </a:solidFill>
                        <a:latin typeface="Acme"/>
                        <a:ea typeface="Acme"/>
                        <a:cs typeface="Acme"/>
                        <a:sym typeface="Acm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>
                        <a:solidFill>
                          <a:srgbClr val="0000FF"/>
                        </a:solidFill>
                        <a:latin typeface="Acme"/>
                        <a:ea typeface="Acme"/>
                        <a:cs typeface="Acme"/>
                        <a:sym typeface="Acm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rgbClr val="274E13"/>
                          </a:solidFill>
                          <a:latin typeface="Acme"/>
                          <a:ea typeface="Acme"/>
                          <a:cs typeface="Acme"/>
                          <a:sym typeface="Acme"/>
                        </a:rPr>
                        <a:t>Family walk scavenger hunt</a:t>
                      </a:r>
                      <a:endParaRPr sz="2400" dirty="0">
                        <a:solidFill>
                          <a:srgbClr val="274E13"/>
                        </a:solidFill>
                        <a:latin typeface="Acme"/>
                        <a:ea typeface="Acme"/>
                        <a:cs typeface="Acme"/>
                        <a:sym typeface="Acme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solidFill>
                          <a:srgbClr val="674EA7"/>
                        </a:solidFill>
                        <a:latin typeface="Acme"/>
                        <a:ea typeface="Acme"/>
                        <a:cs typeface="Acme"/>
                        <a:sym typeface="Acm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solidFill>
                          <a:srgbClr val="674EA7"/>
                        </a:solidFill>
                        <a:latin typeface="Acme"/>
                        <a:ea typeface="Acme"/>
                        <a:cs typeface="Acme"/>
                        <a:sym typeface="Acm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solidFill>
                          <a:srgbClr val="674EA7"/>
                        </a:solidFill>
                        <a:latin typeface="Acme"/>
                        <a:ea typeface="Acme"/>
                        <a:cs typeface="Acme"/>
                        <a:sym typeface="Acm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solidFill>
                          <a:srgbClr val="674EA7"/>
                        </a:solidFill>
                        <a:latin typeface="Acme"/>
                        <a:ea typeface="Acme"/>
                        <a:cs typeface="Acme"/>
                        <a:sym typeface="Acm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674EA7"/>
                          </a:solidFill>
                          <a:latin typeface="Acme"/>
                          <a:ea typeface="Acme"/>
                          <a:cs typeface="Acme"/>
                          <a:sym typeface="Acme"/>
                        </a:rPr>
                        <a:t>Fortnite Fitness </a:t>
                      </a:r>
                      <a:endParaRPr sz="2400">
                        <a:solidFill>
                          <a:srgbClr val="674EA7"/>
                        </a:solidFill>
                        <a:latin typeface="Acme"/>
                        <a:ea typeface="Acme"/>
                        <a:cs typeface="Acme"/>
                        <a:sym typeface="Acme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solidFill>
                          <a:srgbClr val="0000FF"/>
                        </a:solidFill>
                        <a:latin typeface="Acme"/>
                        <a:ea typeface="Acme"/>
                        <a:cs typeface="Acme"/>
                        <a:sym typeface="Acme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7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solidFill>
                          <a:srgbClr val="0000FF"/>
                        </a:solidFill>
                        <a:latin typeface="Acme"/>
                        <a:ea typeface="Acme"/>
                        <a:cs typeface="Acme"/>
                        <a:sym typeface="Acme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solidFill>
                          <a:srgbClr val="02AE02"/>
                        </a:solidFill>
                        <a:latin typeface="Acme"/>
                        <a:ea typeface="Acme"/>
                        <a:cs typeface="Acme"/>
                        <a:sym typeface="Acme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solidFill>
                          <a:srgbClr val="0000FF"/>
                        </a:solidFill>
                        <a:latin typeface="Acme"/>
                        <a:ea typeface="Acme"/>
                        <a:cs typeface="Acme"/>
                        <a:sym typeface="Acm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solidFill>
                          <a:srgbClr val="0000FF"/>
                        </a:solidFill>
                        <a:latin typeface="Acme"/>
                        <a:ea typeface="Acme"/>
                        <a:cs typeface="Acme"/>
                        <a:sym typeface="Acm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solidFill>
                          <a:srgbClr val="0000FF"/>
                        </a:solidFill>
                        <a:latin typeface="Acme"/>
                        <a:ea typeface="Acme"/>
                        <a:cs typeface="Acme"/>
                        <a:sym typeface="Acm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solidFill>
                          <a:srgbClr val="0000FF"/>
                        </a:solidFill>
                        <a:latin typeface="Acme"/>
                        <a:ea typeface="Acme"/>
                        <a:cs typeface="Acme"/>
                        <a:sym typeface="Acm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0000FF"/>
                          </a:solidFill>
                          <a:latin typeface="Acme"/>
                          <a:ea typeface="Acme"/>
                          <a:cs typeface="Acme"/>
                          <a:sym typeface="Acme"/>
                        </a:rPr>
                        <a:t>Here Comes the Boom Dance</a:t>
                      </a:r>
                      <a:endParaRPr sz="2400">
                        <a:solidFill>
                          <a:srgbClr val="0000FF"/>
                        </a:solidFill>
                        <a:latin typeface="Acme"/>
                        <a:ea typeface="Acme"/>
                        <a:cs typeface="Acme"/>
                        <a:sym typeface="Acme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1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solidFill>
                          <a:srgbClr val="0000FF"/>
                        </a:solidFill>
                        <a:latin typeface="Acme"/>
                        <a:ea typeface="Acme"/>
                        <a:cs typeface="Acme"/>
                        <a:sym typeface="Acm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solidFill>
                          <a:srgbClr val="0000FF"/>
                        </a:solidFill>
                        <a:latin typeface="Acme"/>
                        <a:ea typeface="Acme"/>
                        <a:cs typeface="Acme"/>
                        <a:sym typeface="Acm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solidFill>
                          <a:srgbClr val="0000FF"/>
                        </a:solidFill>
                        <a:latin typeface="Acme"/>
                        <a:ea typeface="Acme"/>
                        <a:cs typeface="Acme"/>
                        <a:sym typeface="Acm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solidFill>
                          <a:srgbClr val="0000FF"/>
                        </a:solidFill>
                        <a:latin typeface="Acme"/>
                        <a:ea typeface="Acme"/>
                        <a:cs typeface="Acme"/>
                        <a:sym typeface="Acm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0000FF"/>
                          </a:solidFill>
                          <a:latin typeface="Acme"/>
                          <a:ea typeface="Acme"/>
                          <a:cs typeface="Acme"/>
                          <a:sym typeface="Acme"/>
                        </a:rPr>
                        <a:t>   Minions Board Game</a:t>
                      </a:r>
                      <a:endParaRPr sz="2400">
                        <a:solidFill>
                          <a:srgbClr val="0000FF"/>
                        </a:solidFill>
                        <a:latin typeface="Acme"/>
                        <a:ea typeface="Acme"/>
                        <a:cs typeface="Acme"/>
                        <a:sym typeface="Acm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solidFill>
                          <a:srgbClr val="0000FF"/>
                        </a:solidFill>
                        <a:latin typeface="Acme"/>
                        <a:ea typeface="Acme"/>
                        <a:cs typeface="Acme"/>
                        <a:sym typeface="Acm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solidFill>
                          <a:srgbClr val="0000FF"/>
                        </a:solidFill>
                        <a:latin typeface="Acme"/>
                        <a:ea typeface="Acme"/>
                        <a:cs typeface="Acme"/>
                        <a:sym typeface="Acm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solidFill>
                          <a:srgbClr val="0000FF"/>
                        </a:solidFill>
                        <a:latin typeface="Acme"/>
                        <a:ea typeface="Acme"/>
                        <a:cs typeface="Acme"/>
                        <a:sym typeface="Acme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solidFill>
                          <a:srgbClr val="674EA7"/>
                        </a:solidFill>
                        <a:latin typeface="Acme"/>
                        <a:ea typeface="Acme"/>
                        <a:cs typeface="Acme"/>
                        <a:sym typeface="Acme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>
                        <a:solidFill>
                          <a:srgbClr val="0000FF"/>
                        </a:solidFill>
                        <a:latin typeface="Acme"/>
                        <a:ea typeface="Acme"/>
                        <a:cs typeface="Acme"/>
                        <a:sym typeface="Acme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6" name="Google Shape;56;p13"/>
          <p:cNvSpPr/>
          <p:nvPr/>
        </p:nvSpPr>
        <p:spPr>
          <a:xfrm>
            <a:off x="793450" y="245250"/>
            <a:ext cx="8665418" cy="7813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gradFill>
                  <a:gsLst>
                    <a:gs pos="0">
                      <a:srgbClr val="9900FF"/>
                    </a:gs>
                    <a:gs pos="50000">
                      <a:srgbClr val="00FF00"/>
                    </a:gs>
                    <a:gs pos="100000">
                      <a:srgbClr val="0000FF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Luckiest Guy"/>
              </a:rPr>
              <a:t>P.E. Choice Board</a:t>
            </a:r>
          </a:p>
        </p:txBody>
      </p:sp>
      <p:pic>
        <p:nvPicPr>
          <p:cNvPr id="57" name="Google Shape;57;p1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1025" y="1214700"/>
            <a:ext cx="2305150" cy="145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712599" y="1214700"/>
            <a:ext cx="2588353" cy="145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>
            <a:hlinkClick r:id="rId8"/>
          </p:cNvPr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857375" y="1214700"/>
            <a:ext cx="2484175" cy="188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>
            <a:hlinkClick r:id="rId10"/>
          </p:cNvPr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18638" y="3612150"/>
            <a:ext cx="2719125" cy="152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>
            <a:hlinkClick r:id="rId12"/>
          </p:cNvPr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669462" y="3568573"/>
            <a:ext cx="2185461" cy="145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>
            <a:hlinkClick r:id="rId14"/>
          </p:cNvPr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894800" y="5863125"/>
            <a:ext cx="2484150" cy="1263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>
            <a:hlinkClick r:id="rId16"/>
          </p:cNvPr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3820638" y="5953113"/>
            <a:ext cx="2505075" cy="181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>
            <a:hlinkClick r:id="rId18"/>
          </p:cNvPr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70700" y="5953125"/>
            <a:ext cx="285750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3901025" y="3469900"/>
            <a:ext cx="2305150" cy="2305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Macintosh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Luckiest Guy</vt:lpstr>
      <vt:lpstr>Arial</vt:lpstr>
      <vt:lpstr>Acme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ANDREW  MARTIN</cp:lastModifiedBy>
  <cp:revision>1</cp:revision>
  <dcterms:modified xsi:type="dcterms:W3CDTF">2020-05-05T01:16:27Z</dcterms:modified>
</cp:coreProperties>
</file>