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>
        <p:scale>
          <a:sx n="80" d="100"/>
          <a:sy n="80" d="100"/>
        </p:scale>
        <p:origin x="1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C283-19F9-4638-A664-C1D5BAF7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57B32-B639-43AA-B263-B95FC4F96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5F510-7AC1-4305-BB0E-1CE65A99B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0B1F-18D6-49AA-8454-A9963831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7C10C-ED20-4E05-9E46-5C76C976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0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1BFC-405D-499B-9738-546FD2B7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6172C-9F66-4B02-B0C4-A32EBD876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C3CEA-23C8-4004-B61C-352E1785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3B60-81A3-4DAE-B2A7-BD3B9171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A2515-47E5-451C-85B6-90170186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6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AF274-B94F-4003-B31D-496D87437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A7DC4-344B-4861-8814-28E910E00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1D660-7AF5-4144-A27F-29F6F8AD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00C48-822A-483D-9999-8A924AFC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469B6-BAB9-4428-A64F-C642CBF9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8B17-0AFD-4F95-8693-700185B4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7A55-1507-41A3-9E79-69ED0917F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49576-5699-4D69-87B1-D8E0DA26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DE76-7160-48F6-87B1-065B1E28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7FEE6-A4A8-4784-B145-4AEE0F8E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6CA4-6BAD-4B4F-9793-97A1A7F1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A1ECE-8EA7-422B-A22D-E6EF7D65F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DD799-2A97-4E74-9F31-99712727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840BF-6FE3-46FE-AFD6-313DE761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23F29-1B29-4788-8458-0303D0A1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3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3103-60CF-4E16-B4A9-F59CA3258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F212-E8A3-4633-8A1C-C13D50704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B4CA2-B2C5-4C78-AC36-17C204D68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F853-9568-4CF6-8FC3-9001A590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B8C30-3684-4AE3-BFD2-51D8FBDE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81CB6-3DB2-4C4C-BE32-619CD6B6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7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FFF-03DC-4739-AF62-8B53A639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C221A-47F8-4DB0-B6C9-7916A8424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D8FF9-8F92-4C36-B619-85AFCC256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90A64-109A-440F-91D2-89D154CF5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9D88A-95F9-4067-B082-DA3D4EA74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B6225-5DAE-41A6-904C-D430D457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41294-850F-449F-ADEB-1F653488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A0BF6-095E-4A15-B057-3A93123A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0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59C7-6D2F-45BD-981F-C3994DA2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EB147-7CA0-42A5-883E-B6C57F83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D74C8-A0FB-45F6-818E-A60424C2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B2D23-6819-4811-9813-63A25BD7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6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92F8D-F347-44AA-841B-66250DCA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68C1D-597A-4E5F-946B-D9F0E3DD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46B7F-0BCF-4F7D-9D20-D4886320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8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4D04-2F05-46E5-B106-B2B51AFC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0C4CE-DB53-4D95-9E82-1CD032718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CC559-D197-4E62-9588-856688A1B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D5609-39BA-436B-8F6C-5B084160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2401A-7DB0-425C-8854-F6E3ABB4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A13CE-89A7-4B62-9645-50878A62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7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EEA9-8B02-4696-A078-C11856D3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6191B-E6C3-4D41-B8A5-AD2D12492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168CC-B3CB-4BD9-A215-962EA7072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3EB1A-B635-44FB-B336-AF77EBBD1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02B08-DECD-4C79-92BA-E99992CA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E5A2E-57FD-483B-AFE7-B0C49000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5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B3D44C-9E3D-4CD3-8949-DC490D00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98F67-BC17-4328-B323-3AF70DA9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9363A-1BB1-4BE1-87DA-C576E7B3D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70D9-9169-409B-B1C2-A9699097F7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11276-36BC-45C7-80BC-32BD93590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8134-E6B7-4804-B4D9-448E4FD86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C162-2DF6-4DE4-AD7B-617619D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7.jpeg"/><Relationship Id="rId12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phabet Exercise Cards">
            <a:extLst>
              <a:ext uri="{FF2B5EF4-FFF2-40B4-BE49-F238E27FC236}">
                <a16:creationId xmlns:a16="http://schemas.microsoft.com/office/drawing/2014/main" id="{269322D2-8329-43C3-8567-9EE136753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12057" r="74889" b="72705"/>
          <a:stretch/>
        </p:blipFill>
        <p:spPr bwMode="auto">
          <a:xfrm>
            <a:off x="558800" y="508000"/>
            <a:ext cx="1056640" cy="14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phabet Exercise Cards">
            <a:extLst>
              <a:ext uri="{FF2B5EF4-FFF2-40B4-BE49-F238E27FC236}">
                <a16:creationId xmlns:a16="http://schemas.microsoft.com/office/drawing/2014/main" id="{3ABE6480-F00A-40E8-8667-61D2FE5C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25161" r="74099" b="59905"/>
          <a:stretch/>
        </p:blipFill>
        <p:spPr bwMode="auto">
          <a:xfrm>
            <a:off x="558799" y="2194560"/>
            <a:ext cx="1056639" cy="13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phabet Exercise Cards">
            <a:extLst>
              <a:ext uri="{FF2B5EF4-FFF2-40B4-BE49-F238E27FC236}">
                <a16:creationId xmlns:a16="http://schemas.microsoft.com/office/drawing/2014/main" id="{20D575B3-E26A-4B8C-B21C-18F3133C6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38266" r="74494" b="47207"/>
          <a:stretch/>
        </p:blipFill>
        <p:spPr bwMode="auto">
          <a:xfrm>
            <a:off x="594392" y="3830319"/>
            <a:ext cx="985452" cy="12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lphabet Exercise Cards">
            <a:extLst>
              <a:ext uri="{FF2B5EF4-FFF2-40B4-BE49-F238E27FC236}">
                <a16:creationId xmlns:a16="http://schemas.microsoft.com/office/drawing/2014/main" id="{2C2D3D59-BE0F-45C4-BF64-B9D703F64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50000" r="74888" b="34305"/>
          <a:stretch/>
        </p:blipFill>
        <p:spPr bwMode="auto">
          <a:xfrm>
            <a:off x="604550" y="5374639"/>
            <a:ext cx="912098" cy="12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phabet Exercise Cards">
            <a:extLst>
              <a:ext uri="{FF2B5EF4-FFF2-40B4-BE49-F238E27FC236}">
                <a16:creationId xmlns:a16="http://schemas.microsoft.com/office/drawing/2014/main" id="{7AA622BF-372C-4BC3-868C-CF3916FA0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64254" r="74964" b="21882"/>
          <a:stretch/>
        </p:blipFill>
        <p:spPr bwMode="auto">
          <a:xfrm>
            <a:off x="3200400" y="639110"/>
            <a:ext cx="965200" cy="12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phabet Exercise Cards">
            <a:extLst>
              <a:ext uri="{FF2B5EF4-FFF2-40B4-BE49-F238E27FC236}">
                <a16:creationId xmlns:a16="http://schemas.microsoft.com/office/drawing/2014/main" id="{AFDBF42C-79F2-4235-9208-B0C6DA83C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76663" r="74968" b="9170"/>
          <a:stretch/>
        </p:blipFill>
        <p:spPr bwMode="auto">
          <a:xfrm>
            <a:off x="3086251" y="2271409"/>
            <a:ext cx="1066800" cy="12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lphabet Exercise Cards">
            <a:extLst>
              <a:ext uri="{FF2B5EF4-FFF2-40B4-BE49-F238E27FC236}">
                <a16:creationId xmlns:a16="http://schemas.microsoft.com/office/drawing/2014/main" id="{64893B53-21D7-406F-A18C-B9F939D95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5" t="25164" r="38148" b="60818"/>
          <a:stretch/>
        </p:blipFill>
        <p:spPr bwMode="auto">
          <a:xfrm>
            <a:off x="3098800" y="5374639"/>
            <a:ext cx="912098" cy="10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lphabet Exercise Cards">
            <a:extLst>
              <a:ext uri="{FF2B5EF4-FFF2-40B4-BE49-F238E27FC236}">
                <a16:creationId xmlns:a16="http://schemas.microsoft.com/office/drawing/2014/main" id="{45359C90-B0AA-449A-A5D3-A90D9106F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0" t="12972" r="39333" b="72399"/>
          <a:stretch/>
        </p:blipFill>
        <p:spPr bwMode="auto">
          <a:xfrm>
            <a:off x="3200399" y="3830318"/>
            <a:ext cx="901347" cy="12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lphabet Exercise Cards">
            <a:extLst>
              <a:ext uri="{FF2B5EF4-FFF2-40B4-BE49-F238E27FC236}">
                <a16:creationId xmlns:a16="http://schemas.microsoft.com/office/drawing/2014/main" id="{0DB553DF-F178-47E8-9B22-1324140FD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5" t="38266" r="37753" b="47207"/>
          <a:stretch/>
        </p:blipFill>
        <p:spPr bwMode="auto">
          <a:xfrm>
            <a:off x="5937917" y="633942"/>
            <a:ext cx="985452" cy="12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Alphabet Exercise Cards">
            <a:extLst>
              <a:ext uri="{FF2B5EF4-FFF2-40B4-BE49-F238E27FC236}">
                <a16:creationId xmlns:a16="http://schemas.microsoft.com/office/drawing/2014/main" id="{EC5DA237-3396-41E5-A319-51CA48DA8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0" t="50887" r="36965" b="34333"/>
          <a:stretch/>
        </p:blipFill>
        <p:spPr bwMode="auto">
          <a:xfrm>
            <a:off x="6039763" y="2194560"/>
            <a:ext cx="883606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lphabet Exercise Cards">
            <a:extLst>
              <a:ext uri="{FF2B5EF4-FFF2-40B4-BE49-F238E27FC236}">
                <a16:creationId xmlns:a16="http://schemas.microsoft.com/office/drawing/2014/main" id="{2EEED92D-190A-42EE-B82E-523145916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4" t="62920" r="37754" b="21048"/>
          <a:stretch/>
        </p:blipFill>
        <p:spPr bwMode="auto">
          <a:xfrm>
            <a:off x="6007665" y="3830317"/>
            <a:ext cx="845955" cy="12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lphabet Exercise Cards">
            <a:extLst>
              <a:ext uri="{FF2B5EF4-FFF2-40B4-BE49-F238E27FC236}">
                <a16:creationId xmlns:a16="http://schemas.microsoft.com/office/drawing/2014/main" id="{AF1062C7-98A4-4CE7-93E4-FF7966CA3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5" t="76362" r="37358" b="9314"/>
          <a:stretch/>
        </p:blipFill>
        <p:spPr bwMode="auto">
          <a:xfrm>
            <a:off x="5937917" y="5313042"/>
            <a:ext cx="930716" cy="112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Alphabet Exercise Cards">
            <a:extLst>
              <a:ext uri="{FF2B5EF4-FFF2-40B4-BE49-F238E27FC236}">
                <a16:creationId xmlns:a16="http://schemas.microsoft.com/office/drawing/2014/main" id="{6BBD70E5-762A-4C9C-AC39-7D3E63E0B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12241" r="74936" b="70997"/>
          <a:stretch/>
        </p:blipFill>
        <p:spPr bwMode="auto">
          <a:xfrm>
            <a:off x="8371842" y="473639"/>
            <a:ext cx="990202" cy="13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Alphabet Exercise Cards">
            <a:extLst>
              <a:ext uri="{FF2B5EF4-FFF2-40B4-BE49-F238E27FC236}">
                <a16:creationId xmlns:a16="http://schemas.microsoft.com/office/drawing/2014/main" id="{3008741F-C8D3-4D83-BC03-D1D280300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25603" r="75338" b="58550"/>
          <a:stretch/>
        </p:blipFill>
        <p:spPr bwMode="auto">
          <a:xfrm>
            <a:off x="8371842" y="2174660"/>
            <a:ext cx="883605" cy="11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Alphabet Exercise Cards">
            <a:extLst>
              <a:ext uri="{FF2B5EF4-FFF2-40B4-BE49-F238E27FC236}">
                <a16:creationId xmlns:a16="http://schemas.microsoft.com/office/drawing/2014/main" id="{0CE0EA2D-B41F-4B04-84DE-F12F6FE66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38877" r="74887" b="46768"/>
          <a:stretch/>
        </p:blipFill>
        <p:spPr bwMode="auto">
          <a:xfrm>
            <a:off x="8460066" y="3888309"/>
            <a:ext cx="845954" cy="115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Alphabet Exercise Cards">
            <a:extLst>
              <a:ext uri="{FF2B5EF4-FFF2-40B4-BE49-F238E27FC236}">
                <a16:creationId xmlns:a16="http://schemas.microsoft.com/office/drawing/2014/main" id="{E4AE41F3-A7E4-4E6D-A096-BCB0DF2B5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50601" r="74463" b="33369"/>
          <a:stretch/>
        </p:blipFill>
        <p:spPr bwMode="auto">
          <a:xfrm>
            <a:off x="8295049" y="5371034"/>
            <a:ext cx="990201" cy="10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Nothing Can Limit Your Positivity: 26 Exercises for Wheelchair Users - Infographic">
            <a:extLst>
              <a:ext uri="{FF2B5EF4-FFF2-40B4-BE49-F238E27FC236}">
                <a16:creationId xmlns:a16="http://schemas.microsoft.com/office/drawing/2014/main" id="{D958E9DE-1D29-45EA-8054-9C7936754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88139" r="53317" b="8136"/>
          <a:stretch>
            <a:fillRect/>
          </a:stretch>
        </p:blipFill>
        <p:spPr bwMode="auto">
          <a:xfrm>
            <a:off x="6942002" y="2171926"/>
            <a:ext cx="1135198" cy="116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5">
            <a:extLst>
              <a:ext uri="{FF2B5EF4-FFF2-40B4-BE49-F238E27FC236}">
                <a16:creationId xmlns:a16="http://schemas.microsoft.com/office/drawing/2014/main" id="{62D5B82C-E3F1-4622-B3A7-D45163C28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123" y="3227388"/>
            <a:ext cx="2009776" cy="5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Jumping Jacks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84" name="Picture 36" descr="Nothing Can Limit Your Positivity: 26 Exercises for Wheelchair Users - Infographic">
            <a:extLst>
              <a:ext uri="{FF2B5EF4-FFF2-40B4-BE49-F238E27FC236}">
                <a16:creationId xmlns:a16="http://schemas.microsoft.com/office/drawing/2014/main" id="{EF80FDC3-56F2-4C5A-837B-A474FCAC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3" t="81972" r="54950" b="14731"/>
          <a:stretch>
            <a:fillRect/>
          </a:stretch>
        </p:blipFill>
        <p:spPr bwMode="auto">
          <a:xfrm>
            <a:off x="4165600" y="5406151"/>
            <a:ext cx="912812" cy="93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id="{EBB27B89-2951-4643-AF93-D5AB8AF40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898" y="6156852"/>
            <a:ext cx="2009776" cy="5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Heel Lifts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85" name="Picture 37" descr="Nothing Can Limit Your Positivity: 26 Exercises for Wheelchair Users - Infographic">
            <a:extLst>
              <a:ext uri="{FF2B5EF4-FFF2-40B4-BE49-F238E27FC236}">
                <a16:creationId xmlns:a16="http://schemas.microsoft.com/office/drawing/2014/main" id="{5DDD3812-2CBC-42A4-A46C-8D8E85481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" t="78777" r="59477" b="17979"/>
          <a:stretch>
            <a:fillRect/>
          </a:stretch>
        </p:blipFill>
        <p:spPr bwMode="auto">
          <a:xfrm>
            <a:off x="4298430" y="2194560"/>
            <a:ext cx="883606" cy="10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5">
            <a:extLst>
              <a:ext uri="{FF2B5EF4-FFF2-40B4-BE49-F238E27FC236}">
                <a16:creationId xmlns:a16="http://schemas.microsoft.com/office/drawing/2014/main" id="{C0749545-980D-4FF5-9130-06E8C376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347" y="3015827"/>
            <a:ext cx="2009776" cy="5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Front crawl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86" name="Picture 38" descr="Nothing Can Limit Your Positivity: 26 Exercises for Wheelchair Users - Infographic">
            <a:extLst>
              <a:ext uri="{FF2B5EF4-FFF2-40B4-BE49-F238E27FC236}">
                <a16:creationId xmlns:a16="http://schemas.microsoft.com/office/drawing/2014/main" id="{F89B06A0-3239-4DD4-8A5D-274D797F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" t="69484" r="61436" b="27776"/>
          <a:stretch>
            <a:fillRect/>
          </a:stretch>
        </p:blipFill>
        <p:spPr bwMode="auto">
          <a:xfrm>
            <a:off x="6942002" y="3888308"/>
            <a:ext cx="953643" cy="9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5">
            <a:extLst>
              <a:ext uri="{FF2B5EF4-FFF2-40B4-BE49-F238E27FC236}">
                <a16:creationId xmlns:a16="http://schemas.microsoft.com/office/drawing/2014/main" id="{937F2BA7-0C6F-4975-A0A3-1D515BF64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868" y="4684351"/>
            <a:ext cx="2009776" cy="5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Knee lifts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90" name="Picture 42">
            <a:extLst>
              <a:ext uri="{FF2B5EF4-FFF2-40B4-BE49-F238E27FC236}">
                <a16:creationId xmlns:a16="http://schemas.microsoft.com/office/drawing/2014/main" id="{C56D601E-FF57-42D5-9F8C-565B540BE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9" t="1971" r="3205" b="50442"/>
          <a:stretch/>
        </p:blipFill>
        <p:spPr bwMode="auto">
          <a:xfrm>
            <a:off x="4165600" y="633943"/>
            <a:ext cx="1484233" cy="114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91" name="Picture 43">
            <a:extLst>
              <a:ext uri="{FF2B5EF4-FFF2-40B4-BE49-F238E27FC236}">
                <a16:creationId xmlns:a16="http://schemas.microsoft.com/office/drawing/2014/main" id="{C8E15D18-B031-4E0C-BD8A-5108B7F16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0" t="40912" r="28567" b="37344"/>
          <a:stretch/>
        </p:blipFill>
        <p:spPr bwMode="auto">
          <a:xfrm>
            <a:off x="1615438" y="5343760"/>
            <a:ext cx="912098" cy="122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92" name="Picture 44">
            <a:extLst>
              <a:ext uri="{FF2B5EF4-FFF2-40B4-BE49-F238E27FC236}">
                <a16:creationId xmlns:a16="http://schemas.microsoft.com/office/drawing/2014/main" id="{E5E4DE00-FB01-4FE3-97DE-A0F633957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73842" r="74473" b="2398"/>
          <a:stretch/>
        </p:blipFill>
        <p:spPr bwMode="auto">
          <a:xfrm>
            <a:off x="9362044" y="5242837"/>
            <a:ext cx="1024325" cy="112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93" name="Picture 45">
            <a:extLst>
              <a:ext uri="{FF2B5EF4-FFF2-40B4-BE49-F238E27FC236}">
                <a16:creationId xmlns:a16="http://schemas.microsoft.com/office/drawing/2014/main" id="{43E0D887-F921-4272-99F6-1CBA894AB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5" t="7352" r="30659" b="72886"/>
          <a:stretch/>
        </p:blipFill>
        <p:spPr bwMode="auto">
          <a:xfrm>
            <a:off x="1595998" y="2311475"/>
            <a:ext cx="1161196" cy="111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94" name="Picture 46">
            <a:extLst>
              <a:ext uri="{FF2B5EF4-FFF2-40B4-BE49-F238E27FC236}">
                <a16:creationId xmlns:a16="http://schemas.microsoft.com/office/drawing/2014/main" id="{346AC7D1-87E4-4058-B832-10EEA9242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6651" r="75417" b="69703"/>
          <a:stretch/>
        </p:blipFill>
        <p:spPr bwMode="auto">
          <a:xfrm>
            <a:off x="1591801" y="672385"/>
            <a:ext cx="1165393" cy="11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95" name="Picture 47">
            <a:extLst>
              <a:ext uri="{FF2B5EF4-FFF2-40B4-BE49-F238E27FC236}">
                <a16:creationId xmlns:a16="http://schemas.microsoft.com/office/drawing/2014/main" id="{666F7557-3E92-42DD-982A-3CC86BB41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0" t="41267" r="5557" b="36538"/>
          <a:stretch/>
        </p:blipFill>
        <p:spPr bwMode="auto">
          <a:xfrm>
            <a:off x="9383216" y="2180828"/>
            <a:ext cx="981979" cy="11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97" name="Picture 49">
            <a:extLst>
              <a:ext uri="{FF2B5EF4-FFF2-40B4-BE49-F238E27FC236}">
                <a16:creationId xmlns:a16="http://schemas.microsoft.com/office/drawing/2014/main" id="{B79B222D-4FF9-415D-BA48-195B33042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7" t="49021" r="2315"/>
          <a:stretch/>
        </p:blipFill>
        <p:spPr bwMode="auto">
          <a:xfrm>
            <a:off x="9348019" y="633942"/>
            <a:ext cx="1094718" cy="11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99" name="Picture 51" descr="#ChairWorkout">
            <a:extLst>
              <a:ext uri="{FF2B5EF4-FFF2-40B4-BE49-F238E27FC236}">
                <a16:creationId xmlns:a16="http://schemas.microsoft.com/office/drawing/2014/main" id="{F4F86388-F484-47F1-BF73-EF77616C8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6" t="48889" r="39698" b="34404"/>
          <a:stretch/>
        </p:blipFill>
        <p:spPr bwMode="auto">
          <a:xfrm>
            <a:off x="6853620" y="5326997"/>
            <a:ext cx="1151914" cy="11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id="{7FE2C269-B747-4398-B08F-AF45E8D31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959" y="5429057"/>
            <a:ext cx="845955" cy="93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Lateral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Arm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Raises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01" name="Picture 53" descr="Isometric Exercise Circuit | Isometric exercises, Ball exercises, Exercise">
            <a:extLst>
              <a:ext uri="{FF2B5EF4-FFF2-40B4-BE49-F238E27FC236}">
                <a16:creationId xmlns:a16="http://schemas.microsoft.com/office/drawing/2014/main" id="{1F722D27-DE75-4795-9E22-74F4A267A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3" t="63761" r="4060" b="2122"/>
          <a:stretch/>
        </p:blipFill>
        <p:spPr bwMode="auto">
          <a:xfrm>
            <a:off x="6923369" y="801075"/>
            <a:ext cx="846247" cy="12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5">
            <a:extLst>
              <a:ext uri="{FF2B5EF4-FFF2-40B4-BE49-F238E27FC236}">
                <a16:creationId xmlns:a16="http://schemas.microsoft.com/office/drawing/2014/main" id="{ABBFFD97-4DD5-49BD-9B85-BAEFF8383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574" y="707349"/>
            <a:ext cx="1135198" cy="5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Isometric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exercise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03" name="Picture 55" descr="Isometric Exercise Circuit | Isometric exercises, Ball exercises, Exercise">
            <a:extLst>
              <a:ext uri="{FF2B5EF4-FFF2-40B4-BE49-F238E27FC236}">
                <a16:creationId xmlns:a16="http://schemas.microsoft.com/office/drawing/2014/main" id="{20CB418A-E27B-481A-AE4A-4FEAE7C51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8" t="28990" r="31792" b="33491"/>
          <a:stretch/>
        </p:blipFill>
        <p:spPr bwMode="auto">
          <a:xfrm>
            <a:off x="9325770" y="3897003"/>
            <a:ext cx="855586" cy="11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F1B80D0-B441-45B5-8D77-8FDA8B077192}"/>
              </a:ext>
            </a:extLst>
          </p:cNvPr>
          <p:cNvSpPr txBox="1"/>
          <p:nvPr/>
        </p:nvSpPr>
        <p:spPr>
          <a:xfrm>
            <a:off x="9566507" y="3991529"/>
            <a:ext cx="1229697" cy="37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overhead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05" name="Picture 57" descr="Gluteus Maximus Stretch [Ep27] - YouTube">
            <a:extLst>
              <a:ext uri="{FF2B5EF4-FFF2-40B4-BE49-F238E27FC236}">
                <a16:creationId xmlns:a16="http://schemas.microsoft.com/office/drawing/2014/main" id="{E1DF9142-2096-42CC-A811-7B182860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14" y="3832406"/>
            <a:ext cx="1572588" cy="11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ights: Bicep Exercises Without Weights">
            <a:extLst>
              <a:ext uri="{FF2B5EF4-FFF2-40B4-BE49-F238E27FC236}">
                <a16:creationId xmlns:a16="http://schemas.microsoft.com/office/drawing/2014/main" id="{4F1989D3-AF13-4726-91A2-97EDA5E0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35" y="4272075"/>
            <a:ext cx="1374253" cy="8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795571F-DEE0-4CDC-8A28-F37A8C111EB8}"/>
              </a:ext>
            </a:extLst>
          </p:cNvPr>
          <p:cNvSpPr txBox="1"/>
          <p:nvPr/>
        </p:nvSpPr>
        <p:spPr>
          <a:xfrm>
            <a:off x="1778573" y="3840276"/>
            <a:ext cx="1240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Curls-bicep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DE310-6225-4820-9012-C88EAA09E5F3}"/>
              </a:ext>
            </a:extLst>
          </p:cNvPr>
          <p:cNvSpPr txBox="1"/>
          <p:nvPr/>
        </p:nvSpPr>
        <p:spPr>
          <a:xfrm>
            <a:off x="1934719" y="6723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E8D88-2CB6-45DD-AF7D-D0F89CA3107B}"/>
              </a:ext>
            </a:extLst>
          </p:cNvPr>
          <p:cNvSpPr txBox="1"/>
          <p:nvPr/>
        </p:nvSpPr>
        <p:spPr>
          <a:xfrm>
            <a:off x="4048009" y="5920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A272B-4F08-4319-81CC-A45F4E681450}"/>
              </a:ext>
            </a:extLst>
          </p:cNvPr>
          <p:cNvSpPr txBox="1"/>
          <p:nvPr/>
        </p:nvSpPr>
        <p:spPr>
          <a:xfrm>
            <a:off x="7741449" y="13952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2EDAD2-2D8D-433A-90D7-A01C41A2BB60}"/>
              </a:ext>
            </a:extLst>
          </p:cNvPr>
          <p:cNvSpPr txBox="1"/>
          <p:nvPr/>
        </p:nvSpPr>
        <p:spPr>
          <a:xfrm>
            <a:off x="9337287" y="8825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D37724-1D7F-41C8-9053-E4AA69F44362}"/>
              </a:ext>
            </a:extLst>
          </p:cNvPr>
          <p:cNvSpPr txBox="1"/>
          <p:nvPr/>
        </p:nvSpPr>
        <p:spPr>
          <a:xfrm>
            <a:off x="1944495" y="22070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5C6CB7-804E-4357-9D19-02D3D8AEBBCF}"/>
              </a:ext>
            </a:extLst>
          </p:cNvPr>
          <p:cNvSpPr txBox="1"/>
          <p:nvPr/>
        </p:nvSpPr>
        <p:spPr>
          <a:xfrm>
            <a:off x="4325537" y="21932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90B35-0488-4F5F-B1DA-58C4990D9E8B}"/>
              </a:ext>
            </a:extLst>
          </p:cNvPr>
          <p:cNvSpPr txBox="1"/>
          <p:nvPr/>
        </p:nvSpPr>
        <p:spPr>
          <a:xfrm>
            <a:off x="6939221" y="2295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D26281-6798-4CBE-BFEE-EABBB054603F}"/>
              </a:ext>
            </a:extLst>
          </p:cNvPr>
          <p:cNvSpPr txBox="1"/>
          <p:nvPr/>
        </p:nvSpPr>
        <p:spPr>
          <a:xfrm>
            <a:off x="9652101" y="21270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8198C1-2C1D-41B1-AFD5-1A4F5075EE2A}"/>
              </a:ext>
            </a:extLst>
          </p:cNvPr>
          <p:cNvSpPr txBox="1"/>
          <p:nvPr/>
        </p:nvSpPr>
        <p:spPr>
          <a:xfrm>
            <a:off x="1466700" y="3822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C12B5B-134C-4618-AC07-B139258D9F13}"/>
              </a:ext>
            </a:extLst>
          </p:cNvPr>
          <p:cNvSpPr txBox="1"/>
          <p:nvPr/>
        </p:nvSpPr>
        <p:spPr>
          <a:xfrm>
            <a:off x="5307388" y="43927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1E1158-77E2-4798-8A44-2392A268FDD6}"/>
              </a:ext>
            </a:extLst>
          </p:cNvPr>
          <p:cNvSpPr txBox="1"/>
          <p:nvPr/>
        </p:nvSpPr>
        <p:spPr>
          <a:xfrm>
            <a:off x="7008659" y="38615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058540-A8DD-49B3-B5F8-F4DD4E4EF2F5}"/>
              </a:ext>
            </a:extLst>
          </p:cNvPr>
          <p:cNvSpPr txBox="1"/>
          <p:nvPr/>
        </p:nvSpPr>
        <p:spPr>
          <a:xfrm>
            <a:off x="10155843" y="43558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1EE5C1-EFFC-4319-946C-46E7AB3F27BE}"/>
              </a:ext>
            </a:extLst>
          </p:cNvPr>
          <p:cNvSpPr txBox="1"/>
          <p:nvPr/>
        </p:nvSpPr>
        <p:spPr>
          <a:xfrm>
            <a:off x="4203347" y="53415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214872-3612-4E47-86D4-CBB8E5B71F94}"/>
              </a:ext>
            </a:extLst>
          </p:cNvPr>
          <p:cNvSpPr txBox="1"/>
          <p:nvPr/>
        </p:nvSpPr>
        <p:spPr>
          <a:xfrm>
            <a:off x="7975147" y="5712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CA5EA1-F898-4A88-8D66-0F76E53F26F4}"/>
              </a:ext>
            </a:extLst>
          </p:cNvPr>
          <p:cNvSpPr txBox="1"/>
          <p:nvPr/>
        </p:nvSpPr>
        <p:spPr>
          <a:xfrm>
            <a:off x="9659304" y="5186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B9D3A2B-6058-4DBC-97F2-5D5B7E39B4D8}"/>
              </a:ext>
            </a:extLst>
          </p:cNvPr>
          <p:cNvSpPr txBox="1"/>
          <p:nvPr/>
        </p:nvSpPr>
        <p:spPr>
          <a:xfrm>
            <a:off x="9859308" y="6422868"/>
            <a:ext cx="2125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highlight>
                  <a:srgbClr val="00FFFF"/>
                </a:highlight>
              </a:rPr>
              <a:t>K. </a:t>
            </a:r>
            <a:r>
              <a:rPr lang="en-US" b="1" dirty="0" err="1">
                <a:highlight>
                  <a:srgbClr val="00FFFF"/>
                </a:highlight>
              </a:rPr>
              <a:t>Catalfamo</a:t>
            </a:r>
            <a:r>
              <a:rPr lang="en-US" b="1" dirty="0">
                <a:highlight>
                  <a:srgbClr val="00FFFF"/>
                </a:highlight>
              </a:rPr>
              <a:t>- HAPE</a:t>
            </a:r>
            <a:endParaRPr lang="en-US" sz="18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375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phabet Exercise Cards">
            <a:extLst>
              <a:ext uri="{FF2B5EF4-FFF2-40B4-BE49-F238E27FC236}">
                <a16:creationId xmlns:a16="http://schemas.microsoft.com/office/drawing/2014/main" id="{DDC51F99-9DF8-40E7-9267-F1E15FA96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64476" r="75284" b="21200"/>
          <a:stretch/>
        </p:blipFill>
        <p:spPr bwMode="auto">
          <a:xfrm>
            <a:off x="518159" y="507999"/>
            <a:ext cx="1097281" cy="13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phabet Exercise Cards">
            <a:extLst>
              <a:ext uri="{FF2B5EF4-FFF2-40B4-BE49-F238E27FC236}">
                <a16:creationId xmlns:a16="http://schemas.microsoft.com/office/drawing/2014/main" id="{0F5C9B6B-BC69-4513-BC61-1881BE327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76058" r="74891" b="7484"/>
          <a:stretch/>
        </p:blipFill>
        <p:spPr bwMode="auto">
          <a:xfrm>
            <a:off x="447038" y="2072639"/>
            <a:ext cx="1168402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phabet Exercise Cards">
            <a:extLst>
              <a:ext uri="{FF2B5EF4-FFF2-40B4-BE49-F238E27FC236}">
                <a16:creationId xmlns:a16="http://schemas.microsoft.com/office/drawing/2014/main" id="{8DACFFE2-ABDE-44F5-93E2-3376D1DF1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5" t="13276" r="37358" b="71486"/>
          <a:stretch/>
        </p:blipFill>
        <p:spPr bwMode="auto">
          <a:xfrm>
            <a:off x="518160" y="3429000"/>
            <a:ext cx="1097280" cy="140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lphabet Exercise Cards">
            <a:extLst>
              <a:ext uri="{FF2B5EF4-FFF2-40B4-BE49-F238E27FC236}">
                <a16:creationId xmlns:a16="http://schemas.microsoft.com/office/drawing/2014/main" id="{BF984074-F84F-4A14-8BC7-5D3742025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6" t="26381" r="37753" b="58381"/>
          <a:stretch/>
        </p:blipFill>
        <p:spPr bwMode="auto">
          <a:xfrm>
            <a:off x="518160" y="5151120"/>
            <a:ext cx="1097280" cy="11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lphabet Exercise Cards">
            <a:extLst>
              <a:ext uri="{FF2B5EF4-FFF2-40B4-BE49-F238E27FC236}">
                <a16:creationId xmlns:a16="http://schemas.microsoft.com/office/drawing/2014/main" id="{55BC6A91-5A46-471E-A7D0-02D59FED4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6" t="37961" r="38363" b="46627"/>
          <a:stretch/>
        </p:blipFill>
        <p:spPr bwMode="auto">
          <a:xfrm>
            <a:off x="4069078" y="507998"/>
            <a:ext cx="890638" cy="13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lphabet Exercise Cards">
            <a:extLst>
              <a:ext uri="{FF2B5EF4-FFF2-40B4-BE49-F238E27FC236}">
                <a16:creationId xmlns:a16="http://schemas.microsoft.com/office/drawing/2014/main" id="{2D013451-FBDE-44D5-91E4-A3E56E09F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7" t="52021" r="37357" b="33695"/>
          <a:stretch/>
        </p:blipFill>
        <p:spPr bwMode="auto">
          <a:xfrm>
            <a:off x="4069078" y="2072639"/>
            <a:ext cx="92456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lphabet Exercise Cards">
            <a:extLst>
              <a:ext uri="{FF2B5EF4-FFF2-40B4-BE49-F238E27FC236}">
                <a16:creationId xmlns:a16="http://schemas.microsoft.com/office/drawing/2014/main" id="{9E21E1FF-242C-4411-ABFF-01A953BCE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5" t="63865" r="37355" b="21201"/>
          <a:stretch/>
        </p:blipFill>
        <p:spPr bwMode="auto">
          <a:xfrm>
            <a:off x="4069078" y="3458677"/>
            <a:ext cx="938038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lphabet Exercise Cards">
            <a:extLst>
              <a:ext uri="{FF2B5EF4-FFF2-40B4-BE49-F238E27FC236}">
                <a16:creationId xmlns:a16="http://schemas.microsoft.com/office/drawing/2014/main" id="{E6A8E3A5-61DB-4414-B8A9-E5C2C2494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5" t="76362" r="37358" b="7802"/>
          <a:stretch/>
        </p:blipFill>
        <p:spPr bwMode="auto">
          <a:xfrm>
            <a:off x="4073306" y="4866639"/>
            <a:ext cx="976086" cy="130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lphabet Exercise Cards">
            <a:extLst>
              <a:ext uri="{FF2B5EF4-FFF2-40B4-BE49-F238E27FC236}">
                <a16:creationId xmlns:a16="http://schemas.microsoft.com/office/drawing/2014/main" id="{74160D74-8141-454F-902A-7ED7A260C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7671" r="74490" b="75262"/>
          <a:stretch/>
        </p:blipFill>
        <p:spPr bwMode="auto">
          <a:xfrm>
            <a:off x="7650352" y="507998"/>
            <a:ext cx="1097280" cy="159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Alphabet Exercise Cards">
            <a:extLst>
              <a:ext uri="{FF2B5EF4-FFF2-40B4-BE49-F238E27FC236}">
                <a16:creationId xmlns:a16="http://schemas.microsoft.com/office/drawing/2014/main" id="{C796C6F4-A5A8-435C-8884-C96D9A6D3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6" t="10585" r="38807" b="74663"/>
          <a:stretch/>
        </p:blipFill>
        <p:spPr bwMode="auto">
          <a:xfrm>
            <a:off x="7663829" y="2387599"/>
            <a:ext cx="924561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Nothing Can Limit Your Positivity: 26 Exercises for Wheelchair Users - Infographic">
            <a:extLst>
              <a:ext uri="{FF2B5EF4-FFF2-40B4-BE49-F238E27FC236}">
                <a16:creationId xmlns:a16="http://schemas.microsoft.com/office/drawing/2014/main" id="{5176C4E8-250A-427E-9004-7F850334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8875" r="59966" b="87949"/>
          <a:stretch>
            <a:fillRect/>
          </a:stretch>
        </p:blipFill>
        <p:spPr bwMode="auto">
          <a:xfrm>
            <a:off x="1763077" y="3458677"/>
            <a:ext cx="1097281" cy="111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22">
            <a:extLst>
              <a:ext uri="{FF2B5EF4-FFF2-40B4-BE49-F238E27FC236}">
                <a16:creationId xmlns:a16="http://schemas.microsoft.com/office/drawing/2014/main" id="{4D65461F-7769-46C6-89C0-9A194CD33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584" y="4374293"/>
            <a:ext cx="1992313" cy="5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Side Bends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 descr="Nothing Can Limit Your Positivity: 26 Exercises for Wheelchair Users - Infographic">
            <a:extLst>
              <a:ext uri="{FF2B5EF4-FFF2-40B4-BE49-F238E27FC236}">
                <a16:creationId xmlns:a16="http://schemas.microsoft.com/office/drawing/2014/main" id="{6E7E877E-D99C-484F-9745-7A36B627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62997" r="56145" b="33719"/>
          <a:stretch>
            <a:fillRect/>
          </a:stretch>
        </p:blipFill>
        <p:spPr bwMode="auto">
          <a:xfrm>
            <a:off x="1945949" y="5142535"/>
            <a:ext cx="914409" cy="102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E7D93CAC-97BF-4BFE-A309-8DE4370D6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38" y="5938253"/>
            <a:ext cx="1992313" cy="5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twists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7" name="Picture 25">
            <a:extLst>
              <a:ext uri="{FF2B5EF4-FFF2-40B4-BE49-F238E27FC236}">
                <a16:creationId xmlns:a16="http://schemas.microsoft.com/office/drawing/2014/main" id="{AE003BAE-FB4F-4EC8-9170-69C0EFB78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7" b="48964"/>
          <a:stretch/>
        </p:blipFill>
        <p:spPr bwMode="auto">
          <a:xfrm>
            <a:off x="4959716" y="597299"/>
            <a:ext cx="1754269" cy="11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6">
            <a:extLst>
              <a:ext uri="{FF2B5EF4-FFF2-40B4-BE49-F238E27FC236}">
                <a16:creationId xmlns:a16="http://schemas.microsoft.com/office/drawing/2014/main" id="{99E89A8E-A5B2-4996-A304-4B68A4F2A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07" b="47467"/>
          <a:stretch/>
        </p:blipFill>
        <p:spPr bwMode="auto">
          <a:xfrm>
            <a:off x="1783715" y="2117600"/>
            <a:ext cx="1750599" cy="117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 Box 22">
            <a:extLst>
              <a:ext uri="{FF2B5EF4-FFF2-40B4-BE49-F238E27FC236}">
                <a16:creationId xmlns:a16="http://schemas.microsoft.com/office/drawing/2014/main" id="{BC140E37-CECC-43BB-8F59-E84FDDC86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715" y="2009612"/>
            <a:ext cx="1992313" cy="399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Rope Climbing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9" name="Picture 27">
            <a:extLst>
              <a:ext uri="{FF2B5EF4-FFF2-40B4-BE49-F238E27FC236}">
                <a16:creationId xmlns:a16="http://schemas.microsoft.com/office/drawing/2014/main" id="{CD049467-F4A5-4BCB-8D9F-8C2ACD9FE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8" r="50075"/>
          <a:stretch/>
        </p:blipFill>
        <p:spPr bwMode="auto">
          <a:xfrm>
            <a:off x="1659631" y="686983"/>
            <a:ext cx="2066220" cy="119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E3D9FB62-8E30-4CB3-870E-C5F9B7A59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151" y="409170"/>
            <a:ext cx="1992313" cy="5556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Quick Jabs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02" name="Picture 30" descr="Last Wiggle Words of the Spring! Register soon. | KIMBALL LIBRARY">
            <a:extLst>
              <a:ext uri="{FF2B5EF4-FFF2-40B4-BE49-F238E27FC236}">
                <a16:creationId xmlns:a16="http://schemas.microsoft.com/office/drawing/2014/main" id="{D3D9BF5E-BD7F-48D4-9893-BDAE374CB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35" y="3271639"/>
            <a:ext cx="1831782" cy="12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id="{DE6E140E-D963-4DFE-9ED3-0882D009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116" y="4474125"/>
            <a:ext cx="2225170" cy="5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Wiggle 30 seconds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04" name="Picture 32" descr="Letter x ex exes business people silhouette Vector Image">
            <a:extLst>
              <a:ext uri="{FF2B5EF4-FFF2-40B4-BE49-F238E27FC236}">
                <a16:creationId xmlns:a16="http://schemas.microsoft.com/office/drawing/2014/main" id="{F4898D19-9B51-46C7-AEE2-1450D0F0D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3" b="12242"/>
          <a:stretch/>
        </p:blipFill>
        <p:spPr bwMode="auto">
          <a:xfrm>
            <a:off x="5163934" y="4967381"/>
            <a:ext cx="1098406" cy="10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2">
            <a:extLst>
              <a:ext uri="{FF2B5EF4-FFF2-40B4-BE49-F238E27FC236}">
                <a16:creationId xmlns:a16="http://schemas.microsoft.com/office/drawing/2014/main" id="{BE207FC7-596D-4A4F-B03F-E2FF531A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607" y="5049404"/>
            <a:ext cx="1356679" cy="5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06" name="Picture 34" descr="Pregnacise - Chair V-Sit - YouTube">
            <a:extLst>
              <a:ext uri="{FF2B5EF4-FFF2-40B4-BE49-F238E27FC236}">
                <a16:creationId xmlns:a16="http://schemas.microsoft.com/office/drawing/2014/main" id="{6ADE7651-236E-4C73-A19F-67E858CBC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20534" r="35444" b="20825"/>
          <a:stretch/>
        </p:blipFill>
        <p:spPr bwMode="auto">
          <a:xfrm>
            <a:off x="4889379" y="2096205"/>
            <a:ext cx="794617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2">
            <a:extLst>
              <a:ext uri="{FF2B5EF4-FFF2-40B4-BE49-F238E27FC236}">
                <a16:creationId xmlns:a16="http://schemas.microsoft.com/office/drawing/2014/main" id="{A8DF83CF-CD8B-41CD-8CD4-5CDFC56B3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997" y="1827969"/>
            <a:ext cx="882554" cy="4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V-sit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7F78CA66-2549-40D2-BA5D-0CD68DDFF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281" y="964796"/>
            <a:ext cx="662028" cy="72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Yoga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02F0DA1F-D19F-4057-8CE7-CE2D47A6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191" y="2528624"/>
            <a:ext cx="1831781" cy="7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Zig Zag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Moves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Feet or Hands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10" name="Picture 38" descr="8 Schematic presentation of the Zigzag change-of-direction (COD) speed... |  Download Scientific Diagram">
            <a:extLst>
              <a:ext uri="{FF2B5EF4-FFF2-40B4-BE49-F238E27FC236}">
                <a16:creationId xmlns:a16="http://schemas.microsoft.com/office/drawing/2014/main" id="{2AECCF4C-59A1-4EC2-8EC1-7B4735AD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84" y="2304416"/>
            <a:ext cx="592214" cy="117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Free alphabet border paper">
            <a:extLst>
              <a:ext uri="{FF2B5EF4-FFF2-40B4-BE49-F238E27FC236}">
                <a16:creationId xmlns:a16="http://schemas.microsoft.com/office/drawing/2014/main" id="{991B1621-F6BD-4DD2-B0A9-0B6257CD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9248" y="2953244"/>
            <a:ext cx="2629303" cy="41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723A36-B870-43C4-8AF3-2E4C547C2CC6}"/>
              </a:ext>
            </a:extLst>
          </p:cNvPr>
          <p:cNvSpPr/>
          <p:nvPr/>
        </p:nvSpPr>
        <p:spPr>
          <a:xfrm>
            <a:off x="8395938" y="4132384"/>
            <a:ext cx="28980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Alphabet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Workout</a:t>
            </a:r>
          </a:p>
        </p:txBody>
      </p:sp>
      <p:pic>
        <p:nvPicPr>
          <p:cNvPr id="3114" name="Picture 42" descr="Gym-free workouts - NHS">
            <a:extLst>
              <a:ext uri="{FF2B5EF4-FFF2-40B4-BE49-F238E27FC236}">
                <a16:creationId xmlns:a16="http://schemas.microsoft.com/office/drawing/2014/main" id="{43407966-7B62-46D8-BD22-E05D50668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37289" r="62738" b="36413"/>
          <a:stretch/>
        </p:blipFill>
        <p:spPr bwMode="auto">
          <a:xfrm>
            <a:off x="8726620" y="732356"/>
            <a:ext cx="1097280" cy="13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ABCCD-E02A-4B65-87C2-AE4EAF73DBF7}"/>
              </a:ext>
            </a:extLst>
          </p:cNvPr>
          <p:cNvSpPr txBox="1"/>
          <p:nvPr/>
        </p:nvSpPr>
        <p:spPr>
          <a:xfrm>
            <a:off x="1860960" y="8172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D0361-C67A-4F6B-B469-C703763C8632}"/>
              </a:ext>
            </a:extLst>
          </p:cNvPr>
          <p:cNvSpPr txBox="1"/>
          <p:nvPr/>
        </p:nvSpPr>
        <p:spPr>
          <a:xfrm>
            <a:off x="4936378" y="8698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95845-E8B7-455B-A8CC-8627EF9BEE59}"/>
              </a:ext>
            </a:extLst>
          </p:cNvPr>
          <p:cNvSpPr txBox="1"/>
          <p:nvPr/>
        </p:nvSpPr>
        <p:spPr>
          <a:xfrm>
            <a:off x="1750766" y="24285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441EE7-514A-4DA3-B42F-DB5BC11AA0EE}"/>
              </a:ext>
            </a:extLst>
          </p:cNvPr>
          <p:cNvSpPr txBox="1"/>
          <p:nvPr/>
        </p:nvSpPr>
        <p:spPr>
          <a:xfrm>
            <a:off x="9614548" y="688296"/>
            <a:ext cx="12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30 seconds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3C3977-8220-4B64-B828-2AB02907FE63}"/>
              </a:ext>
            </a:extLst>
          </p:cNvPr>
          <p:cNvSpPr txBox="1"/>
          <p:nvPr/>
        </p:nvSpPr>
        <p:spPr>
          <a:xfrm>
            <a:off x="9577022" y="22015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F503A3-B987-4B4A-875B-B0008E6B4188}"/>
              </a:ext>
            </a:extLst>
          </p:cNvPr>
          <p:cNvSpPr txBox="1"/>
          <p:nvPr/>
        </p:nvSpPr>
        <p:spPr>
          <a:xfrm>
            <a:off x="1750766" y="35471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8CF5D4-9CB7-4BC6-9E34-542C51A26118}"/>
              </a:ext>
            </a:extLst>
          </p:cNvPr>
          <p:cNvSpPr txBox="1"/>
          <p:nvPr/>
        </p:nvSpPr>
        <p:spPr>
          <a:xfrm>
            <a:off x="1928219" y="50972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561B6A-3977-49E0-9C2A-563DD0EDE48F}"/>
              </a:ext>
            </a:extLst>
          </p:cNvPr>
          <p:cNvSpPr txBox="1"/>
          <p:nvPr/>
        </p:nvSpPr>
        <p:spPr>
          <a:xfrm>
            <a:off x="5232702" y="21176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Hold 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932AA8-995B-4134-91E0-3D57637E8ED7}"/>
              </a:ext>
            </a:extLst>
          </p:cNvPr>
          <p:cNvSpPr txBox="1"/>
          <p:nvPr/>
        </p:nvSpPr>
        <p:spPr>
          <a:xfrm>
            <a:off x="5731573" y="4450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FFED1C-2B4E-41B1-96F7-919E9FFC3E42}"/>
              </a:ext>
            </a:extLst>
          </p:cNvPr>
          <p:cNvSpPr txBox="1"/>
          <p:nvPr/>
        </p:nvSpPr>
        <p:spPr>
          <a:xfrm>
            <a:off x="6192870" y="5569041"/>
            <a:ext cx="12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30 seconds</a:t>
            </a:r>
          </a:p>
        </p:txBody>
      </p:sp>
      <p:pic>
        <p:nvPicPr>
          <p:cNvPr id="2050" name="Picture 2" descr="V for Victory - Home | Facebook">
            <a:extLst>
              <a:ext uri="{FF2B5EF4-FFF2-40B4-BE49-F238E27FC236}">
                <a16:creationId xmlns:a16="http://schemas.microsoft.com/office/drawing/2014/main" id="{FBA66299-8297-47D5-9EFB-C8C95432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85" y="2163139"/>
            <a:ext cx="744767" cy="9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2">
            <a:extLst>
              <a:ext uri="{FF2B5EF4-FFF2-40B4-BE49-F238E27FC236}">
                <a16:creationId xmlns:a16="http://schemas.microsoft.com/office/drawing/2014/main" id="{A9C5AA24-38BE-4596-B66D-24BAE8F2B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701" y="1887525"/>
            <a:ext cx="1083878" cy="4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“v”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71FC52-CDB9-44FC-BB22-7DE2DC07AE08}"/>
              </a:ext>
            </a:extLst>
          </p:cNvPr>
          <p:cNvSpPr txBox="1"/>
          <p:nvPr/>
        </p:nvSpPr>
        <p:spPr>
          <a:xfrm>
            <a:off x="8101400" y="6309213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 err="1">
                <a:highlight>
                  <a:srgbClr val="00FFFF"/>
                </a:highlight>
              </a:rPr>
              <a:t>K.Catalfamo</a:t>
            </a:r>
            <a:r>
              <a:rPr lang="en-US" sz="1800" b="1" dirty="0">
                <a:highlight>
                  <a:srgbClr val="00FFFF"/>
                </a:highlight>
              </a:rPr>
              <a:t> – Adapted PE &amp; Health</a:t>
            </a:r>
          </a:p>
        </p:txBody>
      </p:sp>
    </p:spTree>
    <p:extLst>
      <p:ext uri="{BB962C8B-B14F-4D97-AF65-F5344CB8AC3E}">
        <p14:creationId xmlns:p14="http://schemas.microsoft.com/office/powerpoint/2010/main" val="341992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82</Words>
  <Application>Microsoft Office PowerPoint</Application>
  <PresentationFormat>Widescreen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twinkeesmom@comcast.net</dc:creator>
  <cp:lastModifiedBy>twinkeesmom@comcast.net</cp:lastModifiedBy>
  <cp:revision>132</cp:revision>
  <cp:lastPrinted>2020-10-05T02:08:19Z</cp:lastPrinted>
  <dcterms:created xsi:type="dcterms:W3CDTF">2020-09-04T04:21:14Z</dcterms:created>
  <dcterms:modified xsi:type="dcterms:W3CDTF">2020-10-18T21:18:22Z</dcterms:modified>
</cp:coreProperties>
</file>