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0" y="0"/>
            <a:ext cx="9144000" cy="6918324"/>
            <a:chOff x="0" y="0"/>
            <a:chExt cx="9144000" cy="6918324"/>
          </a:xfrm>
        </p:grpSpPr>
        <p:sp>
          <p:nvSpPr>
            <p:cNvPr id="26" name="Shape 26"/>
            <p:cNvSpPr/>
            <p:nvPr/>
          </p:nvSpPr>
          <p:spPr>
            <a:xfrm>
              <a:off x="8783636" y="444500"/>
              <a:ext cx="360362" cy="315277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hlink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0"/>
              <a:ext cx="9144000" cy="21335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78260"/>
                  </a:lnTo>
                  <a:cubicBezTo>
                    <a:pt x="112500" y="89565"/>
                    <a:pt x="95000" y="62717"/>
                    <a:pt x="75000" y="67826"/>
                  </a:cubicBezTo>
                  <a:cubicBezTo>
                    <a:pt x="55000" y="72934"/>
                    <a:pt x="12500" y="120000"/>
                    <a:pt x="0" y="108695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1163637"/>
              <a:ext cx="9144000" cy="5694361"/>
            </a:xfrm>
            <a:custGeom>
              <a:pathLst>
                <a:path extrusionOk="0" h="120000" w="120000">
                  <a:moveTo>
                    <a:pt x="0" y="19470"/>
                  </a:moveTo>
                  <a:cubicBezTo>
                    <a:pt x="21395" y="22748"/>
                    <a:pt x="40833" y="12946"/>
                    <a:pt x="55000" y="8932"/>
                  </a:cubicBezTo>
                  <a:cubicBezTo>
                    <a:pt x="55000" y="8932"/>
                    <a:pt x="68083" y="6021"/>
                    <a:pt x="70270" y="5352"/>
                  </a:cubicBezTo>
                  <a:cubicBezTo>
                    <a:pt x="85833" y="0"/>
                    <a:pt x="110000" y="11976"/>
                    <a:pt x="120000" y="11976"/>
                  </a:cubicBezTo>
                  <a:lnTo>
                    <a:pt x="120000" y="120000"/>
                  </a:lnTo>
                  <a:lnTo>
                    <a:pt x="0" y="120000"/>
                  </a:lnTo>
                  <a:cubicBezTo>
                    <a:pt x="0" y="120000"/>
                    <a:pt x="0" y="19470"/>
                    <a:pt x="0" y="1947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292100"/>
              <a:ext cx="9144000" cy="854074"/>
            </a:xfrm>
            <a:custGeom>
              <a:pathLst>
                <a:path extrusionOk="0" h="120000" w="120000">
                  <a:moveTo>
                    <a:pt x="0" y="36356"/>
                  </a:moveTo>
                  <a:lnTo>
                    <a:pt x="0" y="89888"/>
                  </a:lnTo>
                  <a:cubicBezTo>
                    <a:pt x="6145" y="100371"/>
                    <a:pt x="21062" y="107286"/>
                    <a:pt x="36937" y="98810"/>
                  </a:cubicBezTo>
                  <a:cubicBezTo>
                    <a:pt x="52812" y="90334"/>
                    <a:pt x="81437" y="35910"/>
                    <a:pt x="95270" y="39256"/>
                  </a:cubicBezTo>
                  <a:cubicBezTo>
                    <a:pt x="109104" y="42602"/>
                    <a:pt x="115875" y="120000"/>
                    <a:pt x="120000" y="119553"/>
                  </a:cubicBezTo>
                  <a:lnTo>
                    <a:pt x="120000" y="36356"/>
                  </a:lnTo>
                  <a:cubicBezTo>
                    <a:pt x="115833" y="17620"/>
                    <a:pt x="108104" y="0"/>
                    <a:pt x="95000" y="6468"/>
                  </a:cubicBezTo>
                  <a:cubicBezTo>
                    <a:pt x="81895" y="12936"/>
                    <a:pt x="57229" y="70037"/>
                    <a:pt x="41395" y="74944"/>
                  </a:cubicBezTo>
                  <a:cubicBezTo>
                    <a:pt x="25562" y="79851"/>
                    <a:pt x="8625" y="44386"/>
                    <a:pt x="0" y="3635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000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2405061"/>
              <a:ext cx="9144000" cy="1069975"/>
            </a:xfrm>
            <a:custGeom>
              <a:pathLst>
                <a:path extrusionOk="0" h="120000" w="120000">
                  <a:moveTo>
                    <a:pt x="0" y="43798"/>
                  </a:moveTo>
                  <a:lnTo>
                    <a:pt x="0" y="72284"/>
                  </a:lnTo>
                  <a:cubicBezTo>
                    <a:pt x="4437" y="82433"/>
                    <a:pt x="21020" y="109673"/>
                    <a:pt x="26666" y="114836"/>
                  </a:cubicBezTo>
                  <a:cubicBezTo>
                    <a:pt x="32312" y="120000"/>
                    <a:pt x="22750" y="119109"/>
                    <a:pt x="33895" y="103264"/>
                  </a:cubicBezTo>
                  <a:cubicBezTo>
                    <a:pt x="45041" y="87418"/>
                    <a:pt x="79250" y="19406"/>
                    <a:pt x="93604" y="20118"/>
                  </a:cubicBezTo>
                  <a:cubicBezTo>
                    <a:pt x="107958" y="20830"/>
                    <a:pt x="115604" y="104332"/>
                    <a:pt x="120000" y="107893"/>
                  </a:cubicBezTo>
                  <a:lnTo>
                    <a:pt x="120000" y="41483"/>
                  </a:lnTo>
                  <a:cubicBezTo>
                    <a:pt x="113979" y="28130"/>
                    <a:pt x="100375" y="0"/>
                    <a:pt x="84166" y="5875"/>
                  </a:cubicBezTo>
                  <a:cubicBezTo>
                    <a:pt x="67958" y="11750"/>
                    <a:pt x="36791" y="70860"/>
                    <a:pt x="22770" y="77091"/>
                  </a:cubicBezTo>
                  <a:cubicBezTo>
                    <a:pt x="8750" y="83323"/>
                    <a:pt x="4750" y="50741"/>
                    <a:pt x="0" y="4379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0000">
                  <a:schemeClr val="accen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2476500" y="1522412"/>
              <a:ext cx="6667500" cy="5335587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3371" y="101755"/>
                    <a:pt x="10114" y="21065"/>
                    <a:pt x="30114" y="10532"/>
                  </a:cubicBezTo>
                  <a:cubicBezTo>
                    <a:pt x="50114" y="0"/>
                    <a:pt x="105028" y="46379"/>
                    <a:pt x="120000" y="56697"/>
                  </a:cubicBezTo>
                  <a:lnTo>
                    <a:pt x="120000" y="72407"/>
                  </a:lnTo>
                  <a:cubicBezTo>
                    <a:pt x="105714" y="65587"/>
                    <a:pt x="52628" y="7854"/>
                    <a:pt x="34285" y="15781"/>
                  </a:cubicBezTo>
                  <a:cubicBezTo>
                    <a:pt x="15942" y="23707"/>
                    <a:pt x="15628" y="102648"/>
                    <a:pt x="9914" y="120000"/>
                  </a:cubicBez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3443287"/>
              <a:ext cx="9144000" cy="3055936"/>
            </a:xfrm>
            <a:custGeom>
              <a:pathLst>
                <a:path extrusionOk="0" h="120000" w="120000">
                  <a:moveTo>
                    <a:pt x="0" y="50119"/>
                  </a:moveTo>
                  <a:lnTo>
                    <a:pt x="0" y="61776"/>
                  </a:lnTo>
                  <a:cubicBezTo>
                    <a:pt x="5375" y="72311"/>
                    <a:pt x="20937" y="120000"/>
                    <a:pt x="32229" y="113329"/>
                  </a:cubicBezTo>
                  <a:cubicBezTo>
                    <a:pt x="43520" y="106659"/>
                    <a:pt x="53145" y="24810"/>
                    <a:pt x="67770" y="21880"/>
                  </a:cubicBezTo>
                  <a:cubicBezTo>
                    <a:pt x="82395" y="18950"/>
                    <a:pt x="111291" y="87522"/>
                    <a:pt x="120000" y="95812"/>
                  </a:cubicBezTo>
                  <a:lnTo>
                    <a:pt x="120000" y="71750"/>
                  </a:lnTo>
                  <a:cubicBezTo>
                    <a:pt x="112604" y="70067"/>
                    <a:pt x="82958" y="0"/>
                    <a:pt x="67500" y="5236"/>
                  </a:cubicBezTo>
                  <a:cubicBezTo>
                    <a:pt x="52958" y="10659"/>
                    <a:pt x="44020" y="96685"/>
                    <a:pt x="32770" y="104166"/>
                  </a:cubicBezTo>
                  <a:cubicBezTo>
                    <a:pt x="21520" y="111646"/>
                    <a:pt x="5458" y="51490"/>
                    <a:pt x="0" y="5011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0000">
                  <a:schemeClr val="accen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552825"/>
              <a:ext cx="6237286" cy="3365499"/>
            </a:xfrm>
            <a:custGeom>
              <a:pathLst>
                <a:path extrusionOk="0" h="120000" w="120000">
                  <a:moveTo>
                    <a:pt x="0" y="23490"/>
                  </a:moveTo>
                  <a:lnTo>
                    <a:pt x="0" y="28754"/>
                  </a:lnTo>
                  <a:cubicBezTo>
                    <a:pt x="4575" y="32660"/>
                    <a:pt x="36606" y="7811"/>
                    <a:pt x="55281" y="12962"/>
                  </a:cubicBezTo>
                  <a:cubicBezTo>
                    <a:pt x="73956" y="18113"/>
                    <a:pt x="104213" y="42226"/>
                    <a:pt x="112106" y="59716"/>
                  </a:cubicBezTo>
                  <a:cubicBezTo>
                    <a:pt x="120000" y="77207"/>
                    <a:pt x="102469" y="120000"/>
                    <a:pt x="102583" y="117849"/>
                  </a:cubicBezTo>
                  <a:lnTo>
                    <a:pt x="112878" y="46924"/>
                  </a:lnTo>
                  <a:cubicBezTo>
                    <a:pt x="106530" y="27962"/>
                    <a:pt x="83250" y="7811"/>
                    <a:pt x="64432" y="3905"/>
                  </a:cubicBezTo>
                  <a:cubicBezTo>
                    <a:pt x="45614" y="0"/>
                    <a:pt x="13412" y="19415"/>
                    <a:pt x="0" y="2349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4000" cy="6918324"/>
            <a:chOff x="0" y="0"/>
            <a:chExt cx="9144000" cy="6918324"/>
          </a:xfrm>
        </p:grpSpPr>
        <p:sp>
          <p:nvSpPr>
            <p:cNvPr id="7" name="Shape 7"/>
            <p:cNvSpPr/>
            <p:nvPr/>
          </p:nvSpPr>
          <p:spPr>
            <a:xfrm>
              <a:off x="8783636" y="444500"/>
              <a:ext cx="360362" cy="315277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hlink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9144000" cy="21335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78260"/>
                  </a:lnTo>
                  <a:cubicBezTo>
                    <a:pt x="112500" y="89565"/>
                    <a:pt x="95000" y="62717"/>
                    <a:pt x="75000" y="67826"/>
                  </a:cubicBezTo>
                  <a:cubicBezTo>
                    <a:pt x="55000" y="72934"/>
                    <a:pt x="12500" y="120000"/>
                    <a:pt x="0" y="108695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1163637"/>
              <a:ext cx="9144000" cy="5694361"/>
            </a:xfrm>
            <a:custGeom>
              <a:pathLst>
                <a:path extrusionOk="0" h="120000" w="120000">
                  <a:moveTo>
                    <a:pt x="0" y="19470"/>
                  </a:moveTo>
                  <a:cubicBezTo>
                    <a:pt x="21395" y="22748"/>
                    <a:pt x="40833" y="12946"/>
                    <a:pt x="55000" y="8932"/>
                  </a:cubicBezTo>
                  <a:cubicBezTo>
                    <a:pt x="55000" y="8932"/>
                    <a:pt x="68083" y="6021"/>
                    <a:pt x="70270" y="5352"/>
                  </a:cubicBezTo>
                  <a:cubicBezTo>
                    <a:pt x="85833" y="0"/>
                    <a:pt x="110000" y="11976"/>
                    <a:pt x="120000" y="11976"/>
                  </a:cubicBezTo>
                  <a:lnTo>
                    <a:pt x="120000" y="120000"/>
                  </a:lnTo>
                  <a:lnTo>
                    <a:pt x="0" y="120000"/>
                  </a:lnTo>
                  <a:cubicBezTo>
                    <a:pt x="0" y="120000"/>
                    <a:pt x="0" y="19470"/>
                    <a:pt x="0" y="19470"/>
                  </a:cubicBez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292100"/>
              <a:ext cx="9144000" cy="854074"/>
            </a:xfrm>
            <a:custGeom>
              <a:pathLst>
                <a:path extrusionOk="0" h="120000" w="120000">
                  <a:moveTo>
                    <a:pt x="0" y="36356"/>
                  </a:moveTo>
                  <a:lnTo>
                    <a:pt x="0" y="89888"/>
                  </a:lnTo>
                  <a:cubicBezTo>
                    <a:pt x="6145" y="100371"/>
                    <a:pt x="21062" y="107286"/>
                    <a:pt x="36937" y="98810"/>
                  </a:cubicBezTo>
                  <a:cubicBezTo>
                    <a:pt x="52812" y="90334"/>
                    <a:pt x="81437" y="35910"/>
                    <a:pt x="95270" y="39256"/>
                  </a:cubicBezTo>
                  <a:cubicBezTo>
                    <a:pt x="109104" y="42602"/>
                    <a:pt x="115875" y="120000"/>
                    <a:pt x="120000" y="119553"/>
                  </a:cubicBezTo>
                  <a:lnTo>
                    <a:pt x="120000" y="36356"/>
                  </a:lnTo>
                  <a:cubicBezTo>
                    <a:pt x="115833" y="17620"/>
                    <a:pt x="108104" y="0"/>
                    <a:pt x="95000" y="6468"/>
                  </a:cubicBezTo>
                  <a:cubicBezTo>
                    <a:pt x="81895" y="12936"/>
                    <a:pt x="57229" y="70037"/>
                    <a:pt x="41395" y="74944"/>
                  </a:cubicBezTo>
                  <a:cubicBezTo>
                    <a:pt x="25562" y="79851"/>
                    <a:pt x="8625" y="44386"/>
                    <a:pt x="0" y="36356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000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2405061"/>
              <a:ext cx="9144000" cy="1069975"/>
            </a:xfrm>
            <a:custGeom>
              <a:pathLst>
                <a:path extrusionOk="0" h="120000" w="120000">
                  <a:moveTo>
                    <a:pt x="0" y="43798"/>
                  </a:moveTo>
                  <a:lnTo>
                    <a:pt x="0" y="72284"/>
                  </a:lnTo>
                  <a:cubicBezTo>
                    <a:pt x="4437" y="82433"/>
                    <a:pt x="21020" y="109673"/>
                    <a:pt x="26666" y="114836"/>
                  </a:cubicBezTo>
                  <a:cubicBezTo>
                    <a:pt x="32312" y="120000"/>
                    <a:pt x="22750" y="119109"/>
                    <a:pt x="33895" y="103264"/>
                  </a:cubicBezTo>
                  <a:cubicBezTo>
                    <a:pt x="45041" y="87418"/>
                    <a:pt x="79250" y="19406"/>
                    <a:pt x="93604" y="20118"/>
                  </a:cubicBezTo>
                  <a:cubicBezTo>
                    <a:pt x="107958" y="20830"/>
                    <a:pt x="115604" y="104332"/>
                    <a:pt x="120000" y="107893"/>
                  </a:cubicBezTo>
                  <a:lnTo>
                    <a:pt x="120000" y="41483"/>
                  </a:lnTo>
                  <a:cubicBezTo>
                    <a:pt x="113979" y="28130"/>
                    <a:pt x="100375" y="0"/>
                    <a:pt x="84166" y="5875"/>
                  </a:cubicBezTo>
                  <a:cubicBezTo>
                    <a:pt x="67958" y="11750"/>
                    <a:pt x="36791" y="70860"/>
                    <a:pt x="22770" y="77091"/>
                  </a:cubicBezTo>
                  <a:cubicBezTo>
                    <a:pt x="8750" y="83323"/>
                    <a:pt x="4750" y="50741"/>
                    <a:pt x="0" y="43798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0000">
                  <a:schemeClr val="accen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2476500" y="1522412"/>
              <a:ext cx="6667500" cy="5335587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3371" y="101755"/>
                    <a:pt x="10114" y="21065"/>
                    <a:pt x="30114" y="10532"/>
                  </a:cubicBezTo>
                  <a:cubicBezTo>
                    <a:pt x="50114" y="0"/>
                    <a:pt x="105028" y="46379"/>
                    <a:pt x="120000" y="56697"/>
                  </a:cubicBezTo>
                  <a:lnTo>
                    <a:pt x="120000" y="72407"/>
                  </a:lnTo>
                  <a:cubicBezTo>
                    <a:pt x="105714" y="65587"/>
                    <a:pt x="52628" y="7854"/>
                    <a:pt x="34285" y="15781"/>
                  </a:cubicBezTo>
                  <a:cubicBezTo>
                    <a:pt x="15942" y="23707"/>
                    <a:pt x="15628" y="102648"/>
                    <a:pt x="9914" y="120000"/>
                  </a:cubicBez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443287"/>
              <a:ext cx="9144000" cy="3055936"/>
            </a:xfrm>
            <a:custGeom>
              <a:pathLst>
                <a:path extrusionOk="0" h="120000" w="120000">
                  <a:moveTo>
                    <a:pt x="0" y="50119"/>
                  </a:moveTo>
                  <a:lnTo>
                    <a:pt x="0" y="61776"/>
                  </a:lnTo>
                  <a:cubicBezTo>
                    <a:pt x="5375" y="72311"/>
                    <a:pt x="20937" y="120000"/>
                    <a:pt x="32229" y="113329"/>
                  </a:cubicBezTo>
                  <a:cubicBezTo>
                    <a:pt x="43520" y="106659"/>
                    <a:pt x="53145" y="24810"/>
                    <a:pt x="67770" y="21880"/>
                  </a:cubicBezTo>
                  <a:cubicBezTo>
                    <a:pt x="82395" y="18950"/>
                    <a:pt x="111291" y="87522"/>
                    <a:pt x="120000" y="95812"/>
                  </a:cubicBezTo>
                  <a:lnTo>
                    <a:pt x="120000" y="71750"/>
                  </a:lnTo>
                  <a:cubicBezTo>
                    <a:pt x="112604" y="70067"/>
                    <a:pt x="82958" y="0"/>
                    <a:pt x="67500" y="5236"/>
                  </a:cubicBezTo>
                  <a:cubicBezTo>
                    <a:pt x="52958" y="10659"/>
                    <a:pt x="44020" y="96685"/>
                    <a:pt x="32770" y="104166"/>
                  </a:cubicBezTo>
                  <a:cubicBezTo>
                    <a:pt x="21520" y="111646"/>
                    <a:pt x="5458" y="51490"/>
                    <a:pt x="0" y="50119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0000">
                  <a:schemeClr val="accen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552825"/>
              <a:ext cx="6237286" cy="3365499"/>
            </a:xfrm>
            <a:custGeom>
              <a:pathLst>
                <a:path extrusionOk="0" h="120000" w="120000">
                  <a:moveTo>
                    <a:pt x="0" y="23490"/>
                  </a:moveTo>
                  <a:lnTo>
                    <a:pt x="0" y="28754"/>
                  </a:lnTo>
                  <a:cubicBezTo>
                    <a:pt x="4575" y="32660"/>
                    <a:pt x="36606" y="7811"/>
                    <a:pt x="55281" y="12962"/>
                  </a:cubicBezTo>
                  <a:cubicBezTo>
                    <a:pt x="73956" y="18113"/>
                    <a:pt x="104213" y="42226"/>
                    <a:pt x="112106" y="59716"/>
                  </a:cubicBezTo>
                  <a:cubicBezTo>
                    <a:pt x="120000" y="77207"/>
                    <a:pt x="102469" y="120000"/>
                    <a:pt x="102583" y="117849"/>
                  </a:cubicBezTo>
                  <a:lnTo>
                    <a:pt x="112878" y="46924"/>
                  </a:lnTo>
                  <a:cubicBezTo>
                    <a:pt x="106530" y="27962"/>
                    <a:pt x="83250" y="7811"/>
                    <a:pt x="64432" y="3905"/>
                  </a:cubicBezTo>
                  <a:cubicBezTo>
                    <a:pt x="45614" y="0"/>
                    <a:pt x="13412" y="19415"/>
                    <a:pt x="0" y="2349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" name="Shape 1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838200" y="4800600"/>
            <a:ext cx="778827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5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50" name="Shape 50"/>
          <p:cNvSpPr txBox="1"/>
          <p:nvPr>
            <p:ph idx="4294967295" type="title"/>
          </p:nvPr>
        </p:nvSpPr>
        <p:spPr>
          <a:xfrm>
            <a:off x="838200" y="2362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ACTIVITY: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2286000" y="2043111"/>
            <a:ext cx="4572000" cy="277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44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44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Shape 56"/>
          <p:cNvSpPr txBox="1"/>
          <p:nvPr>
            <p:ph idx="4294967295"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HEALTH-RELATED</a:t>
            </a:r>
            <a:br>
              <a:rPr b="0" i="0" lang="en-US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(CARDIOVASCULAR ENDURANCE, MUSCULAR STRENGTH, MUSCULAR ENDURANCE, FLEXIBILITY, BODY COMPOSITION)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381000" y="457200"/>
            <a:ext cx="8381999" cy="1495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HEALTH-RELATED</a:t>
            </a:r>
            <a:br>
              <a:rPr b="0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6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(CARDIOVASCULAR ENDURANCE, MUSCULAR STRENGTH, MUSCULAR ENDURANCE, FLEXIBILITY, BODY COMPOSITION)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381000" y="457200"/>
            <a:ext cx="8381999" cy="1495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HEALTH-RELATED</a:t>
            </a:r>
            <a:br>
              <a:rPr b="0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6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(CARDIOVASCULAR ENDURANCE, MUSCULAR STRENGTH, MUSCULAR ENDURANCE, FLEXIBILITY, BODY COMPOSITION)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others to participate in </a:t>
            </a:r>
            <a:r>
              <a:rPr b="1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creative and effective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ways: Tell me </a:t>
            </a:r>
            <a: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things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convince me to participate in your activity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2743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1.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2.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3.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4.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ENJOYMENT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Tell me </a:t>
            </a:r>
            <a: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REASONS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WHY you enjoy your activity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85800" y="2416825"/>
            <a:ext cx="7374300" cy="42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3F3F3"/>
                </a:solidFill>
              </a:rPr>
              <a:t>1.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3F3F3"/>
                </a:solidFill>
              </a:rPr>
              <a:t>2.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3F3F3"/>
                </a:solidFill>
              </a:rPr>
              <a:t>3.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3F3F3"/>
                </a:solidFill>
              </a:rPr>
              <a:t>4.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09600" y="2743200"/>
            <a:ext cx="77724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1.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2.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3.</a:t>
            </a: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SELF-EXPRESSION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How are you able express your one's feelings, thoughts, or ideas </a:t>
            </a:r>
            <a: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 ways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expression)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685800" y="371825"/>
            <a:ext cx="7772400" cy="15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b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4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0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are 3 PLACES YOU would a person go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</a:t>
            </a:r>
            <a:r>
              <a:rPr b="1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</a:t>
            </a:r>
            <a:r>
              <a:rPr b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participate in your activity (include name of place, address, how far it is from Chardon…)</a:t>
            </a: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81675" y="2602725"/>
            <a:ext cx="7622400" cy="3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solidFill>
                  <a:srgbClr val="F3F3F3"/>
                </a:solidFill>
              </a:rPr>
              <a:t>1.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solidFill>
                  <a:srgbClr val="F3F3F3"/>
                </a:solidFill>
              </a:rPr>
              <a:t>2.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solidFill>
                  <a:srgbClr val="F3F3F3"/>
                </a:solidFill>
              </a:rPr>
              <a:t>3.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5000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8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SOURCES </a:t>
            </a:r>
            <a:r>
              <a:rPr b="1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(for SLIDES #2, #3, #4, AND #8 )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SLIDE 2: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SLIDE 3: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SLIDE 4: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/>
              <a:t>SLIDE 8: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ibbons">
  <a:themeElements>
    <a:clrScheme name="Ribbons">
      <a:dk1>
        <a:srgbClr val="FFFFCC"/>
      </a:dk1>
      <a:lt1>
        <a:srgbClr val="660033"/>
      </a:lt1>
      <a:dk2>
        <a:srgbClr val="FFCC00"/>
      </a:dk2>
      <a:lt2>
        <a:srgbClr val="220011"/>
      </a:lt2>
      <a:accent1>
        <a:srgbClr val="CC0099"/>
      </a:accent1>
      <a:accent2>
        <a:srgbClr val="56002B"/>
      </a:accent2>
      <a:accent3>
        <a:srgbClr val="660033"/>
      </a:accent3>
      <a:accent4>
        <a:srgbClr val="CC0099"/>
      </a:accent4>
      <a:accent5>
        <a:srgbClr val="56002B"/>
      </a:accent5>
      <a:accent6>
        <a:srgbClr val="660033"/>
      </a:accent6>
      <a:hlink>
        <a:srgbClr val="9C004E"/>
      </a:hlink>
      <a:folHlink>
        <a:srgbClr val="FF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