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 id="2147483708" r:id="rId3"/>
    <p:sldMasterId id="2147483720" r:id="rId4"/>
  </p:sldMasterIdLst>
  <p:notesMasterIdLst>
    <p:notesMasterId r:id="rId58"/>
  </p:notesMasterIdLst>
  <p:sldIdLst>
    <p:sldId id="2257" r:id="rId5"/>
    <p:sldId id="633" r:id="rId6"/>
    <p:sldId id="2161" r:id="rId7"/>
    <p:sldId id="2153" r:id="rId8"/>
    <p:sldId id="621" r:id="rId9"/>
    <p:sldId id="2163" r:id="rId10"/>
    <p:sldId id="2164" r:id="rId11"/>
    <p:sldId id="2168" r:id="rId12"/>
    <p:sldId id="2149" r:id="rId13"/>
    <p:sldId id="2248" r:id="rId14"/>
    <p:sldId id="2255" r:id="rId15"/>
    <p:sldId id="2244" r:id="rId16"/>
    <p:sldId id="2228" r:id="rId17"/>
    <p:sldId id="2202" r:id="rId18"/>
    <p:sldId id="2229" r:id="rId19"/>
    <p:sldId id="2240" r:id="rId20"/>
    <p:sldId id="2031" r:id="rId21"/>
    <p:sldId id="2252" r:id="rId22"/>
    <p:sldId id="2241" r:id="rId23"/>
    <p:sldId id="2177" r:id="rId24"/>
    <p:sldId id="2032" r:id="rId25"/>
    <p:sldId id="2253" r:id="rId26"/>
    <p:sldId id="2237" r:id="rId27"/>
    <p:sldId id="2242" r:id="rId28"/>
    <p:sldId id="2232" r:id="rId29"/>
    <p:sldId id="2235" r:id="rId30"/>
    <p:sldId id="2236" r:id="rId31"/>
    <p:sldId id="2179" r:id="rId32"/>
    <p:sldId id="2033" r:id="rId33"/>
    <p:sldId id="2027" r:id="rId34"/>
    <p:sldId id="302" r:id="rId35"/>
    <p:sldId id="2251" r:id="rId36"/>
    <p:sldId id="2254" r:id="rId37"/>
    <p:sldId id="2231" r:id="rId38"/>
    <p:sldId id="2245" r:id="rId39"/>
    <p:sldId id="2256" r:id="rId40"/>
    <p:sldId id="2213" r:id="rId41"/>
    <p:sldId id="2230" r:id="rId42"/>
    <p:sldId id="2218" r:id="rId43"/>
    <p:sldId id="694" r:id="rId44"/>
    <p:sldId id="2198" r:id="rId45"/>
    <p:sldId id="2258" r:id="rId46"/>
    <p:sldId id="2111" r:id="rId47"/>
    <p:sldId id="277" r:id="rId48"/>
    <p:sldId id="2144" r:id="rId49"/>
    <p:sldId id="2174" r:id="rId50"/>
    <p:sldId id="2203" r:id="rId51"/>
    <p:sldId id="2208" r:id="rId52"/>
    <p:sldId id="618" r:id="rId53"/>
    <p:sldId id="2151" r:id="rId54"/>
    <p:sldId id="2221" r:id="rId55"/>
    <p:sldId id="2076" r:id="rId56"/>
    <p:sldId id="218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3.xml.rels><?xml version="1.0" encoding="UTF-8" standalone="yes"?>
<Relationships xmlns="http://schemas.openxmlformats.org/package/2006/relationships"><Relationship Id="rId3" Type="http://schemas.openxmlformats.org/officeDocument/2006/relationships/hyperlink" Target="https://www.ncbi.nlm.nih.gov/pmc/articles/PMC4185134/#CIT0035" TargetMode="External"/><Relationship Id="rId2" Type="http://schemas.openxmlformats.org/officeDocument/2006/relationships/hyperlink" Target="https://www.ncbi.nlm.nih.gov/pmc/articles/PMC4185134/#CIT0034" TargetMode="External"/><Relationship Id="rId1" Type="http://schemas.openxmlformats.org/officeDocument/2006/relationships/hyperlink" Target="http://resilienceresearch.org/"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3.xml.rels><?xml version="1.0" encoding="UTF-8" standalone="yes"?>
<Relationships xmlns="http://schemas.openxmlformats.org/package/2006/relationships"><Relationship Id="rId3" Type="http://schemas.openxmlformats.org/officeDocument/2006/relationships/hyperlink" Target="https://www.ncbi.nlm.nih.gov/pmc/articles/PMC4185134/#CIT0035" TargetMode="External"/><Relationship Id="rId2" Type="http://schemas.openxmlformats.org/officeDocument/2006/relationships/hyperlink" Target="https://www.ncbi.nlm.nih.gov/pmc/articles/PMC4185134/#CIT0034" TargetMode="External"/><Relationship Id="rId1" Type="http://schemas.openxmlformats.org/officeDocument/2006/relationships/hyperlink" Target="http://resilienceresearch.org/"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92041-5B89-5E47-B153-50397723F12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A4413370-4CB7-DE4A-9D66-2E35664317D9}">
      <dgm:prSet phldrT="[Text]" custT="1"/>
      <dgm:spPr/>
      <dgm:t>
        <a:bodyPr/>
        <a:lstStyle/>
        <a:p>
          <a:endParaRPr lang="en-US" sz="2000" b="1"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Readiness (Before a big thing)</a:t>
          </a:r>
        </a:p>
      </dgm:t>
    </dgm:pt>
    <dgm:pt modelId="{264C32EA-72E4-F94A-B501-D47972E1C86C}" type="parTrans" cxnId="{36932AEB-EAD4-0A43-AF1F-0A3B38DA67CE}">
      <dgm:prSet/>
      <dgm:spPr/>
      <dgm:t>
        <a:bodyPr/>
        <a:lstStyle/>
        <a:p>
          <a:endParaRPr lang="en-US">
            <a:latin typeface="Century Gothic" panose="020B0502020202020204" pitchFamily="34" charset="0"/>
          </a:endParaRPr>
        </a:p>
      </dgm:t>
    </dgm:pt>
    <dgm:pt modelId="{8F76911A-4841-8944-B902-A76428804290}" type="sibTrans" cxnId="{36932AEB-EAD4-0A43-AF1F-0A3B38DA67CE}">
      <dgm:prSet/>
      <dgm:spPr/>
      <dgm:t>
        <a:bodyPr/>
        <a:lstStyle/>
        <a:p>
          <a:endParaRPr lang="en-US" sz="1800">
            <a:solidFill>
              <a:schemeClr val="tx1"/>
            </a:solidFill>
            <a:latin typeface="Century Gothic" panose="020B0502020202020204" pitchFamily="34" charset="0"/>
          </a:endParaRPr>
        </a:p>
      </dgm:t>
    </dgm:pt>
    <dgm:pt modelId="{A241C12D-28B8-034C-A209-74655BA6AAB8}">
      <dgm:prSet phldrT="[Text]" custT="1"/>
      <dgm:spPr/>
      <dgm:t>
        <a:bodyPr/>
        <a:lstStyle/>
        <a:p>
          <a:endParaRPr lang="en-US" sz="2000" b="1"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Response (During a big thing)</a:t>
          </a:r>
        </a:p>
      </dgm:t>
    </dgm:pt>
    <dgm:pt modelId="{44B86CF6-6788-1641-AABC-F4B90C29D351}" type="parTrans" cxnId="{5152D4DC-709B-B14E-99E7-ACFB86196E28}">
      <dgm:prSet/>
      <dgm:spPr/>
      <dgm:t>
        <a:bodyPr/>
        <a:lstStyle/>
        <a:p>
          <a:endParaRPr lang="en-US">
            <a:latin typeface="Century Gothic" panose="020B0502020202020204" pitchFamily="34" charset="0"/>
          </a:endParaRPr>
        </a:p>
      </dgm:t>
    </dgm:pt>
    <dgm:pt modelId="{A75E5656-6B2E-3F4A-838C-82067B25E606}" type="sibTrans" cxnId="{5152D4DC-709B-B14E-99E7-ACFB86196E28}">
      <dgm:prSet/>
      <dgm:spPr/>
      <dgm:t>
        <a:bodyPr/>
        <a:lstStyle/>
        <a:p>
          <a:endParaRPr lang="en-US" sz="1800">
            <a:solidFill>
              <a:schemeClr val="tx1"/>
            </a:solidFill>
            <a:latin typeface="Century Gothic" panose="020B0502020202020204" pitchFamily="34" charset="0"/>
          </a:endParaRPr>
        </a:p>
      </dgm:t>
    </dgm:pt>
    <dgm:pt modelId="{BE6C3C28-CE70-8E4E-8C40-B1CDE13DFDC9}">
      <dgm:prSet phldrT="[Text]" custT="1"/>
      <dgm:spPr>
        <a:noFill/>
      </dgm:spPr>
      <dgm:t>
        <a:bodyPr/>
        <a:lstStyle/>
        <a:p>
          <a:r>
            <a:rPr lang="en-US" sz="2000" b="1" dirty="0">
              <a:solidFill>
                <a:schemeClr val="tx1"/>
              </a:solidFill>
              <a:latin typeface="Century Gothic" panose="020B0502020202020204" pitchFamily="34" charset="0"/>
            </a:rPr>
            <a:t>Recovery (the week, month, year after a big thing)</a:t>
          </a:r>
        </a:p>
      </dgm:t>
    </dgm:pt>
    <dgm:pt modelId="{ADECC672-6118-114F-BD5C-B04545A99805}" type="parTrans" cxnId="{2663A5F1-608E-DD4B-97E3-4B66E4F165E6}">
      <dgm:prSet/>
      <dgm:spPr/>
      <dgm:t>
        <a:bodyPr/>
        <a:lstStyle/>
        <a:p>
          <a:endParaRPr lang="en-US">
            <a:latin typeface="Century Gothic" panose="020B0502020202020204" pitchFamily="34" charset="0"/>
          </a:endParaRPr>
        </a:p>
      </dgm:t>
    </dgm:pt>
    <dgm:pt modelId="{82ACC87F-C7B6-F441-AF76-9F7A8A1542B3}" type="sibTrans" cxnId="{2663A5F1-608E-DD4B-97E3-4B66E4F165E6}">
      <dgm:prSet/>
      <dgm:spPr/>
      <dgm:t>
        <a:bodyPr/>
        <a:lstStyle/>
        <a:p>
          <a:endParaRPr lang="en-US" sz="1800">
            <a:solidFill>
              <a:schemeClr val="tx1"/>
            </a:solidFill>
            <a:latin typeface="Century Gothic" panose="020B0502020202020204" pitchFamily="34" charset="0"/>
          </a:endParaRPr>
        </a:p>
      </dgm:t>
    </dgm:pt>
    <dgm:pt modelId="{A1CD26F1-5D39-4947-990C-5C35009B61DE}">
      <dgm:prSet phldrT="[Text]" custT="1"/>
      <dgm:spPr>
        <a:solidFill>
          <a:schemeClr val="tx2">
            <a:lumMod val="20000"/>
            <a:lumOff val="80000"/>
          </a:schemeClr>
        </a:solidFill>
      </dgm:spPr>
      <dgm:t>
        <a:bodyPr/>
        <a:lstStyle/>
        <a:p>
          <a:r>
            <a:rPr lang="en-US" sz="2000" b="1" dirty="0">
              <a:solidFill>
                <a:schemeClr val="tx2">
                  <a:lumMod val="50000"/>
                </a:schemeClr>
              </a:solidFill>
              <a:latin typeface="Century Gothic" panose="020B0502020202020204" pitchFamily="34" charset="0"/>
            </a:rPr>
            <a:t>Renewal (A year + after a big thing)</a:t>
          </a:r>
        </a:p>
      </dgm:t>
    </dgm:pt>
    <dgm:pt modelId="{0678ECF8-BA4B-2F47-98C4-41B7664F933C}" type="parTrans" cxnId="{1D5EFA32-1E44-3A40-AC3E-5996DCC2431F}">
      <dgm:prSet/>
      <dgm:spPr/>
      <dgm:t>
        <a:bodyPr/>
        <a:lstStyle/>
        <a:p>
          <a:endParaRPr lang="en-US">
            <a:latin typeface="Century Gothic" panose="020B0502020202020204" pitchFamily="34" charset="0"/>
          </a:endParaRPr>
        </a:p>
      </dgm:t>
    </dgm:pt>
    <dgm:pt modelId="{E15E091B-1B6A-B04D-A4D9-63BA84BECA41}" type="sibTrans" cxnId="{1D5EFA32-1E44-3A40-AC3E-5996DCC2431F}">
      <dgm:prSet/>
      <dgm:spPr/>
      <dgm:t>
        <a:bodyPr/>
        <a:lstStyle/>
        <a:p>
          <a:endParaRPr lang="en-US" sz="1800">
            <a:solidFill>
              <a:schemeClr val="tx1"/>
            </a:solidFill>
            <a:latin typeface="Century Gothic" panose="020B0502020202020204" pitchFamily="34" charset="0"/>
          </a:endParaRPr>
        </a:p>
      </dgm:t>
    </dgm:pt>
    <dgm:pt modelId="{C126A1CE-26FD-B849-B1C9-27FF7512DA8A}">
      <dgm:prSet phldrT="[Text]" custT="1"/>
      <dgm:spPr/>
      <dgm:t>
        <a:bodyPr/>
        <a:lstStyle/>
        <a:p>
          <a:r>
            <a:rPr lang="en-US" sz="2000" dirty="0">
              <a:solidFill>
                <a:schemeClr val="tx1"/>
              </a:solidFill>
              <a:latin typeface="Century Gothic" panose="020B0502020202020204" pitchFamily="34" charset="0"/>
            </a:rPr>
            <a:t>Past, present &amp; future</a:t>
          </a:r>
        </a:p>
      </dgm:t>
    </dgm:pt>
    <dgm:pt modelId="{89976DBF-C7A8-3942-A9F0-66FB5323B58A}" type="parTrans" cxnId="{E42AF3E1-E44A-3340-8CB9-FBBCCFE79C74}">
      <dgm:prSet/>
      <dgm:spPr/>
      <dgm:t>
        <a:bodyPr/>
        <a:lstStyle/>
        <a:p>
          <a:endParaRPr lang="en-US">
            <a:latin typeface="Century Gothic" panose="020B0502020202020204" pitchFamily="34" charset="0"/>
          </a:endParaRPr>
        </a:p>
      </dgm:t>
    </dgm:pt>
    <dgm:pt modelId="{41D8D32B-8E48-4944-BB70-A8C86C7FB757}" type="sibTrans" cxnId="{E42AF3E1-E44A-3340-8CB9-FBBCCFE79C74}">
      <dgm:prSet/>
      <dgm:spPr/>
      <dgm:t>
        <a:bodyPr/>
        <a:lstStyle/>
        <a:p>
          <a:endParaRPr lang="en-US">
            <a:latin typeface="Century Gothic" panose="020B0502020202020204" pitchFamily="34" charset="0"/>
          </a:endParaRPr>
        </a:p>
      </dgm:t>
    </dgm:pt>
    <dgm:pt modelId="{70118722-FD13-BA4A-BE85-EF7411833ED9}">
      <dgm:prSet phldrT="[Text]" custT="1"/>
      <dgm:spPr/>
      <dgm:t>
        <a:bodyPr/>
        <a:lstStyle/>
        <a:p>
          <a:r>
            <a:rPr lang="en-US" sz="2000" dirty="0">
              <a:solidFill>
                <a:schemeClr val="tx1"/>
              </a:solidFill>
              <a:latin typeface="Century Gothic" panose="020B0502020202020204" pitchFamily="34" charset="0"/>
            </a:rPr>
            <a:t>Present</a:t>
          </a:r>
        </a:p>
      </dgm:t>
    </dgm:pt>
    <dgm:pt modelId="{13CC3A89-F93F-7F4E-807C-598064C98FF9}" type="parTrans" cxnId="{95BEFF65-9886-3A49-B9B1-6E7F30A81327}">
      <dgm:prSet/>
      <dgm:spPr/>
      <dgm:t>
        <a:bodyPr/>
        <a:lstStyle/>
        <a:p>
          <a:endParaRPr lang="en-US">
            <a:latin typeface="Century Gothic" panose="020B0502020202020204" pitchFamily="34" charset="0"/>
          </a:endParaRPr>
        </a:p>
      </dgm:t>
    </dgm:pt>
    <dgm:pt modelId="{B9F9A4DF-153D-C44E-BEDE-404DB1CEBC7D}" type="sibTrans" cxnId="{95BEFF65-9886-3A49-B9B1-6E7F30A81327}">
      <dgm:prSet/>
      <dgm:spPr/>
      <dgm:t>
        <a:bodyPr/>
        <a:lstStyle/>
        <a:p>
          <a:endParaRPr lang="en-US">
            <a:latin typeface="Century Gothic" panose="020B0502020202020204" pitchFamily="34" charset="0"/>
          </a:endParaRPr>
        </a:p>
      </dgm:t>
    </dgm:pt>
    <dgm:pt modelId="{7116FB8A-15C5-8E4D-92C4-FFBBFF8963D8}">
      <dgm:prSet phldrT="[Text]" custT="1"/>
      <dgm:spPr>
        <a:noFill/>
      </dgm:spPr>
      <dgm:t>
        <a:bodyPr/>
        <a:lstStyle/>
        <a:p>
          <a:r>
            <a:rPr lang="en-US" sz="2000" dirty="0">
              <a:solidFill>
                <a:schemeClr val="tx1"/>
              </a:solidFill>
              <a:latin typeface="Century Gothic" panose="020B0502020202020204" pitchFamily="34" charset="0"/>
            </a:rPr>
            <a:t>Past &amp; the present</a:t>
          </a:r>
        </a:p>
      </dgm:t>
    </dgm:pt>
    <dgm:pt modelId="{82B1A7A4-2C0A-EB4A-A22D-01489FEA6DB9}" type="parTrans" cxnId="{1393C866-B1BE-5F43-A57C-BB3BB2731ADD}">
      <dgm:prSet/>
      <dgm:spPr/>
      <dgm:t>
        <a:bodyPr/>
        <a:lstStyle/>
        <a:p>
          <a:endParaRPr lang="en-US">
            <a:latin typeface="Century Gothic" panose="020B0502020202020204" pitchFamily="34" charset="0"/>
          </a:endParaRPr>
        </a:p>
      </dgm:t>
    </dgm:pt>
    <dgm:pt modelId="{EFEE0376-D290-3D47-BF42-BFE9E1CE4AFC}" type="sibTrans" cxnId="{1393C866-B1BE-5F43-A57C-BB3BB2731ADD}">
      <dgm:prSet/>
      <dgm:spPr/>
      <dgm:t>
        <a:bodyPr/>
        <a:lstStyle/>
        <a:p>
          <a:endParaRPr lang="en-US">
            <a:latin typeface="Century Gothic" panose="020B0502020202020204" pitchFamily="34" charset="0"/>
          </a:endParaRPr>
        </a:p>
      </dgm:t>
    </dgm:pt>
    <dgm:pt modelId="{8BA87C67-2EBB-BC4B-8BAA-6BE98419C589}">
      <dgm:prSet phldrT="[Text]" custT="1"/>
      <dgm:spPr>
        <a:solidFill>
          <a:schemeClr val="tx2">
            <a:lumMod val="20000"/>
            <a:lumOff val="80000"/>
          </a:schemeClr>
        </a:solidFill>
      </dgm:spPr>
      <dgm:t>
        <a:bodyPr/>
        <a:lstStyle/>
        <a:p>
          <a:r>
            <a:rPr lang="en-US" sz="2000" dirty="0">
              <a:solidFill>
                <a:schemeClr val="tx2">
                  <a:lumMod val="50000"/>
                </a:schemeClr>
              </a:solidFill>
              <a:latin typeface="Century Gothic" panose="020B0502020202020204" pitchFamily="34" charset="0"/>
            </a:rPr>
            <a:t>Present &amp; the future </a:t>
          </a:r>
        </a:p>
      </dgm:t>
    </dgm:pt>
    <dgm:pt modelId="{708158EC-B09A-3048-AE59-2C0082E5BCC4}" type="parTrans" cxnId="{7CED1DE8-AFFC-2545-971A-DDE9EB6C2215}">
      <dgm:prSet/>
      <dgm:spPr/>
      <dgm:t>
        <a:bodyPr/>
        <a:lstStyle/>
        <a:p>
          <a:endParaRPr lang="en-US">
            <a:latin typeface="Century Gothic" panose="020B0502020202020204" pitchFamily="34" charset="0"/>
          </a:endParaRPr>
        </a:p>
      </dgm:t>
    </dgm:pt>
    <dgm:pt modelId="{A4188EEE-42E8-AA4A-AA8C-E7DD0D89BE10}" type="sibTrans" cxnId="{7CED1DE8-AFFC-2545-971A-DDE9EB6C2215}">
      <dgm:prSet/>
      <dgm:spPr/>
      <dgm:t>
        <a:bodyPr/>
        <a:lstStyle/>
        <a:p>
          <a:endParaRPr lang="en-US">
            <a:latin typeface="Century Gothic" panose="020B0502020202020204" pitchFamily="34" charset="0"/>
          </a:endParaRPr>
        </a:p>
      </dgm:t>
    </dgm:pt>
    <dgm:pt modelId="{A498F1FD-2389-8F4C-A177-A6386C077CD3}">
      <dgm:prSet phldrT="[Text]" custT="1"/>
      <dgm:spPr/>
      <dgm:t>
        <a:bodyPr/>
        <a:lstStyle/>
        <a:p>
          <a:r>
            <a:rPr lang="en-US" sz="2000" dirty="0">
              <a:solidFill>
                <a:schemeClr val="tx1"/>
              </a:solidFill>
              <a:latin typeface="Century Gothic" panose="020B0502020202020204" pitchFamily="34" charset="0"/>
            </a:rPr>
            <a:t>Competencies, Collaboration &amp; Communication</a:t>
          </a:r>
        </a:p>
      </dgm:t>
    </dgm:pt>
    <dgm:pt modelId="{D8F9AC0D-3262-DB4D-866E-8F8F9B2BC636}" type="parTrans" cxnId="{46FD0AD9-DAE8-6E4E-AE29-2DDD33CC4C32}">
      <dgm:prSet/>
      <dgm:spPr/>
      <dgm:t>
        <a:bodyPr/>
        <a:lstStyle/>
        <a:p>
          <a:endParaRPr lang="en-US">
            <a:latin typeface="Century Gothic" panose="020B0502020202020204" pitchFamily="34" charset="0"/>
          </a:endParaRPr>
        </a:p>
      </dgm:t>
    </dgm:pt>
    <dgm:pt modelId="{AF4A07E3-45BA-6C44-8BB7-04225B53585A}" type="sibTrans" cxnId="{46FD0AD9-DAE8-6E4E-AE29-2DDD33CC4C32}">
      <dgm:prSet/>
      <dgm:spPr/>
      <dgm:t>
        <a:bodyPr/>
        <a:lstStyle/>
        <a:p>
          <a:endParaRPr lang="en-US">
            <a:latin typeface="Century Gothic" panose="020B0502020202020204" pitchFamily="34" charset="0"/>
          </a:endParaRPr>
        </a:p>
      </dgm:t>
    </dgm:pt>
    <dgm:pt modelId="{3D71CB77-679F-C444-950B-E6D2B0F7599C}">
      <dgm:prSet phldrT="[Text]" custT="1"/>
      <dgm:spPr/>
      <dgm:t>
        <a:bodyPr/>
        <a:lstStyle/>
        <a:p>
          <a:r>
            <a:rPr lang="en-US" sz="2000" dirty="0">
              <a:solidFill>
                <a:schemeClr val="tx1"/>
              </a:solidFill>
              <a:latin typeface="Century Gothic" panose="020B0502020202020204" pitchFamily="34" charset="0"/>
            </a:rPr>
            <a:t>Protection &amp; reduction of harm; mitigation of panic, identifying harm tipping points, responding to death and grief</a:t>
          </a:r>
        </a:p>
      </dgm:t>
    </dgm:pt>
    <dgm:pt modelId="{6ED31B3B-4DE8-494F-9581-0692C14DF3AD}" type="parTrans" cxnId="{0F3A1A06-4246-444A-8D0D-7C30DCA18D88}">
      <dgm:prSet/>
      <dgm:spPr/>
      <dgm:t>
        <a:bodyPr/>
        <a:lstStyle/>
        <a:p>
          <a:endParaRPr lang="en-US">
            <a:latin typeface="Century Gothic" panose="020B0502020202020204" pitchFamily="34" charset="0"/>
          </a:endParaRPr>
        </a:p>
      </dgm:t>
    </dgm:pt>
    <dgm:pt modelId="{DCBE20C2-7B96-0540-ADAE-0BA5270AFDCE}" type="sibTrans" cxnId="{0F3A1A06-4246-444A-8D0D-7C30DCA18D88}">
      <dgm:prSet/>
      <dgm:spPr/>
      <dgm:t>
        <a:bodyPr/>
        <a:lstStyle/>
        <a:p>
          <a:endParaRPr lang="en-US">
            <a:latin typeface="Century Gothic" panose="020B0502020202020204" pitchFamily="34" charset="0"/>
          </a:endParaRPr>
        </a:p>
      </dgm:t>
    </dgm:pt>
    <dgm:pt modelId="{302DFF1B-7E5A-D249-85BF-E859372A8194}">
      <dgm:prSet phldrT="[Text]" custT="1"/>
      <dgm:spPr>
        <a:noFill/>
      </dgm:spPr>
      <dgm:t>
        <a:bodyPr/>
        <a:lstStyle/>
        <a:p>
          <a:r>
            <a:rPr lang="en-US" sz="2000" dirty="0">
              <a:solidFill>
                <a:schemeClr val="tx1"/>
              </a:solidFill>
              <a:latin typeface="Century Gothic" panose="020B0502020202020204" pitchFamily="34" charset="0"/>
            </a:rPr>
            <a:t>Connectedness &amp; Commonality</a:t>
          </a:r>
        </a:p>
      </dgm:t>
    </dgm:pt>
    <dgm:pt modelId="{131DDE3C-4500-4A4D-BD61-A402F86FCED6}" type="parTrans" cxnId="{508A270A-B120-D545-8F10-10EC2088DF47}">
      <dgm:prSet/>
      <dgm:spPr/>
      <dgm:t>
        <a:bodyPr/>
        <a:lstStyle/>
        <a:p>
          <a:endParaRPr lang="en-US">
            <a:latin typeface="Century Gothic" panose="020B0502020202020204" pitchFamily="34" charset="0"/>
          </a:endParaRPr>
        </a:p>
      </dgm:t>
    </dgm:pt>
    <dgm:pt modelId="{1A6CED79-B2FA-B540-9F76-9E2B5B95F27E}" type="sibTrans" cxnId="{508A270A-B120-D545-8F10-10EC2088DF47}">
      <dgm:prSet/>
      <dgm:spPr/>
      <dgm:t>
        <a:bodyPr/>
        <a:lstStyle/>
        <a:p>
          <a:endParaRPr lang="en-US">
            <a:latin typeface="Century Gothic" panose="020B0502020202020204" pitchFamily="34" charset="0"/>
          </a:endParaRPr>
        </a:p>
      </dgm:t>
    </dgm:pt>
    <dgm:pt modelId="{7AB22F73-047A-694B-A99C-9DC46A55B81D}">
      <dgm:prSet phldrT="[Text]" custT="1"/>
      <dgm:spPr>
        <a:noFill/>
      </dgm:spPr>
      <dgm:t>
        <a:bodyPr/>
        <a:lstStyle/>
        <a:p>
          <a:r>
            <a:rPr lang="en-US" sz="2000" dirty="0">
              <a:solidFill>
                <a:schemeClr val="tx1"/>
              </a:solidFill>
              <a:latin typeface="Century Gothic" panose="020B0502020202020204" pitchFamily="34" charset="0"/>
            </a:rPr>
            <a:t>Safety &amp; Stabilization, Remembrance &amp; Mourning, Reconnection &amp; Integration (adapted from Herman,, 1992)</a:t>
          </a:r>
        </a:p>
      </dgm:t>
    </dgm:pt>
    <dgm:pt modelId="{DC3C99A2-BD1B-824A-9B73-F047888D5CBD}" type="parTrans" cxnId="{C16E5A85-1AE6-164B-95DA-370B6DDB4887}">
      <dgm:prSet/>
      <dgm:spPr/>
      <dgm:t>
        <a:bodyPr/>
        <a:lstStyle/>
        <a:p>
          <a:endParaRPr lang="en-US">
            <a:latin typeface="Century Gothic" panose="020B0502020202020204" pitchFamily="34" charset="0"/>
          </a:endParaRPr>
        </a:p>
      </dgm:t>
    </dgm:pt>
    <dgm:pt modelId="{DBE8927E-B0FC-4648-B5FB-C7FC2CC5DD46}" type="sibTrans" cxnId="{C16E5A85-1AE6-164B-95DA-370B6DDB4887}">
      <dgm:prSet/>
      <dgm:spPr/>
      <dgm:t>
        <a:bodyPr/>
        <a:lstStyle/>
        <a:p>
          <a:endParaRPr lang="en-US">
            <a:latin typeface="Century Gothic" panose="020B0502020202020204" pitchFamily="34" charset="0"/>
          </a:endParaRPr>
        </a:p>
      </dgm:t>
    </dgm:pt>
    <dgm:pt modelId="{453DB560-64BD-7D45-B301-2AA4C1B7818B}">
      <dgm:prSet phldrT="[Text]" custT="1"/>
      <dgm:spPr>
        <a:solidFill>
          <a:schemeClr val="tx2">
            <a:lumMod val="20000"/>
            <a:lumOff val="80000"/>
          </a:schemeClr>
        </a:solidFill>
      </dgm:spPr>
      <dgm:t>
        <a:bodyPr/>
        <a:lstStyle/>
        <a:p>
          <a:r>
            <a:rPr lang="en-US" sz="2000" dirty="0">
              <a:solidFill>
                <a:schemeClr val="tx2">
                  <a:lumMod val="50000"/>
                </a:schemeClr>
              </a:solidFill>
              <a:latin typeface="Century Gothic" panose="020B0502020202020204" pitchFamily="34" charset="0"/>
            </a:rPr>
            <a:t>Constructing a coherent narrative: what happened to us? With us? By us?</a:t>
          </a:r>
        </a:p>
      </dgm:t>
    </dgm:pt>
    <dgm:pt modelId="{53916D6C-7B92-8E4C-8207-5BB7A985DF9D}" type="parTrans" cxnId="{1AE42107-F295-9240-8378-3F49E3E83A04}">
      <dgm:prSet/>
      <dgm:spPr/>
      <dgm:t>
        <a:bodyPr/>
        <a:lstStyle/>
        <a:p>
          <a:endParaRPr lang="en-US">
            <a:latin typeface="Century Gothic" panose="020B0502020202020204" pitchFamily="34" charset="0"/>
          </a:endParaRPr>
        </a:p>
      </dgm:t>
    </dgm:pt>
    <dgm:pt modelId="{4B0700AC-C8CB-0A47-896A-306A3ECE63E8}" type="sibTrans" cxnId="{1AE42107-F295-9240-8378-3F49E3E83A04}">
      <dgm:prSet/>
      <dgm:spPr/>
      <dgm:t>
        <a:bodyPr/>
        <a:lstStyle/>
        <a:p>
          <a:endParaRPr lang="en-US">
            <a:latin typeface="Century Gothic" panose="020B0502020202020204" pitchFamily="34" charset="0"/>
          </a:endParaRPr>
        </a:p>
      </dgm:t>
    </dgm:pt>
    <dgm:pt modelId="{2BEF8F76-4967-4E4C-A37E-5B722391033C}">
      <dgm:prSet phldrT="[Text]" custT="1"/>
      <dgm:spPr>
        <a:solidFill>
          <a:schemeClr val="tx2">
            <a:lumMod val="20000"/>
            <a:lumOff val="80000"/>
          </a:schemeClr>
        </a:solidFill>
      </dgm:spPr>
      <dgm:t>
        <a:bodyPr/>
        <a:lstStyle/>
        <a:p>
          <a:r>
            <a:rPr lang="en-US" sz="2000" dirty="0">
              <a:solidFill>
                <a:schemeClr val="tx2">
                  <a:lumMod val="50000"/>
                </a:schemeClr>
              </a:solidFill>
              <a:latin typeface="Century Gothic" panose="020B0502020202020204" pitchFamily="34" charset="0"/>
            </a:rPr>
            <a:t>Name, navigate, normalize</a:t>
          </a:r>
        </a:p>
      </dgm:t>
    </dgm:pt>
    <dgm:pt modelId="{28003F66-E023-4D42-9E7F-2FBD6150CC3B}" type="parTrans" cxnId="{267698CF-FDEC-344B-8B5A-5D8FEEFE30D2}">
      <dgm:prSet/>
      <dgm:spPr/>
      <dgm:t>
        <a:bodyPr/>
        <a:lstStyle/>
        <a:p>
          <a:endParaRPr lang="en-US">
            <a:latin typeface="Century Gothic" panose="020B0502020202020204" pitchFamily="34" charset="0"/>
          </a:endParaRPr>
        </a:p>
      </dgm:t>
    </dgm:pt>
    <dgm:pt modelId="{76CA789E-FC1D-694D-837E-B90587722269}" type="sibTrans" cxnId="{267698CF-FDEC-344B-8B5A-5D8FEEFE30D2}">
      <dgm:prSet/>
      <dgm:spPr/>
      <dgm:t>
        <a:bodyPr/>
        <a:lstStyle/>
        <a:p>
          <a:endParaRPr lang="en-US">
            <a:latin typeface="Century Gothic" panose="020B0502020202020204" pitchFamily="34" charset="0"/>
          </a:endParaRPr>
        </a:p>
      </dgm:t>
    </dgm:pt>
    <dgm:pt modelId="{A434278B-FF8D-BD4F-8F94-E16E11DB99F3}">
      <dgm:prSet phldrT="[Text]" custT="1"/>
      <dgm:spPr>
        <a:solidFill>
          <a:schemeClr val="tx2">
            <a:lumMod val="20000"/>
            <a:lumOff val="80000"/>
          </a:schemeClr>
        </a:solidFill>
      </dgm:spPr>
      <dgm:t>
        <a:bodyPr/>
        <a:lstStyle/>
        <a:p>
          <a:r>
            <a:rPr lang="en-US" sz="2000" dirty="0">
              <a:solidFill>
                <a:schemeClr val="tx2">
                  <a:lumMod val="50000"/>
                </a:schemeClr>
              </a:solidFill>
              <a:latin typeface="Century Gothic" panose="020B0502020202020204" pitchFamily="34" charset="0"/>
            </a:rPr>
            <a:t>Healing &amp; meaning Making</a:t>
          </a:r>
        </a:p>
      </dgm:t>
    </dgm:pt>
    <dgm:pt modelId="{2EB9E9F1-300B-A34C-902C-407280B290EA}" type="parTrans" cxnId="{A897663E-E705-6F47-A746-1842B8DC8E4E}">
      <dgm:prSet/>
      <dgm:spPr/>
      <dgm:t>
        <a:bodyPr/>
        <a:lstStyle/>
        <a:p>
          <a:endParaRPr lang="en-US">
            <a:latin typeface="Century Gothic" panose="020B0502020202020204" pitchFamily="34" charset="0"/>
          </a:endParaRPr>
        </a:p>
      </dgm:t>
    </dgm:pt>
    <dgm:pt modelId="{8866898F-7B92-FF44-B813-C90CD4C570BE}" type="sibTrans" cxnId="{A897663E-E705-6F47-A746-1842B8DC8E4E}">
      <dgm:prSet/>
      <dgm:spPr/>
      <dgm:t>
        <a:bodyPr/>
        <a:lstStyle/>
        <a:p>
          <a:endParaRPr lang="en-US">
            <a:latin typeface="Century Gothic" panose="020B0502020202020204" pitchFamily="34" charset="0"/>
          </a:endParaRPr>
        </a:p>
      </dgm:t>
    </dgm:pt>
    <dgm:pt modelId="{80CA8F8B-69AD-EA4C-A84B-6AF962406FBC}">
      <dgm:prSet phldrT="[Text]" custT="1"/>
      <dgm:spPr>
        <a:solidFill>
          <a:schemeClr val="tx2">
            <a:lumMod val="20000"/>
            <a:lumOff val="80000"/>
          </a:schemeClr>
        </a:solidFill>
      </dgm:spPr>
      <dgm:t>
        <a:bodyPr/>
        <a:lstStyle/>
        <a:p>
          <a:r>
            <a:rPr lang="en-US" sz="2000" dirty="0">
              <a:solidFill>
                <a:schemeClr val="tx2">
                  <a:lumMod val="50000"/>
                </a:schemeClr>
              </a:solidFill>
              <a:latin typeface="Century Gothic" panose="020B0502020202020204" pitchFamily="34" charset="0"/>
            </a:rPr>
            <a:t>Creating &amp; reimagining</a:t>
          </a:r>
        </a:p>
      </dgm:t>
    </dgm:pt>
    <dgm:pt modelId="{2EB0B26D-470F-7545-926F-A3E9E1CEF9B1}" type="parTrans" cxnId="{9A0E2B5B-126A-344C-A952-79304262CCA8}">
      <dgm:prSet/>
      <dgm:spPr/>
      <dgm:t>
        <a:bodyPr/>
        <a:lstStyle/>
        <a:p>
          <a:endParaRPr lang="en-US">
            <a:latin typeface="Century Gothic" panose="020B0502020202020204" pitchFamily="34" charset="0"/>
          </a:endParaRPr>
        </a:p>
      </dgm:t>
    </dgm:pt>
    <dgm:pt modelId="{5F5C0F38-2346-B540-876C-A4D61C3A7630}" type="sibTrans" cxnId="{9A0E2B5B-126A-344C-A952-79304262CCA8}">
      <dgm:prSet/>
      <dgm:spPr/>
      <dgm:t>
        <a:bodyPr/>
        <a:lstStyle/>
        <a:p>
          <a:endParaRPr lang="en-US">
            <a:latin typeface="Century Gothic" panose="020B0502020202020204" pitchFamily="34" charset="0"/>
          </a:endParaRPr>
        </a:p>
      </dgm:t>
    </dgm:pt>
    <dgm:pt modelId="{9736DAE9-7FB6-6A4D-B47A-B81A6A9A902C}">
      <dgm:prSet phldrT="[Text]" custT="1"/>
      <dgm:spPr/>
      <dgm:t>
        <a:bodyPr/>
        <a:lstStyle/>
        <a:p>
          <a:r>
            <a:rPr lang="en-US" sz="1800" b="1" dirty="0">
              <a:latin typeface="Century Gothic" panose="020B0502020202020204" pitchFamily="34" charset="0"/>
            </a:rPr>
            <a:t>School Crisis Readiness, Response, Recovery &amp; Renewal</a:t>
          </a:r>
        </a:p>
      </dgm:t>
    </dgm:pt>
    <dgm:pt modelId="{EABE048C-E110-9D40-B5B9-D790D99CE8F6}" type="parTrans" cxnId="{E362C6A9-DA8C-DA4F-8E1C-1636EF358F49}">
      <dgm:prSet/>
      <dgm:spPr/>
      <dgm:t>
        <a:bodyPr/>
        <a:lstStyle/>
        <a:p>
          <a:endParaRPr lang="en-US"/>
        </a:p>
      </dgm:t>
    </dgm:pt>
    <dgm:pt modelId="{DB508C97-B6C2-2C42-915E-5BF3480857FC}" type="sibTrans" cxnId="{E362C6A9-DA8C-DA4F-8E1C-1636EF358F49}">
      <dgm:prSet/>
      <dgm:spPr/>
      <dgm:t>
        <a:bodyPr/>
        <a:lstStyle/>
        <a:p>
          <a:endParaRPr lang="en-US"/>
        </a:p>
      </dgm:t>
    </dgm:pt>
    <dgm:pt modelId="{16DFBC21-4E45-CC42-9A93-A69CE6888F59}" type="pres">
      <dgm:prSet presAssocID="{40A92041-5B89-5E47-B153-50397723F123}" presName="diagram" presStyleCnt="0">
        <dgm:presLayoutVars>
          <dgm:chMax val="1"/>
          <dgm:dir/>
          <dgm:animLvl val="ctr"/>
          <dgm:resizeHandles val="exact"/>
        </dgm:presLayoutVars>
      </dgm:prSet>
      <dgm:spPr/>
    </dgm:pt>
    <dgm:pt modelId="{025211C5-0BE2-9C47-A961-6983823AC76C}" type="pres">
      <dgm:prSet presAssocID="{40A92041-5B89-5E47-B153-50397723F123}" presName="matrix" presStyleCnt="0"/>
      <dgm:spPr/>
    </dgm:pt>
    <dgm:pt modelId="{F06A6F74-963C-544B-B6D9-F9F1A97B6396}" type="pres">
      <dgm:prSet presAssocID="{40A92041-5B89-5E47-B153-50397723F123}" presName="tile1" presStyleLbl="node1" presStyleIdx="0" presStyleCnt="4"/>
      <dgm:spPr/>
    </dgm:pt>
    <dgm:pt modelId="{B43F12F1-3520-7841-951C-7F6216C062B4}" type="pres">
      <dgm:prSet presAssocID="{40A92041-5B89-5E47-B153-50397723F123}" presName="tile1text" presStyleLbl="node1" presStyleIdx="0" presStyleCnt="4">
        <dgm:presLayoutVars>
          <dgm:chMax val="0"/>
          <dgm:chPref val="0"/>
          <dgm:bulletEnabled val="1"/>
        </dgm:presLayoutVars>
      </dgm:prSet>
      <dgm:spPr/>
    </dgm:pt>
    <dgm:pt modelId="{D295042C-5714-D84A-842D-D9B09D61EF11}" type="pres">
      <dgm:prSet presAssocID="{40A92041-5B89-5E47-B153-50397723F123}" presName="tile2" presStyleLbl="node1" presStyleIdx="1" presStyleCnt="4"/>
      <dgm:spPr/>
    </dgm:pt>
    <dgm:pt modelId="{3C0414BC-FAF0-6345-BA0A-736901F3D239}" type="pres">
      <dgm:prSet presAssocID="{40A92041-5B89-5E47-B153-50397723F123}" presName="tile2text" presStyleLbl="node1" presStyleIdx="1" presStyleCnt="4">
        <dgm:presLayoutVars>
          <dgm:chMax val="0"/>
          <dgm:chPref val="0"/>
          <dgm:bulletEnabled val="1"/>
        </dgm:presLayoutVars>
      </dgm:prSet>
      <dgm:spPr/>
    </dgm:pt>
    <dgm:pt modelId="{42212E1E-18F8-2943-859F-F2AEA9AC968E}" type="pres">
      <dgm:prSet presAssocID="{40A92041-5B89-5E47-B153-50397723F123}" presName="tile3" presStyleLbl="node1" presStyleIdx="2" presStyleCnt="4"/>
      <dgm:spPr/>
    </dgm:pt>
    <dgm:pt modelId="{C623AB7C-4842-F846-B6E3-A46A105EFCC2}" type="pres">
      <dgm:prSet presAssocID="{40A92041-5B89-5E47-B153-50397723F123}" presName="tile3text" presStyleLbl="node1" presStyleIdx="2" presStyleCnt="4">
        <dgm:presLayoutVars>
          <dgm:chMax val="0"/>
          <dgm:chPref val="0"/>
          <dgm:bulletEnabled val="1"/>
        </dgm:presLayoutVars>
      </dgm:prSet>
      <dgm:spPr/>
    </dgm:pt>
    <dgm:pt modelId="{07C57BE1-2356-4445-80EA-80A793A1FA38}" type="pres">
      <dgm:prSet presAssocID="{40A92041-5B89-5E47-B153-50397723F123}" presName="tile4" presStyleLbl="node1" presStyleIdx="3" presStyleCnt="4"/>
      <dgm:spPr/>
    </dgm:pt>
    <dgm:pt modelId="{DB1E3C1B-A23E-4045-935B-CDBD34AADF20}" type="pres">
      <dgm:prSet presAssocID="{40A92041-5B89-5E47-B153-50397723F123}" presName="tile4text" presStyleLbl="node1" presStyleIdx="3" presStyleCnt="4">
        <dgm:presLayoutVars>
          <dgm:chMax val="0"/>
          <dgm:chPref val="0"/>
          <dgm:bulletEnabled val="1"/>
        </dgm:presLayoutVars>
      </dgm:prSet>
      <dgm:spPr/>
    </dgm:pt>
    <dgm:pt modelId="{D79D5E8D-8732-F54C-8F4D-04CFCF28AEA7}" type="pres">
      <dgm:prSet presAssocID="{40A92041-5B89-5E47-B153-50397723F123}" presName="centerTile" presStyleLbl="fgShp" presStyleIdx="0" presStyleCnt="1">
        <dgm:presLayoutVars>
          <dgm:chMax val="0"/>
          <dgm:chPref val="0"/>
        </dgm:presLayoutVars>
      </dgm:prSet>
      <dgm:spPr/>
    </dgm:pt>
  </dgm:ptLst>
  <dgm:cxnLst>
    <dgm:cxn modelId="{01666300-9C2F-3746-AD39-38C0E94DAD9E}" type="presOf" srcId="{A434278B-FF8D-BD4F-8F94-E16E11DB99F3}" destId="{DB1E3C1B-A23E-4045-935B-CDBD34AADF20}" srcOrd="1" destOrd="4" presId="urn:microsoft.com/office/officeart/2005/8/layout/matrix1"/>
    <dgm:cxn modelId="{A9969402-222E-AC41-9D58-1018C036A36C}" type="presOf" srcId="{453DB560-64BD-7D45-B301-2AA4C1B7818B}" destId="{07C57BE1-2356-4445-80EA-80A793A1FA38}" srcOrd="0" destOrd="2" presId="urn:microsoft.com/office/officeart/2005/8/layout/matrix1"/>
    <dgm:cxn modelId="{0F3A1A06-4246-444A-8D0D-7C30DCA18D88}" srcId="{A241C12D-28B8-034C-A209-74655BA6AAB8}" destId="{3D71CB77-679F-C444-950B-E6D2B0F7599C}" srcOrd="1" destOrd="0" parTransId="{6ED31B3B-4DE8-494F-9581-0692C14DF3AD}" sibTransId="{DCBE20C2-7B96-0540-ADAE-0BA5270AFDCE}"/>
    <dgm:cxn modelId="{1AE42107-F295-9240-8378-3F49E3E83A04}" srcId="{A1CD26F1-5D39-4947-990C-5C35009B61DE}" destId="{453DB560-64BD-7D45-B301-2AA4C1B7818B}" srcOrd="1" destOrd="0" parTransId="{53916D6C-7B92-8E4C-8207-5BB7A985DF9D}" sibTransId="{4B0700AC-C8CB-0A47-896A-306A3ECE63E8}"/>
    <dgm:cxn modelId="{508A270A-B120-D545-8F10-10EC2088DF47}" srcId="{BE6C3C28-CE70-8E4E-8C40-B1CDE13DFDC9}" destId="{302DFF1B-7E5A-D249-85BF-E859372A8194}" srcOrd="1" destOrd="0" parTransId="{131DDE3C-4500-4A4D-BD61-A402F86FCED6}" sibTransId="{1A6CED79-B2FA-B540-9F76-9E2B5B95F27E}"/>
    <dgm:cxn modelId="{01961C1B-7CC2-2A4B-8CC8-0705BB4EDA00}" type="presOf" srcId="{9736DAE9-7FB6-6A4D-B47A-B81A6A9A902C}" destId="{D79D5E8D-8732-F54C-8F4D-04CFCF28AEA7}" srcOrd="0" destOrd="0" presId="urn:microsoft.com/office/officeart/2005/8/layout/matrix1"/>
    <dgm:cxn modelId="{16AFC020-6411-F04F-BFCD-2AAAF90F59DE}" type="presOf" srcId="{C126A1CE-26FD-B849-B1C9-27FF7512DA8A}" destId="{B43F12F1-3520-7841-951C-7F6216C062B4}" srcOrd="1" destOrd="1" presId="urn:microsoft.com/office/officeart/2005/8/layout/matrix1"/>
    <dgm:cxn modelId="{1D5EFA32-1E44-3A40-AC3E-5996DCC2431F}" srcId="{9736DAE9-7FB6-6A4D-B47A-B81A6A9A902C}" destId="{A1CD26F1-5D39-4947-990C-5C35009B61DE}" srcOrd="3" destOrd="0" parTransId="{0678ECF8-BA4B-2F47-98C4-41B7664F933C}" sibTransId="{E15E091B-1B6A-B04D-A4D9-63BA84BECA41}"/>
    <dgm:cxn modelId="{61350C33-7B72-5D4E-9FA0-A3FF0F298816}" type="presOf" srcId="{7AB22F73-047A-694B-A99C-9DC46A55B81D}" destId="{42212E1E-18F8-2943-859F-F2AEA9AC968E}" srcOrd="0" destOrd="3" presId="urn:microsoft.com/office/officeart/2005/8/layout/matrix1"/>
    <dgm:cxn modelId="{30E06E3B-D9C6-8C45-98AF-A50779D06200}" type="presOf" srcId="{7116FB8A-15C5-8E4D-92C4-FFBBFF8963D8}" destId="{C623AB7C-4842-F846-B6E3-A46A105EFCC2}" srcOrd="1" destOrd="1" presId="urn:microsoft.com/office/officeart/2005/8/layout/matrix1"/>
    <dgm:cxn modelId="{A897663E-E705-6F47-A746-1842B8DC8E4E}" srcId="{A1CD26F1-5D39-4947-990C-5C35009B61DE}" destId="{A434278B-FF8D-BD4F-8F94-E16E11DB99F3}" srcOrd="3" destOrd="0" parTransId="{2EB9E9F1-300B-A34C-902C-407280B290EA}" sibTransId="{8866898F-7B92-FF44-B813-C90CD4C570BE}"/>
    <dgm:cxn modelId="{D1B23340-07C5-3243-A3A2-5316BB8CCBC0}" type="presOf" srcId="{70118722-FD13-BA4A-BE85-EF7411833ED9}" destId="{D295042C-5714-D84A-842D-D9B09D61EF11}" srcOrd="0" destOrd="1" presId="urn:microsoft.com/office/officeart/2005/8/layout/matrix1"/>
    <dgm:cxn modelId="{D440084C-6CAA-AB40-B142-23D75A14ECAE}" type="presOf" srcId="{8BA87C67-2EBB-BC4B-8BAA-6BE98419C589}" destId="{07C57BE1-2356-4445-80EA-80A793A1FA38}" srcOrd="0" destOrd="1" presId="urn:microsoft.com/office/officeart/2005/8/layout/matrix1"/>
    <dgm:cxn modelId="{9A0E2B5B-126A-344C-A952-79304262CCA8}" srcId="{A1CD26F1-5D39-4947-990C-5C35009B61DE}" destId="{80CA8F8B-69AD-EA4C-A84B-6AF962406FBC}" srcOrd="4" destOrd="0" parTransId="{2EB0B26D-470F-7545-926F-A3E9E1CEF9B1}" sibTransId="{5F5C0F38-2346-B540-876C-A4D61C3A7630}"/>
    <dgm:cxn modelId="{BE0A8C61-4687-AF4A-93D2-03C8274EC4AC}" type="presOf" srcId="{80CA8F8B-69AD-EA4C-A84B-6AF962406FBC}" destId="{07C57BE1-2356-4445-80EA-80A793A1FA38}" srcOrd="0" destOrd="5" presId="urn:microsoft.com/office/officeart/2005/8/layout/matrix1"/>
    <dgm:cxn modelId="{95BEFF65-9886-3A49-B9B1-6E7F30A81327}" srcId="{A241C12D-28B8-034C-A209-74655BA6AAB8}" destId="{70118722-FD13-BA4A-BE85-EF7411833ED9}" srcOrd="0" destOrd="0" parTransId="{13CC3A89-F93F-7F4E-807C-598064C98FF9}" sibTransId="{B9F9A4DF-153D-C44E-BEDE-404DB1CEBC7D}"/>
    <dgm:cxn modelId="{1393C866-B1BE-5F43-A57C-BB3BB2731ADD}" srcId="{BE6C3C28-CE70-8E4E-8C40-B1CDE13DFDC9}" destId="{7116FB8A-15C5-8E4D-92C4-FFBBFF8963D8}" srcOrd="0" destOrd="0" parTransId="{82B1A7A4-2C0A-EB4A-A22D-01489FEA6DB9}" sibTransId="{EFEE0376-D290-3D47-BF42-BFE9E1CE4AFC}"/>
    <dgm:cxn modelId="{10710F76-F77F-A24D-A303-BC987327A3EC}" type="presOf" srcId="{3D71CB77-679F-C444-950B-E6D2B0F7599C}" destId="{3C0414BC-FAF0-6345-BA0A-736901F3D239}" srcOrd="1" destOrd="2" presId="urn:microsoft.com/office/officeart/2005/8/layout/matrix1"/>
    <dgm:cxn modelId="{D46F1E7E-E714-A04C-8C16-FBD455AEB0E6}" type="presOf" srcId="{302DFF1B-7E5A-D249-85BF-E859372A8194}" destId="{C623AB7C-4842-F846-B6E3-A46A105EFCC2}" srcOrd="1" destOrd="2" presId="urn:microsoft.com/office/officeart/2005/8/layout/matrix1"/>
    <dgm:cxn modelId="{7BD70281-9D2C-5E41-AD7C-DBA5406200B2}" type="presOf" srcId="{8BA87C67-2EBB-BC4B-8BAA-6BE98419C589}" destId="{DB1E3C1B-A23E-4045-935B-CDBD34AADF20}" srcOrd="1" destOrd="1" presId="urn:microsoft.com/office/officeart/2005/8/layout/matrix1"/>
    <dgm:cxn modelId="{C16E5A85-1AE6-164B-95DA-370B6DDB4887}" srcId="{BE6C3C28-CE70-8E4E-8C40-B1CDE13DFDC9}" destId="{7AB22F73-047A-694B-A99C-9DC46A55B81D}" srcOrd="2" destOrd="0" parTransId="{DC3C99A2-BD1B-824A-9B73-F047888D5CBD}" sibTransId="{DBE8927E-B0FC-4648-B5FB-C7FC2CC5DD46}"/>
    <dgm:cxn modelId="{4021BB86-B6C5-7243-BC8C-7A880922F60D}" type="presOf" srcId="{453DB560-64BD-7D45-B301-2AA4C1B7818B}" destId="{DB1E3C1B-A23E-4045-935B-CDBD34AADF20}" srcOrd="1" destOrd="2" presId="urn:microsoft.com/office/officeart/2005/8/layout/matrix1"/>
    <dgm:cxn modelId="{E2232989-B580-A44F-9A78-1F67F3F357C0}" type="presOf" srcId="{7AB22F73-047A-694B-A99C-9DC46A55B81D}" destId="{C623AB7C-4842-F846-B6E3-A46A105EFCC2}" srcOrd="1" destOrd="3" presId="urn:microsoft.com/office/officeart/2005/8/layout/matrix1"/>
    <dgm:cxn modelId="{17359F8C-4C76-614B-BA65-60F12611BED8}" type="presOf" srcId="{A4413370-4CB7-DE4A-9D66-2E35664317D9}" destId="{F06A6F74-963C-544B-B6D9-F9F1A97B6396}" srcOrd="0" destOrd="0" presId="urn:microsoft.com/office/officeart/2005/8/layout/matrix1"/>
    <dgm:cxn modelId="{6C52B38C-01E4-FA4D-BF2D-5FA6A916A025}" type="presOf" srcId="{A241C12D-28B8-034C-A209-74655BA6AAB8}" destId="{D295042C-5714-D84A-842D-D9B09D61EF11}" srcOrd="0" destOrd="0" presId="urn:microsoft.com/office/officeart/2005/8/layout/matrix1"/>
    <dgm:cxn modelId="{81DD0892-5614-894E-AB7F-0A649604FE6A}" type="presOf" srcId="{2BEF8F76-4967-4E4C-A37E-5B722391033C}" destId="{DB1E3C1B-A23E-4045-935B-CDBD34AADF20}" srcOrd="1" destOrd="3" presId="urn:microsoft.com/office/officeart/2005/8/layout/matrix1"/>
    <dgm:cxn modelId="{084D0C94-50C9-A342-A371-5D9E8B24511A}" type="presOf" srcId="{A434278B-FF8D-BD4F-8F94-E16E11DB99F3}" destId="{07C57BE1-2356-4445-80EA-80A793A1FA38}" srcOrd="0" destOrd="4" presId="urn:microsoft.com/office/officeart/2005/8/layout/matrix1"/>
    <dgm:cxn modelId="{74AFC595-5A0E-8E4B-B69B-ECCEFAB1585A}" type="presOf" srcId="{2BEF8F76-4967-4E4C-A37E-5B722391033C}" destId="{07C57BE1-2356-4445-80EA-80A793A1FA38}" srcOrd="0" destOrd="3" presId="urn:microsoft.com/office/officeart/2005/8/layout/matrix1"/>
    <dgm:cxn modelId="{26F53E96-FD3F-AF40-8D6D-82C1CE50CD93}" type="presOf" srcId="{BE6C3C28-CE70-8E4E-8C40-B1CDE13DFDC9}" destId="{42212E1E-18F8-2943-859F-F2AEA9AC968E}" srcOrd="0" destOrd="0" presId="urn:microsoft.com/office/officeart/2005/8/layout/matrix1"/>
    <dgm:cxn modelId="{542FF498-011E-4B4D-BFA2-D003F2785656}" type="presOf" srcId="{A1CD26F1-5D39-4947-990C-5C35009B61DE}" destId="{07C57BE1-2356-4445-80EA-80A793A1FA38}" srcOrd="0" destOrd="0" presId="urn:microsoft.com/office/officeart/2005/8/layout/matrix1"/>
    <dgm:cxn modelId="{6F0B7F9C-29F8-8C4C-9504-93E7A671391F}" type="presOf" srcId="{A4413370-4CB7-DE4A-9D66-2E35664317D9}" destId="{B43F12F1-3520-7841-951C-7F6216C062B4}" srcOrd="1" destOrd="0" presId="urn:microsoft.com/office/officeart/2005/8/layout/matrix1"/>
    <dgm:cxn modelId="{3F0F07A5-9D23-FD48-8B29-78C474216FAD}" type="presOf" srcId="{70118722-FD13-BA4A-BE85-EF7411833ED9}" destId="{3C0414BC-FAF0-6345-BA0A-736901F3D239}" srcOrd="1" destOrd="1" presId="urn:microsoft.com/office/officeart/2005/8/layout/matrix1"/>
    <dgm:cxn modelId="{064EC6A5-FB5C-9942-80AC-A4668DB64D5D}" type="presOf" srcId="{80CA8F8B-69AD-EA4C-A84B-6AF962406FBC}" destId="{DB1E3C1B-A23E-4045-935B-CDBD34AADF20}" srcOrd="1" destOrd="5" presId="urn:microsoft.com/office/officeart/2005/8/layout/matrix1"/>
    <dgm:cxn modelId="{BFC18EA9-4DB5-314E-A7F0-59D31EC3645E}" type="presOf" srcId="{302DFF1B-7E5A-D249-85BF-E859372A8194}" destId="{42212E1E-18F8-2943-859F-F2AEA9AC968E}" srcOrd="0" destOrd="2" presId="urn:microsoft.com/office/officeart/2005/8/layout/matrix1"/>
    <dgm:cxn modelId="{E362C6A9-DA8C-DA4F-8E1C-1636EF358F49}" srcId="{40A92041-5B89-5E47-B153-50397723F123}" destId="{9736DAE9-7FB6-6A4D-B47A-B81A6A9A902C}" srcOrd="0" destOrd="0" parTransId="{EABE048C-E110-9D40-B5B9-D790D99CE8F6}" sibTransId="{DB508C97-B6C2-2C42-915E-5BF3480857FC}"/>
    <dgm:cxn modelId="{CD464AAD-2145-3041-A25F-6F18B87A1A65}" type="presOf" srcId="{A241C12D-28B8-034C-A209-74655BA6AAB8}" destId="{3C0414BC-FAF0-6345-BA0A-736901F3D239}" srcOrd="1" destOrd="0" presId="urn:microsoft.com/office/officeart/2005/8/layout/matrix1"/>
    <dgm:cxn modelId="{E73823B0-13E5-B141-AF30-498EE88D0140}" type="presOf" srcId="{A1CD26F1-5D39-4947-990C-5C35009B61DE}" destId="{DB1E3C1B-A23E-4045-935B-CDBD34AADF20}" srcOrd="1" destOrd="0" presId="urn:microsoft.com/office/officeart/2005/8/layout/matrix1"/>
    <dgm:cxn modelId="{2FDE30B8-5C68-634E-BEF4-AC2792E74AC5}" type="presOf" srcId="{40A92041-5B89-5E47-B153-50397723F123}" destId="{16DFBC21-4E45-CC42-9A93-A69CE6888F59}" srcOrd="0" destOrd="0" presId="urn:microsoft.com/office/officeart/2005/8/layout/matrix1"/>
    <dgm:cxn modelId="{267698CF-FDEC-344B-8B5A-5D8FEEFE30D2}" srcId="{A1CD26F1-5D39-4947-990C-5C35009B61DE}" destId="{2BEF8F76-4967-4E4C-A37E-5B722391033C}" srcOrd="2" destOrd="0" parTransId="{28003F66-E023-4D42-9E7F-2FBD6150CC3B}" sibTransId="{76CA789E-FC1D-694D-837E-B90587722269}"/>
    <dgm:cxn modelId="{23E995D5-DBC3-F841-8964-8CB2CDA45B3D}" type="presOf" srcId="{C126A1CE-26FD-B849-B1C9-27FF7512DA8A}" destId="{F06A6F74-963C-544B-B6D9-F9F1A97B6396}" srcOrd="0" destOrd="1" presId="urn:microsoft.com/office/officeart/2005/8/layout/matrix1"/>
    <dgm:cxn modelId="{0E55F4D8-847E-8E48-9FE4-387821B67C21}" type="presOf" srcId="{A498F1FD-2389-8F4C-A177-A6386C077CD3}" destId="{B43F12F1-3520-7841-951C-7F6216C062B4}" srcOrd="1" destOrd="2" presId="urn:microsoft.com/office/officeart/2005/8/layout/matrix1"/>
    <dgm:cxn modelId="{46FD0AD9-DAE8-6E4E-AE29-2DDD33CC4C32}" srcId="{A4413370-4CB7-DE4A-9D66-2E35664317D9}" destId="{A498F1FD-2389-8F4C-A177-A6386C077CD3}" srcOrd="1" destOrd="0" parTransId="{D8F9AC0D-3262-DB4D-866E-8F8F9B2BC636}" sibTransId="{AF4A07E3-45BA-6C44-8BB7-04225B53585A}"/>
    <dgm:cxn modelId="{5152D4DC-709B-B14E-99E7-ACFB86196E28}" srcId="{9736DAE9-7FB6-6A4D-B47A-B81A6A9A902C}" destId="{A241C12D-28B8-034C-A209-74655BA6AAB8}" srcOrd="1" destOrd="0" parTransId="{44B86CF6-6788-1641-AABC-F4B90C29D351}" sibTransId="{A75E5656-6B2E-3F4A-838C-82067B25E606}"/>
    <dgm:cxn modelId="{7CD88DE1-360E-9944-A1A4-CBAE8C9A2C20}" type="presOf" srcId="{3D71CB77-679F-C444-950B-E6D2B0F7599C}" destId="{D295042C-5714-D84A-842D-D9B09D61EF11}" srcOrd="0" destOrd="2" presId="urn:microsoft.com/office/officeart/2005/8/layout/matrix1"/>
    <dgm:cxn modelId="{E42AF3E1-E44A-3340-8CB9-FBBCCFE79C74}" srcId="{A4413370-4CB7-DE4A-9D66-2E35664317D9}" destId="{C126A1CE-26FD-B849-B1C9-27FF7512DA8A}" srcOrd="0" destOrd="0" parTransId="{89976DBF-C7A8-3942-A9F0-66FB5323B58A}" sibTransId="{41D8D32B-8E48-4944-BB70-A8C86C7FB757}"/>
    <dgm:cxn modelId="{7CED1DE8-AFFC-2545-971A-DDE9EB6C2215}" srcId="{A1CD26F1-5D39-4947-990C-5C35009B61DE}" destId="{8BA87C67-2EBB-BC4B-8BAA-6BE98419C589}" srcOrd="0" destOrd="0" parTransId="{708158EC-B09A-3048-AE59-2C0082E5BCC4}" sibTransId="{A4188EEE-42E8-AA4A-AA8C-E7DD0D89BE10}"/>
    <dgm:cxn modelId="{32E1F2E9-2C07-F143-9E3D-69B8FAB7841A}" type="presOf" srcId="{7116FB8A-15C5-8E4D-92C4-FFBBFF8963D8}" destId="{42212E1E-18F8-2943-859F-F2AEA9AC968E}" srcOrd="0" destOrd="1" presId="urn:microsoft.com/office/officeart/2005/8/layout/matrix1"/>
    <dgm:cxn modelId="{7567DCEA-30A8-0B46-86ED-56D89AD43683}" type="presOf" srcId="{A498F1FD-2389-8F4C-A177-A6386C077CD3}" destId="{F06A6F74-963C-544B-B6D9-F9F1A97B6396}" srcOrd="0" destOrd="2" presId="urn:microsoft.com/office/officeart/2005/8/layout/matrix1"/>
    <dgm:cxn modelId="{36932AEB-EAD4-0A43-AF1F-0A3B38DA67CE}" srcId="{9736DAE9-7FB6-6A4D-B47A-B81A6A9A902C}" destId="{A4413370-4CB7-DE4A-9D66-2E35664317D9}" srcOrd="0" destOrd="0" parTransId="{264C32EA-72E4-F94A-B501-D47972E1C86C}" sibTransId="{8F76911A-4841-8944-B902-A76428804290}"/>
    <dgm:cxn modelId="{2663A5F1-608E-DD4B-97E3-4B66E4F165E6}" srcId="{9736DAE9-7FB6-6A4D-B47A-B81A6A9A902C}" destId="{BE6C3C28-CE70-8E4E-8C40-B1CDE13DFDC9}" srcOrd="2" destOrd="0" parTransId="{ADECC672-6118-114F-BD5C-B04545A99805}" sibTransId="{82ACC87F-C7B6-F441-AF76-9F7A8A1542B3}"/>
    <dgm:cxn modelId="{72CCD0FE-6794-D841-B866-DF9783D1EACB}" type="presOf" srcId="{BE6C3C28-CE70-8E4E-8C40-B1CDE13DFDC9}" destId="{C623AB7C-4842-F846-B6E3-A46A105EFCC2}" srcOrd="1" destOrd="0" presId="urn:microsoft.com/office/officeart/2005/8/layout/matrix1"/>
    <dgm:cxn modelId="{90BA529A-8A79-6B46-9521-A92EF3D5F3AB}" type="presParOf" srcId="{16DFBC21-4E45-CC42-9A93-A69CE6888F59}" destId="{025211C5-0BE2-9C47-A961-6983823AC76C}" srcOrd="0" destOrd="0" presId="urn:microsoft.com/office/officeart/2005/8/layout/matrix1"/>
    <dgm:cxn modelId="{B5AC30F3-E104-1446-BBEB-81771500106A}" type="presParOf" srcId="{025211C5-0BE2-9C47-A961-6983823AC76C}" destId="{F06A6F74-963C-544B-B6D9-F9F1A97B6396}" srcOrd="0" destOrd="0" presId="urn:microsoft.com/office/officeart/2005/8/layout/matrix1"/>
    <dgm:cxn modelId="{384B2AFA-BA3D-D34A-B342-AC0F25FD267E}" type="presParOf" srcId="{025211C5-0BE2-9C47-A961-6983823AC76C}" destId="{B43F12F1-3520-7841-951C-7F6216C062B4}" srcOrd="1" destOrd="0" presId="urn:microsoft.com/office/officeart/2005/8/layout/matrix1"/>
    <dgm:cxn modelId="{9A708739-A3D2-654B-9D6E-C000DE7E0F47}" type="presParOf" srcId="{025211C5-0BE2-9C47-A961-6983823AC76C}" destId="{D295042C-5714-D84A-842D-D9B09D61EF11}" srcOrd="2" destOrd="0" presId="urn:microsoft.com/office/officeart/2005/8/layout/matrix1"/>
    <dgm:cxn modelId="{2E00CBDA-7A13-7E49-AAD5-78DDC55CF0B3}" type="presParOf" srcId="{025211C5-0BE2-9C47-A961-6983823AC76C}" destId="{3C0414BC-FAF0-6345-BA0A-736901F3D239}" srcOrd="3" destOrd="0" presId="urn:microsoft.com/office/officeart/2005/8/layout/matrix1"/>
    <dgm:cxn modelId="{389D81C1-0AF5-6745-91D4-87D02502EB44}" type="presParOf" srcId="{025211C5-0BE2-9C47-A961-6983823AC76C}" destId="{42212E1E-18F8-2943-859F-F2AEA9AC968E}" srcOrd="4" destOrd="0" presId="urn:microsoft.com/office/officeart/2005/8/layout/matrix1"/>
    <dgm:cxn modelId="{38148F02-2B70-C545-BE03-D9F7CA775A82}" type="presParOf" srcId="{025211C5-0BE2-9C47-A961-6983823AC76C}" destId="{C623AB7C-4842-F846-B6E3-A46A105EFCC2}" srcOrd="5" destOrd="0" presId="urn:microsoft.com/office/officeart/2005/8/layout/matrix1"/>
    <dgm:cxn modelId="{E79F7F7C-9D02-A847-BE10-103096FD7C54}" type="presParOf" srcId="{025211C5-0BE2-9C47-A961-6983823AC76C}" destId="{07C57BE1-2356-4445-80EA-80A793A1FA38}" srcOrd="6" destOrd="0" presId="urn:microsoft.com/office/officeart/2005/8/layout/matrix1"/>
    <dgm:cxn modelId="{4E47932B-D898-D54D-9A16-77C9A9E8BD49}" type="presParOf" srcId="{025211C5-0BE2-9C47-A961-6983823AC76C}" destId="{DB1E3C1B-A23E-4045-935B-CDBD34AADF20}" srcOrd="7" destOrd="0" presId="urn:microsoft.com/office/officeart/2005/8/layout/matrix1"/>
    <dgm:cxn modelId="{89CDC3EE-4E7D-3F44-A327-57682B6AFD0D}" type="presParOf" srcId="{16DFBC21-4E45-CC42-9A93-A69CE6888F59}" destId="{D79D5E8D-8732-F54C-8F4D-04CFCF28AEA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86FB7F-E43A-4D21-8E35-75EA918A73EF}" type="doc">
      <dgm:prSet loTypeId="urn:microsoft.com/office/officeart/2018/2/layout/IconCircleList" loCatId="icon" qsTypeId="urn:microsoft.com/office/officeart/2005/8/quickstyle/simple1" qsCatId="simple" csTypeId="urn:microsoft.com/office/officeart/2005/8/colors/colorful3" csCatId="colorful" phldr="1"/>
      <dgm:spPr/>
      <dgm:t>
        <a:bodyPr/>
        <a:lstStyle/>
        <a:p>
          <a:endParaRPr lang="en-US"/>
        </a:p>
      </dgm:t>
    </dgm:pt>
    <dgm:pt modelId="{5BE53742-6681-4507-8DF1-DABF801360E2}">
      <dgm:prSet custT="1"/>
      <dgm:spPr/>
      <dgm:t>
        <a:bodyPr/>
        <a:lstStyle/>
        <a:p>
          <a:pPr>
            <a:lnSpc>
              <a:spcPct val="100000"/>
            </a:lnSpc>
          </a:pPr>
          <a:r>
            <a:rPr lang="en-US" sz="2000" b="1" dirty="0">
              <a:latin typeface="Century Gothic" panose="020B0502020202020204" pitchFamily="34" charset="0"/>
              <a:cs typeface="Arial" panose="020B0604020202020204" pitchFamily="34" charset="0"/>
            </a:rPr>
            <a:t>Collaboration </a:t>
          </a:r>
        </a:p>
        <a:p>
          <a:pPr>
            <a:lnSpc>
              <a:spcPct val="100000"/>
            </a:lnSpc>
          </a:pPr>
          <a:r>
            <a:rPr lang="en-US" sz="2000" dirty="0">
              <a:latin typeface="Century Gothic" panose="020B0502020202020204" pitchFamily="34" charset="0"/>
              <a:cs typeface="Arial" panose="020B0604020202020204" pitchFamily="34" charset="0"/>
            </a:rPr>
            <a:t>Honor transparency and self determination and seek to minimize the impact of the inherent power differential while maximizing collaboration and sharing responsibility for making meaningful decisions. </a:t>
          </a:r>
        </a:p>
      </dgm:t>
    </dgm:pt>
    <dgm:pt modelId="{96F95CA9-527F-467F-BEE5-A1CEADF531F4}" type="parTrans" cxnId="{78F06455-EC9F-4DC0-8B07-CA29CFFECB74}">
      <dgm:prSet/>
      <dgm:spPr/>
      <dgm:t>
        <a:bodyPr/>
        <a:lstStyle/>
        <a:p>
          <a:endParaRPr lang="en-US">
            <a:latin typeface="Century Gothic" panose="020B0502020202020204" pitchFamily="34" charset="0"/>
          </a:endParaRPr>
        </a:p>
      </dgm:t>
    </dgm:pt>
    <dgm:pt modelId="{9F9BE555-A45D-4F0B-AC59-9BA4C67021FF}" type="sibTrans" cxnId="{78F06455-EC9F-4DC0-8B07-CA29CFFECB74}">
      <dgm:prSet/>
      <dgm:spPr/>
      <dgm:t>
        <a:bodyPr/>
        <a:lstStyle/>
        <a:p>
          <a:pPr>
            <a:lnSpc>
              <a:spcPct val="100000"/>
            </a:lnSpc>
          </a:pPr>
          <a:endParaRPr lang="en-US">
            <a:latin typeface="Century Gothic" panose="020B0502020202020204" pitchFamily="34" charset="0"/>
          </a:endParaRPr>
        </a:p>
      </dgm:t>
    </dgm:pt>
    <dgm:pt modelId="{A714C59E-2D11-4AF0-96DF-84D225486A95}">
      <dgm:prSet custT="1"/>
      <dgm:spPr/>
      <dgm:t>
        <a:bodyPr/>
        <a:lstStyle/>
        <a:p>
          <a:pPr>
            <a:lnSpc>
              <a:spcPct val="100000"/>
            </a:lnSpc>
          </a:pPr>
          <a:r>
            <a:rPr lang="en-US" sz="2000" b="1" dirty="0">
              <a:latin typeface="Century Gothic" panose="020B0502020202020204" pitchFamily="34" charset="0"/>
              <a:cs typeface="Arial" panose="020B0604020202020204" pitchFamily="34" charset="0"/>
            </a:rPr>
            <a:t>Empowerment</a:t>
          </a:r>
        </a:p>
        <a:p>
          <a:pPr>
            <a:lnSpc>
              <a:spcPct val="100000"/>
            </a:lnSpc>
          </a:pPr>
          <a:r>
            <a:rPr lang="en-US" sz="2000" b="1" dirty="0">
              <a:latin typeface="Century Gothic" panose="020B0502020202020204" pitchFamily="34" charset="0"/>
              <a:cs typeface="Arial" panose="020B0604020202020204" pitchFamily="34" charset="0"/>
            </a:rPr>
            <a:t> </a:t>
          </a:r>
          <a:r>
            <a:rPr lang="en-US" sz="2000" dirty="0">
              <a:latin typeface="Century Gothic" panose="020B0502020202020204" pitchFamily="34" charset="0"/>
              <a:cs typeface="Arial" panose="020B0604020202020204" pitchFamily="34" charset="0"/>
            </a:rPr>
            <a:t>Encouraging self-efficacy, identifying strengths, and building skills which lead to individual pathways for healing while recognizing and responding to the impact of historical trauma and oppression.</a:t>
          </a:r>
        </a:p>
      </dgm:t>
    </dgm:pt>
    <dgm:pt modelId="{CAA6469D-3BB0-4B63-AE3D-A9D33084A63C}" type="parTrans" cxnId="{21513D10-6D18-446C-AA34-241C768A3121}">
      <dgm:prSet/>
      <dgm:spPr/>
      <dgm:t>
        <a:bodyPr/>
        <a:lstStyle/>
        <a:p>
          <a:endParaRPr lang="en-US">
            <a:latin typeface="Century Gothic" panose="020B0502020202020204" pitchFamily="34" charset="0"/>
          </a:endParaRPr>
        </a:p>
      </dgm:t>
    </dgm:pt>
    <dgm:pt modelId="{C7E0B5F4-B303-4C40-81B0-3A5A9A8224F3}" type="sibTrans" cxnId="{21513D10-6D18-446C-AA34-241C768A3121}">
      <dgm:prSet/>
      <dgm:spPr/>
      <dgm:t>
        <a:bodyPr/>
        <a:lstStyle/>
        <a:p>
          <a:pPr>
            <a:lnSpc>
              <a:spcPct val="100000"/>
            </a:lnSpc>
          </a:pPr>
          <a:endParaRPr lang="en-US">
            <a:latin typeface="Century Gothic" panose="020B0502020202020204" pitchFamily="34" charset="0"/>
          </a:endParaRPr>
        </a:p>
      </dgm:t>
    </dgm:pt>
    <dgm:pt modelId="{C887E40F-309B-4B53-B1E0-A1B25B12D62B}">
      <dgm:prSet custT="1"/>
      <dgm:spPr/>
      <dgm:t>
        <a:bodyPr/>
        <a:lstStyle/>
        <a:p>
          <a:pPr>
            <a:lnSpc>
              <a:spcPct val="100000"/>
            </a:lnSpc>
          </a:pPr>
          <a:r>
            <a:rPr lang="en-US" sz="2400" b="1" dirty="0">
              <a:solidFill>
                <a:schemeClr val="tx2">
                  <a:lumMod val="50000"/>
                </a:schemeClr>
              </a:solidFill>
              <a:latin typeface="Century Gothic" panose="020B0502020202020204" pitchFamily="34" charset="0"/>
              <a:cs typeface="Arial" panose="020B0604020202020204" pitchFamily="34" charset="0"/>
            </a:rPr>
            <a:t>Equity </a:t>
          </a:r>
        </a:p>
        <a:p>
          <a:pPr>
            <a:lnSpc>
              <a:spcPct val="100000"/>
            </a:lnSpc>
          </a:pPr>
          <a:r>
            <a:rPr lang="en-US" sz="2400" dirty="0">
              <a:solidFill>
                <a:schemeClr val="tx2">
                  <a:lumMod val="50000"/>
                </a:schemeClr>
              </a:solidFill>
              <a:latin typeface="Century Gothic" panose="020B0502020202020204" pitchFamily="34" charset="0"/>
              <a:cs typeface="Arial" panose="020B0604020202020204" pitchFamily="34" charset="0"/>
            </a:rPr>
            <a:t>A state of being in which an individual’s outcomes are no longer predictable by race or other demographic factor. The process of giving individuals what they need, not just what's "equal".</a:t>
          </a:r>
        </a:p>
      </dgm:t>
    </dgm:pt>
    <dgm:pt modelId="{0B0FD427-F2E4-4D3E-A1EB-1E47A3971093}" type="parTrans" cxnId="{B30E2269-F7ED-4F3B-A737-9D8F43FD8EC8}">
      <dgm:prSet/>
      <dgm:spPr/>
      <dgm:t>
        <a:bodyPr/>
        <a:lstStyle/>
        <a:p>
          <a:endParaRPr lang="en-US">
            <a:latin typeface="Century Gothic" panose="020B0502020202020204" pitchFamily="34" charset="0"/>
          </a:endParaRPr>
        </a:p>
      </dgm:t>
    </dgm:pt>
    <dgm:pt modelId="{AE45CAA8-BC36-45DF-B3F4-D166FC22572C}" type="sibTrans" cxnId="{B30E2269-F7ED-4F3B-A737-9D8F43FD8EC8}">
      <dgm:prSet/>
      <dgm:spPr/>
      <dgm:t>
        <a:bodyPr/>
        <a:lstStyle/>
        <a:p>
          <a:endParaRPr lang="en-US">
            <a:latin typeface="Century Gothic" panose="020B0502020202020204" pitchFamily="34" charset="0"/>
          </a:endParaRPr>
        </a:p>
      </dgm:t>
    </dgm:pt>
    <dgm:pt modelId="{30E39F8C-B620-41B5-B543-AD99CE2C4B98}" type="pres">
      <dgm:prSet presAssocID="{8D86FB7F-E43A-4D21-8E35-75EA918A73EF}" presName="root" presStyleCnt="0">
        <dgm:presLayoutVars>
          <dgm:dir/>
          <dgm:resizeHandles val="exact"/>
        </dgm:presLayoutVars>
      </dgm:prSet>
      <dgm:spPr/>
    </dgm:pt>
    <dgm:pt modelId="{978EE7E1-3BC8-4343-A190-991DBA4FB282}" type="pres">
      <dgm:prSet presAssocID="{8D86FB7F-E43A-4D21-8E35-75EA918A73EF}" presName="container" presStyleCnt="0">
        <dgm:presLayoutVars>
          <dgm:dir/>
          <dgm:resizeHandles val="exact"/>
        </dgm:presLayoutVars>
      </dgm:prSet>
      <dgm:spPr/>
    </dgm:pt>
    <dgm:pt modelId="{2C80325A-1AAE-4A26-9956-3F0F6A46B572}" type="pres">
      <dgm:prSet presAssocID="{5BE53742-6681-4507-8DF1-DABF801360E2}" presName="compNode" presStyleCnt="0"/>
      <dgm:spPr/>
    </dgm:pt>
    <dgm:pt modelId="{52BF343D-2501-42EC-89F9-6789567BED85}" type="pres">
      <dgm:prSet presAssocID="{5BE53742-6681-4507-8DF1-DABF801360E2}" presName="iconBgRect" presStyleLbl="bgShp" presStyleIdx="0" presStyleCnt="3" custLinFactX="-35198" custLinFactY="95333" custLinFactNeighborX="-100000" custLinFactNeighborY="100000"/>
      <dgm:spPr/>
    </dgm:pt>
    <dgm:pt modelId="{6522C1CA-9936-47E7-844F-B3C95B0BA5D5}" type="pres">
      <dgm:prSet presAssocID="{5BE53742-6681-4507-8DF1-DABF801360E2}" presName="iconRect" presStyleLbl="node1" presStyleIdx="0" presStyleCnt="3" custLinFactX="-100000" custLinFactY="136299" custLinFactNeighborX="-133294" custLinFactNeighborY="200000"/>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ign Language"/>
        </a:ext>
      </dgm:extLst>
    </dgm:pt>
    <dgm:pt modelId="{2ED0F39F-4AE1-4F13-B137-203ABE333A76}" type="pres">
      <dgm:prSet presAssocID="{5BE53742-6681-4507-8DF1-DABF801360E2}" presName="spaceRect" presStyleCnt="0"/>
      <dgm:spPr/>
    </dgm:pt>
    <dgm:pt modelId="{3EAFE26C-A242-4183-91A7-DBCC5DC893E9}" type="pres">
      <dgm:prSet presAssocID="{5BE53742-6681-4507-8DF1-DABF801360E2}" presName="textRect" presStyleLbl="revTx" presStyleIdx="0" presStyleCnt="3" custScaleX="205224" custLinFactNeighborX="-97647" custLinFactNeighborY="-7048">
        <dgm:presLayoutVars>
          <dgm:chMax val="1"/>
          <dgm:chPref val="1"/>
        </dgm:presLayoutVars>
      </dgm:prSet>
      <dgm:spPr/>
    </dgm:pt>
    <dgm:pt modelId="{71A09AEA-B428-4CEA-98A8-E47B6037E232}" type="pres">
      <dgm:prSet presAssocID="{9F9BE555-A45D-4F0B-AC59-9BA4C67021FF}" presName="sibTrans" presStyleLbl="sibTrans2D1" presStyleIdx="0" presStyleCnt="0"/>
      <dgm:spPr/>
    </dgm:pt>
    <dgm:pt modelId="{C142186F-33C1-4B79-8A71-168CE907436A}" type="pres">
      <dgm:prSet presAssocID="{A714C59E-2D11-4AF0-96DF-84D225486A95}" presName="compNode" presStyleCnt="0"/>
      <dgm:spPr/>
    </dgm:pt>
    <dgm:pt modelId="{ED661A57-A67E-40EC-B855-C462770E7D58}" type="pres">
      <dgm:prSet presAssocID="{A714C59E-2D11-4AF0-96DF-84D225486A95}" presName="iconBgRect" presStyleLbl="bgShp" presStyleIdx="1" presStyleCnt="3" custLinFactX="150049" custLinFactY="100000" custLinFactNeighborX="200000" custLinFactNeighborY="183970"/>
      <dgm:spPr/>
    </dgm:pt>
    <dgm:pt modelId="{166FF55D-8316-4C8B-8B2A-4CCA88578D37}" type="pres">
      <dgm:prSet presAssocID="{A714C59E-2D11-4AF0-96DF-84D225486A95}" presName="iconRect" presStyleLbl="node1" presStyleIdx="1" presStyleCnt="3" custLinFactX="300000" custLinFactY="200000" custLinFactNeighborX="301245" custLinFactNeighborY="28660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uscular arm"/>
        </a:ext>
      </dgm:extLst>
    </dgm:pt>
    <dgm:pt modelId="{E28D13F1-693A-4C19-8DC5-D1EE941F5300}" type="pres">
      <dgm:prSet presAssocID="{A714C59E-2D11-4AF0-96DF-84D225486A95}" presName="spaceRect" presStyleCnt="0"/>
      <dgm:spPr/>
    </dgm:pt>
    <dgm:pt modelId="{6A0B7FC7-ECBF-4437-A610-F531962E21D4}" type="pres">
      <dgm:prSet presAssocID="{A714C59E-2D11-4AF0-96DF-84D225486A95}" presName="textRect" presStyleLbl="revTx" presStyleIdx="1" presStyleCnt="3" custScaleX="128495" custLinFactNeighborX="76819" custLinFactNeighborY="10293">
        <dgm:presLayoutVars>
          <dgm:chMax val="1"/>
          <dgm:chPref val="1"/>
        </dgm:presLayoutVars>
      </dgm:prSet>
      <dgm:spPr/>
    </dgm:pt>
    <dgm:pt modelId="{C3DA73D2-3A96-4B49-A8FB-BF7D0BEDEE38}" type="pres">
      <dgm:prSet presAssocID="{C7E0B5F4-B303-4C40-81B0-3A5A9A8224F3}" presName="sibTrans" presStyleLbl="sibTrans2D1" presStyleIdx="0" presStyleCnt="0"/>
      <dgm:spPr/>
    </dgm:pt>
    <dgm:pt modelId="{60759F59-E138-44D9-8138-45DC780873BD}" type="pres">
      <dgm:prSet presAssocID="{C887E40F-309B-4B53-B1E0-A1B25B12D62B}" presName="compNode" presStyleCnt="0"/>
      <dgm:spPr/>
    </dgm:pt>
    <dgm:pt modelId="{03B29BE8-26B9-4A03-995E-83F154196510}" type="pres">
      <dgm:prSet presAssocID="{C887E40F-309B-4B53-B1E0-A1B25B12D62B}" presName="iconBgRect" presStyleLbl="bgShp" presStyleIdx="2" presStyleCnt="3" custLinFactX="200000" custLinFactY="-100000" custLinFactNeighborX="240503" custLinFactNeighborY="-136342"/>
      <dgm:spPr/>
    </dgm:pt>
    <dgm:pt modelId="{32BA69AA-28D5-4056-9BB9-3DE13CE0817F}" type="pres">
      <dgm:prSet presAssocID="{C887E40F-309B-4B53-B1E0-A1B25B12D62B}" presName="iconRect" presStyleLbl="node1" presStyleIdx="2" presStyleCnt="3" custLinFactX="353052" custLinFactY="-200000" custLinFactNeighborX="400000" custLinFactNeighborY="-20990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end"/>
        </a:ext>
      </dgm:extLst>
    </dgm:pt>
    <dgm:pt modelId="{9B5ADA80-EF9B-49D6-BDD0-AB475C0BF412}" type="pres">
      <dgm:prSet presAssocID="{C887E40F-309B-4B53-B1E0-A1B25B12D62B}" presName="spaceRect" presStyleCnt="0"/>
      <dgm:spPr/>
    </dgm:pt>
    <dgm:pt modelId="{933FAC36-E3A1-4154-884D-FB6DC7985A55}" type="pres">
      <dgm:prSet presAssocID="{C887E40F-309B-4B53-B1E0-A1B25B12D62B}" presName="textRect" presStyleLbl="revTx" presStyleIdx="2" presStyleCnt="3" custScaleX="199022" custLinFactX="11210" custLinFactNeighborX="100000" custLinFactNeighborY="-42480">
        <dgm:presLayoutVars>
          <dgm:chMax val="1"/>
          <dgm:chPref val="1"/>
        </dgm:presLayoutVars>
      </dgm:prSet>
      <dgm:spPr/>
    </dgm:pt>
  </dgm:ptLst>
  <dgm:cxnLst>
    <dgm:cxn modelId="{21513D10-6D18-446C-AA34-241C768A3121}" srcId="{8D86FB7F-E43A-4D21-8E35-75EA918A73EF}" destId="{A714C59E-2D11-4AF0-96DF-84D225486A95}" srcOrd="1" destOrd="0" parTransId="{CAA6469D-3BB0-4B63-AE3D-A9D33084A63C}" sibTransId="{C7E0B5F4-B303-4C40-81B0-3A5A9A8224F3}"/>
    <dgm:cxn modelId="{78F06455-EC9F-4DC0-8B07-CA29CFFECB74}" srcId="{8D86FB7F-E43A-4D21-8E35-75EA918A73EF}" destId="{5BE53742-6681-4507-8DF1-DABF801360E2}" srcOrd="0" destOrd="0" parTransId="{96F95CA9-527F-467F-BEE5-A1CEADF531F4}" sibTransId="{9F9BE555-A45D-4F0B-AC59-9BA4C67021FF}"/>
    <dgm:cxn modelId="{B30E2269-F7ED-4F3B-A737-9D8F43FD8EC8}" srcId="{8D86FB7F-E43A-4D21-8E35-75EA918A73EF}" destId="{C887E40F-309B-4B53-B1E0-A1B25B12D62B}" srcOrd="2" destOrd="0" parTransId="{0B0FD427-F2E4-4D3E-A1EB-1E47A3971093}" sibTransId="{AE45CAA8-BC36-45DF-B3F4-D166FC22572C}"/>
    <dgm:cxn modelId="{A6D5547C-2E21-4FB9-8CFC-D42962FF7AA0}" type="presOf" srcId="{A714C59E-2D11-4AF0-96DF-84D225486A95}" destId="{6A0B7FC7-ECBF-4437-A610-F531962E21D4}" srcOrd="0" destOrd="0" presId="urn:microsoft.com/office/officeart/2018/2/layout/IconCircleList"/>
    <dgm:cxn modelId="{B5A28BA5-73F1-479F-9F8B-DE09521EE086}" type="presOf" srcId="{8D86FB7F-E43A-4D21-8E35-75EA918A73EF}" destId="{30E39F8C-B620-41B5-B543-AD99CE2C4B98}" srcOrd="0" destOrd="0" presId="urn:microsoft.com/office/officeart/2018/2/layout/IconCircleList"/>
    <dgm:cxn modelId="{94AACACB-C191-428E-9C4C-569046EF283F}" type="presOf" srcId="{C7E0B5F4-B303-4C40-81B0-3A5A9A8224F3}" destId="{C3DA73D2-3A96-4B49-A8FB-BF7D0BEDEE38}" srcOrd="0" destOrd="0" presId="urn:microsoft.com/office/officeart/2018/2/layout/IconCircleList"/>
    <dgm:cxn modelId="{FA1834CE-5723-4E3E-BA53-4F7919EB423F}" type="presOf" srcId="{9F9BE555-A45D-4F0B-AC59-9BA4C67021FF}" destId="{71A09AEA-B428-4CEA-98A8-E47B6037E232}" srcOrd="0" destOrd="0" presId="urn:microsoft.com/office/officeart/2018/2/layout/IconCircleList"/>
    <dgm:cxn modelId="{0D8074D5-233C-491A-A346-AC8D95A670DF}" type="presOf" srcId="{5BE53742-6681-4507-8DF1-DABF801360E2}" destId="{3EAFE26C-A242-4183-91A7-DBCC5DC893E9}" srcOrd="0" destOrd="0" presId="urn:microsoft.com/office/officeart/2018/2/layout/IconCircleList"/>
    <dgm:cxn modelId="{C21F3BE5-2ABA-43D2-8A00-7F472C27F601}" type="presOf" srcId="{C887E40F-309B-4B53-B1E0-A1B25B12D62B}" destId="{933FAC36-E3A1-4154-884D-FB6DC7985A55}" srcOrd="0" destOrd="0" presId="urn:microsoft.com/office/officeart/2018/2/layout/IconCircleList"/>
    <dgm:cxn modelId="{3EC2B531-48E6-4B4B-BF25-8192F033FDD7}" type="presParOf" srcId="{30E39F8C-B620-41B5-B543-AD99CE2C4B98}" destId="{978EE7E1-3BC8-4343-A190-991DBA4FB282}" srcOrd="0" destOrd="0" presId="urn:microsoft.com/office/officeart/2018/2/layout/IconCircleList"/>
    <dgm:cxn modelId="{91E23DE3-A511-41AD-95D4-1E6B8877F9CD}" type="presParOf" srcId="{978EE7E1-3BC8-4343-A190-991DBA4FB282}" destId="{2C80325A-1AAE-4A26-9956-3F0F6A46B572}" srcOrd="0" destOrd="0" presId="urn:microsoft.com/office/officeart/2018/2/layout/IconCircleList"/>
    <dgm:cxn modelId="{4C8328B7-16AB-490D-9F33-BD797F923C22}" type="presParOf" srcId="{2C80325A-1AAE-4A26-9956-3F0F6A46B572}" destId="{52BF343D-2501-42EC-89F9-6789567BED85}" srcOrd="0" destOrd="0" presId="urn:microsoft.com/office/officeart/2018/2/layout/IconCircleList"/>
    <dgm:cxn modelId="{6D4EB27C-5201-4BEB-AA70-1A67349AC358}" type="presParOf" srcId="{2C80325A-1AAE-4A26-9956-3F0F6A46B572}" destId="{6522C1CA-9936-47E7-844F-B3C95B0BA5D5}" srcOrd="1" destOrd="0" presId="urn:microsoft.com/office/officeart/2018/2/layout/IconCircleList"/>
    <dgm:cxn modelId="{3E1DEB90-94FC-4EB1-8574-F3ED6F4C78AE}" type="presParOf" srcId="{2C80325A-1AAE-4A26-9956-3F0F6A46B572}" destId="{2ED0F39F-4AE1-4F13-B137-203ABE333A76}" srcOrd="2" destOrd="0" presId="urn:microsoft.com/office/officeart/2018/2/layout/IconCircleList"/>
    <dgm:cxn modelId="{B57BD613-9B97-4BF9-B5A1-2AD6DE5D4F53}" type="presParOf" srcId="{2C80325A-1AAE-4A26-9956-3F0F6A46B572}" destId="{3EAFE26C-A242-4183-91A7-DBCC5DC893E9}" srcOrd="3" destOrd="0" presId="urn:microsoft.com/office/officeart/2018/2/layout/IconCircleList"/>
    <dgm:cxn modelId="{B16CCFEF-6133-44A7-907E-96BBD6E3F9D5}" type="presParOf" srcId="{978EE7E1-3BC8-4343-A190-991DBA4FB282}" destId="{71A09AEA-B428-4CEA-98A8-E47B6037E232}" srcOrd="1" destOrd="0" presId="urn:microsoft.com/office/officeart/2018/2/layout/IconCircleList"/>
    <dgm:cxn modelId="{B20489FB-41D4-4232-8F2D-B275465DFCFF}" type="presParOf" srcId="{978EE7E1-3BC8-4343-A190-991DBA4FB282}" destId="{C142186F-33C1-4B79-8A71-168CE907436A}" srcOrd="2" destOrd="0" presId="urn:microsoft.com/office/officeart/2018/2/layout/IconCircleList"/>
    <dgm:cxn modelId="{3A7BB075-EB3E-4EE2-86F8-C4C7481CC05E}" type="presParOf" srcId="{C142186F-33C1-4B79-8A71-168CE907436A}" destId="{ED661A57-A67E-40EC-B855-C462770E7D58}" srcOrd="0" destOrd="0" presId="urn:microsoft.com/office/officeart/2018/2/layout/IconCircleList"/>
    <dgm:cxn modelId="{F6C92CB6-DD07-452B-AA18-5382CC2EC00C}" type="presParOf" srcId="{C142186F-33C1-4B79-8A71-168CE907436A}" destId="{166FF55D-8316-4C8B-8B2A-4CCA88578D37}" srcOrd="1" destOrd="0" presId="urn:microsoft.com/office/officeart/2018/2/layout/IconCircleList"/>
    <dgm:cxn modelId="{F5EF6F0B-B656-4E68-B471-4CA915FDB513}" type="presParOf" srcId="{C142186F-33C1-4B79-8A71-168CE907436A}" destId="{E28D13F1-693A-4C19-8DC5-D1EE941F5300}" srcOrd="2" destOrd="0" presId="urn:microsoft.com/office/officeart/2018/2/layout/IconCircleList"/>
    <dgm:cxn modelId="{974291FD-B81E-48BA-BCC8-6CB3BBA19E58}" type="presParOf" srcId="{C142186F-33C1-4B79-8A71-168CE907436A}" destId="{6A0B7FC7-ECBF-4437-A610-F531962E21D4}" srcOrd="3" destOrd="0" presId="urn:microsoft.com/office/officeart/2018/2/layout/IconCircleList"/>
    <dgm:cxn modelId="{D059AFC2-293F-4679-AC17-547FBE202855}" type="presParOf" srcId="{978EE7E1-3BC8-4343-A190-991DBA4FB282}" destId="{C3DA73D2-3A96-4B49-A8FB-BF7D0BEDEE38}" srcOrd="3" destOrd="0" presId="urn:microsoft.com/office/officeart/2018/2/layout/IconCircleList"/>
    <dgm:cxn modelId="{D34336AC-ED96-4573-B819-2B3FAD8B7304}" type="presParOf" srcId="{978EE7E1-3BC8-4343-A190-991DBA4FB282}" destId="{60759F59-E138-44D9-8138-45DC780873BD}" srcOrd="4" destOrd="0" presId="urn:microsoft.com/office/officeart/2018/2/layout/IconCircleList"/>
    <dgm:cxn modelId="{947C4AAB-322F-40FD-8937-B71F7EDAFC19}" type="presParOf" srcId="{60759F59-E138-44D9-8138-45DC780873BD}" destId="{03B29BE8-26B9-4A03-995E-83F154196510}" srcOrd="0" destOrd="0" presId="urn:microsoft.com/office/officeart/2018/2/layout/IconCircleList"/>
    <dgm:cxn modelId="{1A538230-5319-4AE9-911F-74BC40008911}" type="presParOf" srcId="{60759F59-E138-44D9-8138-45DC780873BD}" destId="{32BA69AA-28D5-4056-9BB9-3DE13CE0817F}" srcOrd="1" destOrd="0" presId="urn:microsoft.com/office/officeart/2018/2/layout/IconCircleList"/>
    <dgm:cxn modelId="{95554C1D-907A-4C0E-9711-91380D3153A5}" type="presParOf" srcId="{60759F59-E138-44D9-8138-45DC780873BD}" destId="{9B5ADA80-EF9B-49D6-BDD0-AB475C0BF412}" srcOrd="2" destOrd="0" presId="urn:microsoft.com/office/officeart/2018/2/layout/IconCircleList"/>
    <dgm:cxn modelId="{80BC7925-0480-41F8-A165-37C4F5C75CE1}" type="presParOf" srcId="{60759F59-E138-44D9-8138-45DC780873BD}" destId="{933FAC36-E3A1-4154-884D-FB6DC7985A5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5CE92-7664-B64B-BD9C-97CE38463CAC}"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en-US"/>
        </a:p>
      </dgm:t>
    </dgm:pt>
    <dgm:pt modelId="{401EFE05-BD21-274F-98AB-0469DD4705B9}">
      <dgm:prSet custT="1"/>
      <dgm:spPr/>
      <dgm:t>
        <a:bodyPr/>
        <a:lstStyle/>
        <a:p>
          <a:r>
            <a:rPr lang="en-US" sz="1600" b="1" dirty="0">
              <a:latin typeface="Century Gothic" panose="020B0502020202020204" pitchFamily="34" charset="0"/>
            </a:rPr>
            <a:t>Recovery Step 1: </a:t>
          </a:r>
        </a:p>
        <a:p>
          <a:r>
            <a:rPr lang="en-US" sz="1600" dirty="0">
              <a:latin typeface="Century Gothic" panose="020B0502020202020204" pitchFamily="34" charset="0"/>
            </a:rPr>
            <a:t>Establish safety &amp; stabilization</a:t>
          </a:r>
        </a:p>
      </dgm:t>
    </dgm:pt>
    <dgm:pt modelId="{45C4AC9F-FADF-8D47-8DEA-D31E72E2782A}" type="parTrans" cxnId="{D45CADDC-8F7F-F240-B86B-6AF3E06D0416}">
      <dgm:prSet/>
      <dgm:spPr/>
      <dgm:t>
        <a:bodyPr/>
        <a:lstStyle/>
        <a:p>
          <a:endParaRPr lang="en-US"/>
        </a:p>
      </dgm:t>
    </dgm:pt>
    <dgm:pt modelId="{D79B01B3-3830-D64D-AC9D-BADCC8D160C7}" type="sibTrans" cxnId="{D45CADDC-8F7F-F240-B86B-6AF3E06D0416}">
      <dgm:prSet/>
      <dgm:spPr/>
      <dgm:t>
        <a:bodyPr/>
        <a:lstStyle/>
        <a:p>
          <a:endParaRPr lang="en-US"/>
        </a:p>
      </dgm:t>
    </dgm:pt>
    <dgm:pt modelId="{276EDA3A-87D1-8640-8D56-B591AFA40212}">
      <dgm:prSet custT="1"/>
      <dgm:spPr/>
      <dgm:t>
        <a:bodyPr/>
        <a:lstStyle/>
        <a:p>
          <a:r>
            <a:rPr lang="en-US" sz="1400" b="1" dirty="0">
              <a:latin typeface="Century Gothic" panose="020B0502020202020204" pitchFamily="34" charset="0"/>
            </a:rPr>
            <a:t>Recovery Step 2: </a:t>
          </a:r>
        </a:p>
        <a:p>
          <a:r>
            <a:rPr lang="en-US" sz="1400" dirty="0">
              <a:latin typeface="Century Gothic" panose="020B0502020202020204" pitchFamily="34" charset="0"/>
            </a:rPr>
            <a:t>Reconstruct the story (the event, the response to the event, the responses of people in the community to the event, the responses of society to the event) </a:t>
          </a:r>
        </a:p>
      </dgm:t>
    </dgm:pt>
    <dgm:pt modelId="{5194816D-F0AC-EA43-88B6-86A2E57ABAAA}" type="parTrans" cxnId="{34AA7B6C-D9B7-B54B-92E1-B5DADAD00712}">
      <dgm:prSet/>
      <dgm:spPr/>
      <dgm:t>
        <a:bodyPr/>
        <a:lstStyle/>
        <a:p>
          <a:endParaRPr lang="en-US"/>
        </a:p>
      </dgm:t>
    </dgm:pt>
    <dgm:pt modelId="{3D8585F8-3899-2D41-8898-657AB8E4CD58}" type="sibTrans" cxnId="{34AA7B6C-D9B7-B54B-92E1-B5DADAD00712}">
      <dgm:prSet/>
      <dgm:spPr/>
      <dgm:t>
        <a:bodyPr/>
        <a:lstStyle/>
        <a:p>
          <a:endParaRPr lang="en-US"/>
        </a:p>
      </dgm:t>
    </dgm:pt>
    <dgm:pt modelId="{E05DB64B-8B90-F84D-9223-B1B7A018744F}">
      <dgm:prSet custT="1"/>
      <dgm:spPr/>
      <dgm:t>
        <a:bodyPr/>
        <a:lstStyle/>
        <a:p>
          <a:r>
            <a:rPr lang="en-US" sz="1600" b="1" dirty="0">
              <a:latin typeface="Century Gothic" panose="020B0502020202020204" pitchFamily="34" charset="0"/>
            </a:rPr>
            <a:t>Recovery Step 3: </a:t>
          </a:r>
        </a:p>
        <a:p>
          <a:r>
            <a:rPr lang="en-US" sz="1600" dirty="0">
              <a:latin typeface="Century Gothic" panose="020B0502020202020204" pitchFamily="34" charset="0"/>
            </a:rPr>
            <a:t>Reconnection with life: Social action </a:t>
          </a:r>
        </a:p>
      </dgm:t>
    </dgm:pt>
    <dgm:pt modelId="{7318B3AF-C03A-1F44-8D13-865B731786A9}" type="parTrans" cxnId="{EF6F3399-CABA-F448-8547-B0A44D9234FA}">
      <dgm:prSet/>
      <dgm:spPr/>
      <dgm:t>
        <a:bodyPr/>
        <a:lstStyle/>
        <a:p>
          <a:endParaRPr lang="en-US"/>
        </a:p>
      </dgm:t>
    </dgm:pt>
    <dgm:pt modelId="{06678548-0052-6648-A490-97CE6AA89F5E}" type="sibTrans" cxnId="{EF6F3399-CABA-F448-8547-B0A44D9234FA}">
      <dgm:prSet/>
      <dgm:spPr/>
      <dgm:t>
        <a:bodyPr/>
        <a:lstStyle/>
        <a:p>
          <a:endParaRPr lang="en-US"/>
        </a:p>
      </dgm:t>
    </dgm:pt>
    <dgm:pt modelId="{DF7E8F83-67F5-044B-99D2-C5EBA6DB543F}">
      <dgm:prSet custT="1"/>
      <dgm:spPr>
        <a:noFill/>
      </dgm:spPr>
      <dgm:t>
        <a:bodyPr/>
        <a:lstStyle/>
        <a:p>
          <a:r>
            <a:rPr lang="en-US" sz="1400" b="1" dirty="0">
              <a:solidFill>
                <a:schemeClr val="accent6">
                  <a:lumMod val="75000"/>
                </a:schemeClr>
              </a:solidFill>
              <a:latin typeface="Century Gothic" panose="020B0502020202020204" pitchFamily="34" charset="0"/>
            </a:rPr>
            <a:t>Renewal:</a:t>
          </a:r>
        </a:p>
      </dgm:t>
    </dgm:pt>
    <dgm:pt modelId="{54BA5D9C-9867-0646-A708-0D2A81102AD6}" type="parTrans" cxnId="{028E6CD5-D6A4-DB44-8FD7-D043B51E9DF2}">
      <dgm:prSet/>
      <dgm:spPr/>
      <dgm:t>
        <a:bodyPr/>
        <a:lstStyle/>
        <a:p>
          <a:endParaRPr lang="en-US"/>
        </a:p>
      </dgm:t>
    </dgm:pt>
    <dgm:pt modelId="{C3F60E4A-C3D5-1B4A-B47F-3C256FCF2CED}" type="sibTrans" cxnId="{028E6CD5-D6A4-DB44-8FD7-D043B51E9DF2}">
      <dgm:prSet/>
      <dgm:spPr/>
      <dgm:t>
        <a:bodyPr/>
        <a:lstStyle/>
        <a:p>
          <a:endParaRPr lang="en-US"/>
        </a:p>
      </dgm:t>
    </dgm:pt>
    <dgm:pt modelId="{FE67AD9A-6055-794F-A6E2-C5200DBD766F}">
      <dgm:prSet custT="1"/>
      <dgm:spPr>
        <a:noFill/>
      </dgm:spPr>
      <dgm:t>
        <a:bodyPr/>
        <a:lstStyle/>
        <a:p>
          <a:r>
            <a:rPr lang="en-US" sz="1400" dirty="0">
              <a:solidFill>
                <a:schemeClr val="accent6">
                  <a:lumMod val="75000"/>
                </a:schemeClr>
              </a:solidFill>
              <a:latin typeface="Century Gothic" panose="020B0502020202020204" pitchFamily="34" charset="0"/>
            </a:rPr>
            <a:t>Reflection</a:t>
          </a:r>
        </a:p>
      </dgm:t>
    </dgm:pt>
    <dgm:pt modelId="{44766C92-03CF-1C41-BE30-D37554229E24}" type="parTrans" cxnId="{4A996651-8C80-A241-B300-3D8C242ACEBE}">
      <dgm:prSet/>
      <dgm:spPr/>
      <dgm:t>
        <a:bodyPr/>
        <a:lstStyle/>
        <a:p>
          <a:endParaRPr lang="en-US"/>
        </a:p>
      </dgm:t>
    </dgm:pt>
    <dgm:pt modelId="{E7827812-8095-444E-9745-1CF174268144}" type="sibTrans" cxnId="{4A996651-8C80-A241-B300-3D8C242ACEBE}">
      <dgm:prSet/>
      <dgm:spPr/>
      <dgm:t>
        <a:bodyPr/>
        <a:lstStyle/>
        <a:p>
          <a:endParaRPr lang="en-US"/>
        </a:p>
      </dgm:t>
    </dgm:pt>
    <dgm:pt modelId="{992BFAFC-79C9-E041-976D-4877F804E12A}">
      <dgm:prSet custT="1"/>
      <dgm:spPr>
        <a:noFill/>
      </dgm:spPr>
      <dgm:t>
        <a:bodyPr/>
        <a:lstStyle/>
        <a:p>
          <a:r>
            <a:rPr lang="en-US" sz="1400" dirty="0">
              <a:solidFill>
                <a:schemeClr val="accent6">
                  <a:lumMod val="75000"/>
                </a:schemeClr>
              </a:solidFill>
              <a:latin typeface="Century Gothic" panose="020B0502020202020204" pitchFamily="34" charset="0"/>
            </a:rPr>
            <a:t>Integration of learnings and new awareness</a:t>
          </a:r>
        </a:p>
      </dgm:t>
    </dgm:pt>
    <dgm:pt modelId="{C75016AC-5B88-8946-92A8-CEEED6B90E12}" type="parTrans" cxnId="{4CC930E9-58CE-2249-9B1B-DAD2A099D46D}">
      <dgm:prSet/>
      <dgm:spPr/>
      <dgm:t>
        <a:bodyPr/>
        <a:lstStyle/>
        <a:p>
          <a:endParaRPr lang="en-US"/>
        </a:p>
      </dgm:t>
    </dgm:pt>
    <dgm:pt modelId="{B2F236A9-152B-D24E-9ABE-8D7F2BEDFA9F}" type="sibTrans" cxnId="{4CC930E9-58CE-2249-9B1B-DAD2A099D46D}">
      <dgm:prSet/>
      <dgm:spPr/>
      <dgm:t>
        <a:bodyPr/>
        <a:lstStyle/>
        <a:p>
          <a:endParaRPr lang="en-US"/>
        </a:p>
      </dgm:t>
    </dgm:pt>
    <dgm:pt modelId="{2E2857F7-53C9-F944-8B0E-2944B1D4B686}">
      <dgm:prSet custT="1"/>
      <dgm:spPr>
        <a:noFill/>
      </dgm:spPr>
      <dgm:t>
        <a:bodyPr/>
        <a:lstStyle/>
        <a:p>
          <a:r>
            <a:rPr lang="en-US" sz="1400" dirty="0">
              <a:solidFill>
                <a:schemeClr val="accent6">
                  <a:lumMod val="75000"/>
                </a:schemeClr>
              </a:solidFill>
              <a:latin typeface="Century Gothic" panose="020B0502020202020204" pitchFamily="34" charset="0"/>
            </a:rPr>
            <a:t>Analysis of root causes (examining the crisis and experience of the crisis from a social justice frame)</a:t>
          </a:r>
        </a:p>
      </dgm:t>
    </dgm:pt>
    <dgm:pt modelId="{F243B3A9-CFB1-624B-855E-1CCF09593A23}" type="parTrans" cxnId="{BAE7D1DB-8DA7-F547-AA81-280D80A22154}">
      <dgm:prSet/>
      <dgm:spPr/>
      <dgm:t>
        <a:bodyPr/>
        <a:lstStyle/>
        <a:p>
          <a:endParaRPr lang="en-US"/>
        </a:p>
      </dgm:t>
    </dgm:pt>
    <dgm:pt modelId="{8CE0A9C8-A2FC-E64F-BA4D-B11F18B42F9C}" type="sibTrans" cxnId="{BAE7D1DB-8DA7-F547-AA81-280D80A22154}">
      <dgm:prSet/>
      <dgm:spPr/>
      <dgm:t>
        <a:bodyPr/>
        <a:lstStyle/>
        <a:p>
          <a:endParaRPr lang="en-US"/>
        </a:p>
      </dgm:t>
    </dgm:pt>
    <dgm:pt modelId="{129459FB-791B-B240-87DD-B20A83D5B3DC}">
      <dgm:prSet custT="1"/>
      <dgm:spPr>
        <a:noFill/>
      </dgm:spPr>
      <dgm:t>
        <a:bodyPr/>
        <a:lstStyle/>
        <a:p>
          <a:r>
            <a:rPr lang="en-US" sz="1400" dirty="0">
              <a:solidFill>
                <a:schemeClr val="accent6">
                  <a:lumMod val="75000"/>
                </a:schemeClr>
              </a:solidFill>
              <a:latin typeface="Century Gothic" panose="020B0502020202020204" pitchFamily="34" charset="0"/>
            </a:rPr>
            <a:t>Commitment to action (interruption, generation, and informing future crisis work)</a:t>
          </a:r>
        </a:p>
      </dgm:t>
    </dgm:pt>
    <dgm:pt modelId="{206E67FB-1C5B-6246-951D-C6378347FDA0}" type="parTrans" cxnId="{946FC9E0-4728-AA4D-A1CF-9288573AF84A}">
      <dgm:prSet/>
      <dgm:spPr/>
      <dgm:t>
        <a:bodyPr/>
        <a:lstStyle/>
        <a:p>
          <a:endParaRPr lang="en-US"/>
        </a:p>
      </dgm:t>
    </dgm:pt>
    <dgm:pt modelId="{75075238-5299-354C-8926-1D979FEB58C7}" type="sibTrans" cxnId="{946FC9E0-4728-AA4D-A1CF-9288573AF84A}">
      <dgm:prSet/>
      <dgm:spPr/>
      <dgm:t>
        <a:bodyPr/>
        <a:lstStyle/>
        <a:p>
          <a:endParaRPr lang="en-US"/>
        </a:p>
      </dgm:t>
    </dgm:pt>
    <dgm:pt modelId="{09D1902D-CA97-C447-908D-7A7C83656BCC}">
      <dgm:prSet custT="1"/>
      <dgm:spPr/>
      <dgm:t>
        <a:bodyPr/>
        <a:lstStyle/>
        <a:p>
          <a:r>
            <a:rPr lang="en-US" sz="1600" dirty="0">
              <a:solidFill>
                <a:schemeClr val="accent2"/>
              </a:solidFill>
              <a:latin typeface="Century Gothic" panose="020B0502020202020204" pitchFamily="34" charset="0"/>
            </a:rPr>
            <a:t>A big thing happens or continues to happen (e.g., the crisis) </a:t>
          </a:r>
          <a:r>
            <a:rPr lang="en-US" sz="1600" dirty="0">
              <a:solidFill>
                <a:schemeClr val="accent2"/>
              </a:solidFill>
              <a:latin typeface="Century Gothic" panose="020B0502020202020204" pitchFamily="34" charset="0"/>
              <a:sym typeface="Wingdings" pitchFamily="2" charset="2"/>
            </a:rPr>
            <a:t> disempowerment, disconnection</a:t>
          </a:r>
          <a:endParaRPr lang="en-US" sz="1600" dirty="0">
            <a:solidFill>
              <a:schemeClr val="accent2"/>
            </a:solidFill>
            <a:latin typeface="Century Gothic" panose="020B0502020202020204" pitchFamily="34" charset="0"/>
          </a:endParaRPr>
        </a:p>
      </dgm:t>
    </dgm:pt>
    <dgm:pt modelId="{45B51961-4BC0-A04A-9FB3-494B3B4D00CB}" type="parTrans" cxnId="{6695DF32-B759-A64C-98AD-F4ECEEA47FFD}">
      <dgm:prSet/>
      <dgm:spPr/>
      <dgm:t>
        <a:bodyPr/>
        <a:lstStyle/>
        <a:p>
          <a:endParaRPr lang="en-US"/>
        </a:p>
      </dgm:t>
    </dgm:pt>
    <dgm:pt modelId="{7147BC63-21E4-FD40-A884-03B0379A1FB1}" type="sibTrans" cxnId="{6695DF32-B759-A64C-98AD-F4ECEEA47FFD}">
      <dgm:prSet/>
      <dgm:spPr/>
      <dgm:t>
        <a:bodyPr/>
        <a:lstStyle/>
        <a:p>
          <a:endParaRPr lang="en-US"/>
        </a:p>
      </dgm:t>
    </dgm:pt>
    <dgm:pt modelId="{DDC6B117-A830-EA42-AE51-E83FD4650463}" type="pres">
      <dgm:prSet presAssocID="{2485CE92-7664-B64B-BD9C-97CE38463CAC}" presName="Name0" presStyleCnt="0">
        <dgm:presLayoutVars>
          <dgm:dir/>
          <dgm:resizeHandles val="exact"/>
        </dgm:presLayoutVars>
      </dgm:prSet>
      <dgm:spPr/>
    </dgm:pt>
    <dgm:pt modelId="{7A6A279E-7C2F-5241-9756-296BA7E4A668}" type="pres">
      <dgm:prSet presAssocID="{2485CE92-7664-B64B-BD9C-97CE38463CAC}" presName="arrow" presStyleLbl="bgShp" presStyleIdx="0" presStyleCnt="1"/>
      <dgm:spPr/>
    </dgm:pt>
    <dgm:pt modelId="{195C4C74-7C1E-F14A-A561-B08CBE975D20}" type="pres">
      <dgm:prSet presAssocID="{2485CE92-7664-B64B-BD9C-97CE38463CAC}" presName="points" presStyleCnt="0"/>
      <dgm:spPr/>
    </dgm:pt>
    <dgm:pt modelId="{FB2474DF-EC81-9649-A7BB-F1613DBA1027}" type="pres">
      <dgm:prSet presAssocID="{09D1902D-CA97-C447-908D-7A7C83656BCC}" presName="compositeA" presStyleCnt="0"/>
      <dgm:spPr/>
    </dgm:pt>
    <dgm:pt modelId="{3CF60707-D9F9-BF49-AF49-059C99FA0CA2}" type="pres">
      <dgm:prSet presAssocID="{09D1902D-CA97-C447-908D-7A7C83656BCC}" presName="textA" presStyleLbl="revTx" presStyleIdx="0" presStyleCnt="5" custScaleX="147853">
        <dgm:presLayoutVars>
          <dgm:bulletEnabled val="1"/>
        </dgm:presLayoutVars>
      </dgm:prSet>
      <dgm:spPr/>
    </dgm:pt>
    <dgm:pt modelId="{CEABD235-3C10-2547-8B75-5898F5676CC9}" type="pres">
      <dgm:prSet presAssocID="{09D1902D-CA97-C447-908D-7A7C83656BCC}" presName="circleA" presStyleLbl="node1" presStyleIdx="0" presStyleCnt="5"/>
      <dgm:spPr/>
    </dgm:pt>
    <dgm:pt modelId="{526E6923-47D1-AA47-AF14-0BB11815EB9F}" type="pres">
      <dgm:prSet presAssocID="{09D1902D-CA97-C447-908D-7A7C83656BCC}" presName="spaceA" presStyleCnt="0"/>
      <dgm:spPr/>
    </dgm:pt>
    <dgm:pt modelId="{4DC5AEAB-44A3-CB4D-9EE1-3029DCFEEA73}" type="pres">
      <dgm:prSet presAssocID="{7147BC63-21E4-FD40-A884-03B0379A1FB1}" presName="space" presStyleCnt="0"/>
      <dgm:spPr/>
    </dgm:pt>
    <dgm:pt modelId="{E375B6DC-A452-BD40-8441-D2224B3FC81A}" type="pres">
      <dgm:prSet presAssocID="{401EFE05-BD21-274F-98AB-0469DD4705B9}" presName="compositeB" presStyleCnt="0"/>
      <dgm:spPr/>
    </dgm:pt>
    <dgm:pt modelId="{52AE4AD2-9045-E741-91D9-F8C2DDAA456D}" type="pres">
      <dgm:prSet presAssocID="{401EFE05-BD21-274F-98AB-0469DD4705B9}" presName="textB" presStyleLbl="revTx" presStyleIdx="1" presStyleCnt="5" custScaleX="112055">
        <dgm:presLayoutVars>
          <dgm:bulletEnabled val="1"/>
        </dgm:presLayoutVars>
      </dgm:prSet>
      <dgm:spPr/>
    </dgm:pt>
    <dgm:pt modelId="{E779FA55-F40F-B34F-8871-546E5A925800}" type="pres">
      <dgm:prSet presAssocID="{401EFE05-BD21-274F-98AB-0469DD4705B9}" presName="circleB" presStyleLbl="node1" presStyleIdx="1" presStyleCnt="5"/>
      <dgm:spPr/>
    </dgm:pt>
    <dgm:pt modelId="{9C310CFB-ABFD-1942-8C61-6589CCEAC394}" type="pres">
      <dgm:prSet presAssocID="{401EFE05-BD21-274F-98AB-0469DD4705B9}" presName="spaceB" presStyleCnt="0"/>
      <dgm:spPr/>
    </dgm:pt>
    <dgm:pt modelId="{1AE8D3D2-07F3-8C46-99CF-03FC97357AC4}" type="pres">
      <dgm:prSet presAssocID="{D79B01B3-3830-D64D-AC9D-BADCC8D160C7}" presName="space" presStyleCnt="0"/>
      <dgm:spPr/>
    </dgm:pt>
    <dgm:pt modelId="{03334326-275A-6D48-B5B2-8A1CFA45143C}" type="pres">
      <dgm:prSet presAssocID="{276EDA3A-87D1-8640-8D56-B591AFA40212}" presName="compositeA" presStyleCnt="0"/>
      <dgm:spPr/>
    </dgm:pt>
    <dgm:pt modelId="{F1D2031D-DEB4-F940-858F-8A6448B18B13}" type="pres">
      <dgm:prSet presAssocID="{276EDA3A-87D1-8640-8D56-B591AFA40212}" presName="textA" presStyleLbl="revTx" presStyleIdx="2" presStyleCnt="5" custScaleX="145025">
        <dgm:presLayoutVars>
          <dgm:bulletEnabled val="1"/>
        </dgm:presLayoutVars>
      </dgm:prSet>
      <dgm:spPr/>
    </dgm:pt>
    <dgm:pt modelId="{8EF039A1-49DC-4F48-9A59-3EC46D53DB9B}" type="pres">
      <dgm:prSet presAssocID="{276EDA3A-87D1-8640-8D56-B591AFA40212}" presName="circleA" presStyleLbl="node1" presStyleIdx="2" presStyleCnt="5"/>
      <dgm:spPr/>
    </dgm:pt>
    <dgm:pt modelId="{E3172352-EC21-424D-88D6-BF2110D89D15}" type="pres">
      <dgm:prSet presAssocID="{276EDA3A-87D1-8640-8D56-B591AFA40212}" presName="spaceA" presStyleCnt="0"/>
      <dgm:spPr/>
    </dgm:pt>
    <dgm:pt modelId="{BCE74FA9-33AA-F042-B2A2-FF68AFA135E0}" type="pres">
      <dgm:prSet presAssocID="{3D8585F8-3899-2D41-8898-657AB8E4CD58}" presName="space" presStyleCnt="0"/>
      <dgm:spPr/>
    </dgm:pt>
    <dgm:pt modelId="{947CDB85-99E9-ED4F-9134-D1064C2E1057}" type="pres">
      <dgm:prSet presAssocID="{E05DB64B-8B90-F84D-9223-B1B7A018744F}" presName="compositeB" presStyleCnt="0"/>
      <dgm:spPr/>
    </dgm:pt>
    <dgm:pt modelId="{283D4CB3-F1B0-2F4C-9BDB-7F959BD81A2C}" type="pres">
      <dgm:prSet presAssocID="{E05DB64B-8B90-F84D-9223-B1B7A018744F}" presName="textB" presStyleLbl="revTx" presStyleIdx="3" presStyleCnt="5" custScaleX="137966">
        <dgm:presLayoutVars>
          <dgm:bulletEnabled val="1"/>
        </dgm:presLayoutVars>
      </dgm:prSet>
      <dgm:spPr/>
    </dgm:pt>
    <dgm:pt modelId="{F6EAA099-D4F0-DD40-89DB-FE0950D07E68}" type="pres">
      <dgm:prSet presAssocID="{E05DB64B-8B90-F84D-9223-B1B7A018744F}" presName="circleB" presStyleLbl="node1" presStyleIdx="3" presStyleCnt="5"/>
      <dgm:spPr/>
    </dgm:pt>
    <dgm:pt modelId="{7106D493-1F48-1040-8875-288D55D7F788}" type="pres">
      <dgm:prSet presAssocID="{E05DB64B-8B90-F84D-9223-B1B7A018744F}" presName="spaceB" presStyleCnt="0"/>
      <dgm:spPr/>
    </dgm:pt>
    <dgm:pt modelId="{235F9845-F398-3B4C-A15D-58A00A5C56EE}" type="pres">
      <dgm:prSet presAssocID="{06678548-0052-6648-A490-97CE6AA89F5E}" presName="space" presStyleCnt="0"/>
      <dgm:spPr/>
    </dgm:pt>
    <dgm:pt modelId="{20D9B240-116D-0E46-B722-3A5F4205B95C}" type="pres">
      <dgm:prSet presAssocID="{DF7E8F83-67F5-044B-99D2-C5EBA6DB543F}" presName="compositeA" presStyleCnt="0"/>
      <dgm:spPr/>
    </dgm:pt>
    <dgm:pt modelId="{EE08CE4E-451E-FE4F-A233-BC4756675C4E}" type="pres">
      <dgm:prSet presAssocID="{DF7E8F83-67F5-044B-99D2-C5EBA6DB543F}" presName="textA" presStyleLbl="revTx" presStyleIdx="4" presStyleCnt="5" custScaleX="230205">
        <dgm:presLayoutVars>
          <dgm:bulletEnabled val="1"/>
        </dgm:presLayoutVars>
      </dgm:prSet>
      <dgm:spPr/>
    </dgm:pt>
    <dgm:pt modelId="{174CB545-F421-604F-AEB8-A0DAFACAEACB}" type="pres">
      <dgm:prSet presAssocID="{DF7E8F83-67F5-044B-99D2-C5EBA6DB543F}" presName="circleA" presStyleLbl="node1" presStyleIdx="4" presStyleCnt="5"/>
      <dgm:spPr/>
    </dgm:pt>
    <dgm:pt modelId="{86AC4672-AED9-5749-B6EF-737C965EC332}" type="pres">
      <dgm:prSet presAssocID="{DF7E8F83-67F5-044B-99D2-C5EBA6DB543F}" presName="spaceA" presStyleCnt="0"/>
      <dgm:spPr/>
    </dgm:pt>
  </dgm:ptLst>
  <dgm:cxnLst>
    <dgm:cxn modelId="{56CE3C2B-7D77-EE4F-BBC8-C3BC66E0F0C1}" type="presOf" srcId="{09D1902D-CA97-C447-908D-7A7C83656BCC}" destId="{3CF60707-D9F9-BF49-AF49-059C99FA0CA2}" srcOrd="0" destOrd="0" presId="urn:microsoft.com/office/officeart/2005/8/layout/hProcess11"/>
    <dgm:cxn modelId="{6695DF32-B759-A64C-98AD-F4ECEEA47FFD}" srcId="{2485CE92-7664-B64B-BD9C-97CE38463CAC}" destId="{09D1902D-CA97-C447-908D-7A7C83656BCC}" srcOrd="0" destOrd="0" parTransId="{45B51961-4BC0-A04A-9FB3-494B3B4D00CB}" sibTransId="{7147BC63-21E4-FD40-A884-03B0379A1FB1}"/>
    <dgm:cxn modelId="{0440843B-38A3-734E-908C-2399BE803E70}" type="presOf" srcId="{276EDA3A-87D1-8640-8D56-B591AFA40212}" destId="{F1D2031D-DEB4-F940-858F-8A6448B18B13}" srcOrd="0" destOrd="0" presId="urn:microsoft.com/office/officeart/2005/8/layout/hProcess11"/>
    <dgm:cxn modelId="{4A996651-8C80-A241-B300-3D8C242ACEBE}" srcId="{DF7E8F83-67F5-044B-99D2-C5EBA6DB543F}" destId="{FE67AD9A-6055-794F-A6E2-C5200DBD766F}" srcOrd="0" destOrd="0" parTransId="{44766C92-03CF-1C41-BE30-D37554229E24}" sibTransId="{E7827812-8095-444E-9745-1CF174268144}"/>
    <dgm:cxn modelId="{34AA7B6C-D9B7-B54B-92E1-B5DADAD00712}" srcId="{2485CE92-7664-B64B-BD9C-97CE38463CAC}" destId="{276EDA3A-87D1-8640-8D56-B591AFA40212}" srcOrd="2" destOrd="0" parTransId="{5194816D-F0AC-EA43-88B6-86A2E57ABAAA}" sibTransId="{3D8585F8-3899-2D41-8898-657AB8E4CD58}"/>
    <dgm:cxn modelId="{954A0E82-9F20-F14B-9F88-57A1C1D72933}" type="presOf" srcId="{DF7E8F83-67F5-044B-99D2-C5EBA6DB543F}" destId="{EE08CE4E-451E-FE4F-A233-BC4756675C4E}" srcOrd="0" destOrd="0" presId="urn:microsoft.com/office/officeart/2005/8/layout/hProcess11"/>
    <dgm:cxn modelId="{EF6F3399-CABA-F448-8547-B0A44D9234FA}" srcId="{2485CE92-7664-B64B-BD9C-97CE38463CAC}" destId="{E05DB64B-8B90-F84D-9223-B1B7A018744F}" srcOrd="3" destOrd="0" parTransId="{7318B3AF-C03A-1F44-8D13-865B731786A9}" sibTransId="{06678548-0052-6648-A490-97CE6AA89F5E}"/>
    <dgm:cxn modelId="{5A7594AB-AFB2-C14D-B121-592CA212DE98}" type="presOf" srcId="{129459FB-791B-B240-87DD-B20A83D5B3DC}" destId="{EE08CE4E-451E-FE4F-A233-BC4756675C4E}" srcOrd="0" destOrd="4" presId="urn:microsoft.com/office/officeart/2005/8/layout/hProcess11"/>
    <dgm:cxn modelId="{099CD2B8-1478-0E46-A0E0-2E5694E5A97B}" type="presOf" srcId="{2485CE92-7664-B64B-BD9C-97CE38463CAC}" destId="{DDC6B117-A830-EA42-AE51-E83FD4650463}" srcOrd="0" destOrd="0" presId="urn:microsoft.com/office/officeart/2005/8/layout/hProcess11"/>
    <dgm:cxn modelId="{867BF1BB-54F7-C441-99B5-55C82C4FEA30}" type="presOf" srcId="{E05DB64B-8B90-F84D-9223-B1B7A018744F}" destId="{283D4CB3-F1B0-2F4C-9BDB-7F959BD81A2C}" srcOrd="0" destOrd="0" presId="urn:microsoft.com/office/officeart/2005/8/layout/hProcess11"/>
    <dgm:cxn modelId="{44A0BEC0-D958-324E-A947-D656A4A03B09}" type="presOf" srcId="{401EFE05-BD21-274F-98AB-0469DD4705B9}" destId="{52AE4AD2-9045-E741-91D9-F8C2DDAA456D}" srcOrd="0" destOrd="0" presId="urn:microsoft.com/office/officeart/2005/8/layout/hProcess11"/>
    <dgm:cxn modelId="{028E6CD5-D6A4-DB44-8FD7-D043B51E9DF2}" srcId="{2485CE92-7664-B64B-BD9C-97CE38463CAC}" destId="{DF7E8F83-67F5-044B-99D2-C5EBA6DB543F}" srcOrd="4" destOrd="0" parTransId="{54BA5D9C-9867-0646-A708-0D2A81102AD6}" sibTransId="{C3F60E4A-C3D5-1B4A-B47F-3C256FCF2CED}"/>
    <dgm:cxn modelId="{BAE7D1DB-8DA7-F547-AA81-280D80A22154}" srcId="{DF7E8F83-67F5-044B-99D2-C5EBA6DB543F}" destId="{2E2857F7-53C9-F944-8B0E-2944B1D4B686}" srcOrd="2" destOrd="0" parTransId="{F243B3A9-CFB1-624B-855E-1CCF09593A23}" sibTransId="{8CE0A9C8-A2FC-E64F-BA4D-B11F18B42F9C}"/>
    <dgm:cxn modelId="{D45CADDC-8F7F-F240-B86B-6AF3E06D0416}" srcId="{2485CE92-7664-B64B-BD9C-97CE38463CAC}" destId="{401EFE05-BD21-274F-98AB-0469DD4705B9}" srcOrd="1" destOrd="0" parTransId="{45C4AC9F-FADF-8D47-8DEA-D31E72E2782A}" sibTransId="{D79B01B3-3830-D64D-AC9D-BADCC8D160C7}"/>
    <dgm:cxn modelId="{946FC9E0-4728-AA4D-A1CF-9288573AF84A}" srcId="{DF7E8F83-67F5-044B-99D2-C5EBA6DB543F}" destId="{129459FB-791B-B240-87DD-B20A83D5B3DC}" srcOrd="3" destOrd="0" parTransId="{206E67FB-1C5B-6246-951D-C6378347FDA0}" sibTransId="{75075238-5299-354C-8926-1D979FEB58C7}"/>
    <dgm:cxn modelId="{4CC930E9-58CE-2249-9B1B-DAD2A099D46D}" srcId="{DF7E8F83-67F5-044B-99D2-C5EBA6DB543F}" destId="{992BFAFC-79C9-E041-976D-4877F804E12A}" srcOrd="1" destOrd="0" parTransId="{C75016AC-5B88-8946-92A8-CEEED6B90E12}" sibTransId="{B2F236A9-152B-D24E-9ABE-8D7F2BEDFA9F}"/>
    <dgm:cxn modelId="{FEBAA4F6-96F8-F64F-9443-387B174897F0}" type="presOf" srcId="{992BFAFC-79C9-E041-976D-4877F804E12A}" destId="{EE08CE4E-451E-FE4F-A233-BC4756675C4E}" srcOrd="0" destOrd="2" presId="urn:microsoft.com/office/officeart/2005/8/layout/hProcess11"/>
    <dgm:cxn modelId="{DC44D9FE-B896-3C4B-9A27-5AD8E531FC11}" type="presOf" srcId="{2E2857F7-53C9-F944-8B0E-2944B1D4B686}" destId="{EE08CE4E-451E-FE4F-A233-BC4756675C4E}" srcOrd="0" destOrd="3" presId="urn:microsoft.com/office/officeart/2005/8/layout/hProcess11"/>
    <dgm:cxn modelId="{CE1491FF-3518-D448-8672-A906AF1D9B00}" type="presOf" srcId="{FE67AD9A-6055-794F-A6E2-C5200DBD766F}" destId="{EE08CE4E-451E-FE4F-A233-BC4756675C4E}" srcOrd="0" destOrd="1" presId="urn:microsoft.com/office/officeart/2005/8/layout/hProcess11"/>
    <dgm:cxn modelId="{D0E47619-283A-E746-B39D-D8F58DD58601}" type="presParOf" srcId="{DDC6B117-A830-EA42-AE51-E83FD4650463}" destId="{7A6A279E-7C2F-5241-9756-296BA7E4A668}" srcOrd="0" destOrd="0" presId="urn:microsoft.com/office/officeart/2005/8/layout/hProcess11"/>
    <dgm:cxn modelId="{AD46BB40-3A37-734C-97D6-947E0BB0C549}" type="presParOf" srcId="{DDC6B117-A830-EA42-AE51-E83FD4650463}" destId="{195C4C74-7C1E-F14A-A561-B08CBE975D20}" srcOrd="1" destOrd="0" presId="urn:microsoft.com/office/officeart/2005/8/layout/hProcess11"/>
    <dgm:cxn modelId="{BC9B27A9-E4B8-7048-A907-68BA768CD8D7}" type="presParOf" srcId="{195C4C74-7C1E-F14A-A561-B08CBE975D20}" destId="{FB2474DF-EC81-9649-A7BB-F1613DBA1027}" srcOrd="0" destOrd="0" presId="urn:microsoft.com/office/officeart/2005/8/layout/hProcess11"/>
    <dgm:cxn modelId="{0A054312-8A5F-6745-A708-82D6BA5EDF7B}" type="presParOf" srcId="{FB2474DF-EC81-9649-A7BB-F1613DBA1027}" destId="{3CF60707-D9F9-BF49-AF49-059C99FA0CA2}" srcOrd="0" destOrd="0" presId="urn:microsoft.com/office/officeart/2005/8/layout/hProcess11"/>
    <dgm:cxn modelId="{26CFC2DF-486D-A342-A180-91EA3FE73085}" type="presParOf" srcId="{FB2474DF-EC81-9649-A7BB-F1613DBA1027}" destId="{CEABD235-3C10-2547-8B75-5898F5676CC9}" srcOrd="1" destOrd="0" presId="urn:microsoft.com/office/officeart/2005/8/layout/hProcess11"/>
    <dgm:cxn modelId="{2ED0605D-BC50-9749-8580-06ABCD1685D5}" type="presParOf" srcId="{FB2474DF-EC81-9649-A7BB-F1613DBA1027}" destId="{526E6923-47D1-AA47-AF14-0BB11815EB9F}" srcOrd="2" destOrd="0" presId="urn:microsoft.com/office/officeart/2005/8/layout/hProcess11"/>
    <dgm:cxn modelId="{46B88E4F-3FD3-E14E-921E-15E5518C3694}" type="presParOf" srcId="{195C4C74-7C1E-F14A-A561-B08CBE975D20}" destId="{4DC5AEAB-44A3-CB4D-9EE1-3029DCFEEA73}" srcOrd="1" destOrd="0" presId="urn:microsoft.com/office/officeart/2005/8/layout/hProcess11"/>
    <dgm:cxn modelId="{0F8FCA94-5248-9449-A1D6-30D493BFB6DB}" type="presParOf" srcId="{195C4C74-7C1E-F14A-A561-B08CBE975D20}" destId="{E375B6DC-A452-BD40-8441-D2224B3FC81A}" srcOrd="2" destOrd="0" presId="urn:microsoft.com/office/officeart/2005/8/layout/hProcess11"/>
    <dgm:cxn modelId="{8CE6017B-906A-1F49-9ED3-15F66179BA53}" type="presParOf" srcId="{E375B6DC-A452-BD40-8441-D2224B3FC81A}" destId="{52AE4AD2-9045-E741-91D9-F8C2DDAA456D}" srcOrd="0" destOrd="0" presId="urn:microsoft.com/office/officeart/2005/8/layout/hProcess11"/>
    <dgm:cxn modelId="{BD8EC842-C4EE-FC49-82BF-119890ABE50F}" type="presParOf" srcId="{E375B6DC-A452-BD40-8441-D2224B3FC81A}" destId="{E779FA55-F40F-B34F-8871-546E5A925800}" srcOrd="1" destOrd="0" presId="urn:microsoft.com/office/officeart/2005/8/layout/hProcess11"/>
    <dgm:cxn modelId="{9BBDAC7A-6A9C-4743-ACCC-E04C5610D198}" type="presParOf" srcId="{E375B6DC-A452-BD40-8441-D2224B3FC81A}" destId="{9C310CFB-ABFD-1942-8C61-6589CCEAC394}" srcOrd="2" destOrd="0" presId="urn:microsoft.com/office/officeart/2005/8/layout/hProcess11"/>
    <dgm:cxn modelId="{212EA6BE-88D4-6A42-AF57-B98579495569}" type="presParOf" srcId="{195C4C74-7C1E-F14A-A561-B08CBE975D20}" destId="{1AE8D3D2-07F3-8C46-99CF-03FC97357AC4}" srcOrd="3" destOrd="0" presId="urn:microsoft.com/office/officeart/2005/8/layout/hProcess11"/>
    <dgm:cxn modelId="{1C062665-B51E-CC4A-8CB9-CB863ACE133E}" type="presParOf" srcId="{195C4C74-7C1E-F14A-A561-B08CBE975D20}" destId="{03334326-275A-6D48-B5B2-8A1CFA45143C}" srcOrd="4" destOrd="0" presId="urn:microsoft.com/office/officeart/2005/8/layout/hProcess11"/>
    <dgm:cxn modelId="{8EE669D1-31ED-8946-A773-80058C0B5B7C}" type="presParOf" srcId="{03334326-275A-6D48-B5B2-8A1CFA45143C}" destId="{F1D2031D-DEB4-F940-858F-8A6448B18B13}" srcOrd="0" destOrd="0" presId="urn:microsoft.com/office/officeart/2005/8/layout/hProcess11"/>
    <dgm:cxn modelId="{2A2D4FA1-9237-FE4D-ADC1-815D3886C89D}" type="presParOf" srcId="{03334326-275A-6D48-B5B2-8A1CFA45143C}" destId="{8EF039A1-49DC-4F48-9A59-3EC46D53DB9B}" srcOrd="1" destOrd="0" presId="urn:microsoft.com/office/officeart/2005/8/layout/hProcess11"/>
    <dgm:cxn modelId="{34F9BE9E-7943-E248-9EA7-41D8CDC04EA8}" type="presParOf" srcId="{03334326-275A-6D48-B5B2-8A1CFA45143C}" destId="{E3172352-EC21-424D-88D6-BF2110D89D15}" srcOrd="2" destOrd="0" presId="urn:microsoft.com/office/officeart/2005/8/layout/hProcess11"/>
    <dgm:cxn modelId="{304066A6-09D2-E749-A447-0225C2730F31}" type="presParOf" srcId="{195C4C74-7C1E-F14A-A561-B08CBE975D20}" destId="{BCE74FA9-33AA-F042-B2A2-FF68AFA135E0}" srcOrd="5" destOrd="0" presId="urn:microsoft.com/office/officeart/2005/8/layout/hProcess11"/>
    <dgm:cxn modelId="{1CF40944-4CC5-2540-8B4D-02E422CA6FEB}" type="presParOf" srcId="{195C4C74-7C1E-F14A-A561-B08CBE975D20}" destId="{947CDB85-99E9-ED4F-9134-D1064C2E1057}" srcOrd="6" destOrd="0" presId="urn:microsoft.com/office/officeart/2005/8/layout/hProcess11"/>
    <dgm:cxn modelId="{C523B052-552D-D54F-805D-B7F43A21F4D6}" type="presParOf" srcId="{947CDB85-99E9-ED4F-9134-D1064C2E1057}" destId="{283D4CB3-F1B0-2F4C-9BDB-7F959BD81A2C}" srcOrd="0" destOrd="0" presId="urn:microsoft.com/office/officeart/2005/8/layout/hProcess11"/>
    <dgm:cxn modelId="{382DE364-32BA-CE4B-BF14-28B8C96CB909}" type="presParOf" srcId="{947CDB85-99E9-ED4F-9134-D1064C2E1057}" destId="{F6EAA099-D4F0-DD40-89DB-FE0950D07E68}" srcOrd="1" destOrd="0" presId="urn:microsoft.com/office/officeart/2005/8/layout/hProcess11"/>
    <dgm:cxn modelId="{E9BA7CAA-52C6-584A-9533-CF3A95389DAF}" type="presParOf" srcId="{947CDB85-99E9-ED4F-9134-D1064C2E1057}" destId="{7106D493-1F48-1040-8875-288D55D7F788}" srcOrd="2" destOrd="0" presId="urn:microsoft.com/office/officeart/2005/8/layout/hProcess11"/>
    <dgm:cxn modelId="{FC3C1C01-FD13-6A46-A70B-2F6B159E83CC}" type="presParOf" srcId="{195C4C74-7C1E-F14A-A561-B08CBE975D20}" destId="{235F9845-F398-3B4C-A15D-58A00A5C56EE}" srcOrd="7" destOrd="0" presId="urn:microsoft.com/office/officeart/2005/8/layout/hProcess11"/>
    <dgm:cxn modelId="{EA697394-A09C-994B-9515-1F6E04ECC3D4}" type="presParOf" srcId="{195C4C74-7C1E-F14A-A561-B08CBE975D20}" destId="{20D9B240-116D-0E46-B722-3A5F4205B95C}" srcOrd="8" destOrd="0" presId="urn:microsoft.com/office/officeart/2005/8/layout/hProcess11"/>
    <dgm:cxn modelId="{F89792B2-7CD7-1644-9886-F78C416CE30F}" type="presParOf" srcId="{20D9B240-116D-0E46-B722-3A5F4205B95C}" destId="{EE08CE4E-451E-FE4F-A233-BC4756675C4E}" srcOrd="0" destOrd="0" presId="urn:microsoft.com/office/officeart/2005/8/layout/hProcess11"/>
    <dgm:cxn modelId="{45D54241-6F94-3B42-9A5F-ED827D615F13}" type="presParOf" srcId="{20D9B240-116D-0E46-B722-3A5F4205B95C}" destId="{174CB545-F421-604F-AEB8-A0DAFACAEACB}" srcOrd="1" destOrd="0" presId="urn:microsoft.com/office/officeart/2005/8/layout/hProcess11"/>
    <dgm:cxn modelId="{2F7102C5-0D14-134A-8CE8-B302784A4793}" type="presParOf" srcId="{20D9B240-116D-0E46-B722-3A5F4205B95C}" destId="{86AC4672-AED9-5749-B6EF-737C965EC33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0C8C6-54EC-6642-A9B3-21562150BD0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CF790ED-7A4E-4A40-9F06-0280475C71AB}">
      <dgm:prSet custT="1"/>
      <dgm:spPr/>
      <dgm:t>
        <a:bodyPr/>
        <a:lstStyle/>
        <a:p>
          <a:r>
            <a:rPr lang="en-US" sz="1600" b="0" dirty="0">
              <a:latin typeface="Century Gothic" panose="020B0502020202020204" pitchFamily="34" charset="0"/>
            </a:rPr>
            <a:t>“In the context of exposure to significant adversity, resilience is </a:t>
          </a:r>
          <a:r>
            <a:rPr lang="en-US" sz="1600" b="1" dirty="0">
              <a:latin typeface="Century Gothic" panose="020B0502020202020204" pitchFamily="34" charset="0"/>
            </a:rPr>
            <a:t>both the capacity of individuals</a:t>
          </a:r>
          <a:r>
            <a:rPr lang="en-US" sz="1600" b="0" dirty="0">
              <a:latin typeface="Century Gothic" panose="020B0502020202020204" pitchFamily="34" charset="0"/>
            </a:rPr>
            <a:t> to navigate their way to the psychological, social, cultural, and physical resources that sustain their well-being, and </a:t>
          </a:r>
          <a:r>
            <a:rPr lang="en-US" sz="1600" b="1" dirty="0">
              <a:latin typeface="Century Gothic" panose="020B0502020202020204" pitchFamily="34" charset="0"/>
            </a:rPr>
            <a:t>their capacity individually and collectively </a:t>
          </a:r>
          <a:r>
            <a:rPr lang="en-US" sz="1600" b="0" dirty="0">
              <a:latin typeface="Century Gothic" panose="020B0502020202020204" pitchFamily="34" charset="0"/>
            </a:rPr>
            <a:t>to negotiate for these resources to be provided in culturally meaningful ways.” </a:t>
          </a:r>
          <a:r>
            <a:rPr lang="en-US" sz="1600" dirty="0">
              <a:latin typeface="Century Gothic" panose="020B0502020202020204" pitchFamily="34" charset="0"/>
            </a:rPr>
            <a:t>(Ungar, </a:t>
          </a:r>
          <a:r>
            <a:rPr lang="en-US" sz="1600" dirty="0">
              <a:latin typeface="Century Gothic" panose="020B0502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http://resilienceresearch.org/</a:t>
          </a:r>
          <a:r>
            <a:rPr lang="en-US" sz="1600" dirty="0">
              <a:latin typeface="Century Gothic" panose="020B0502020202020204" pitchFamily="34" charset="0"/>
            </a:rPr>
            <a:t>)</a:t>
          </a:r>
        </a:p>
      </dgm:t>
    </dgm:pt>
    <dgm:pt modelId="{2A4CECBF-4E5B-7444-A343-382D0977E208}" type="parTrans" cxnId="{E93497FA-0DBB-934C-AF9E-16E87DD21173}">
      <dgm:prSet/>
      <dgm:spPr/>
      <dgm:t>
        <a:bodyPr/>
        <a:lstStyle/>
        <a:p>
          <a:endParaRPr lang="en-US" sz="1800">
            <a:latin typeface="Century Gothic" panose="020B0502020202020204" pitchFamily="34" charset="0"/>
          </a:endParaRPr>
        </a:p>
      </dgm:t>
    </dgm:pt>
    <dgm:pt modelId="{D9993A08-D371-0240-8BFB-5325B7926DF1}" type="sibTrans" cxnId="{E93497FA-0DBB-934C-AF9E-16E87DD21173}">
      <dgm:prSet/>
      <dgm:spPr/>
      <dgm:t>
        <a:bodyPr/>
        <a:lstStyle/>
        <a:p>
          <a:endParaRPr lang="en-US" sz="1800">
            <a:latin typeface="Century Gothic" panose="020B0502020202020204" pitchFamily="34" charset="0"/>
          </a:endParaRPr>
        </a:p>
      </dgm:t>
    </dgm:pt>
    <dgm:pt modelId="{EA3C3957-FAB2-9E4B-AF04-2EDE833EC47A}">
      <dgm:prSet custT="1"/>
      <dgm:spPr/>
      <dgm:t>
        <a:bodyPr/>
        <a:lstStyle/>
        <a:p>
          <a:endParaRPr lang="en-US" sz="1600" b="1" i="0" u="none" dirty="0">
            <a:latin typeface="Century Gothic" panose="020B0502020202020204" pitchFamily="34" charset="0"/>
            <a:ea typeface="Arial"/>
            <a:cs typeface="Arial"/>
            <a:sym typeface="Arial"/>
          </a:endParaRPr>
        </a:p>
        <a:p>
          <a:r>
            <a:rPr lang="en-US" sz="1600" b="1" i="0" u="none" dirty="0">
              <a:latin typeface="Century Gothic" panose="020B0502020202020204" pitchFamily="34" charset="0"/>
              <a:ea typeface="Arial"/>
              <a:cs typeface="Arial"/>
              <a:sym typeface="Arial"/>
            </a:rPr>
            <a:t>Community Resilience: </a:t>
          </a:r>
          <a:r>
            <a:rPr lang="en-US" sz="1600" b="0" i="0" u="none" dirty="0">
              <a:latin typeface="Century Gothic" panose="020B0502020202020204" pitchFamily="34" charset="0"/>
              <a:ea typeface="Arial"/>
              <a:cs typeface="Arial"/>
              <a:sym typeface="Arial"/>
            </a:rPr>
            <a:t>The ability of a community to adapt to and even thrive in the face of adversity and traumatic events, thus reinforcing community healing and reducing trauma-inducing conditions (</a:t>
          </a:r>
          <a:r>
            <a:rPr lang="en-US" sz="1600" b="0" i="0" u="none" dirty="0" err="1">
              <a:latin typeface="Century Gothic" panose="020B0502020202020204" pitchFamily="34" charset="0"/>
              <a:ea typeface="Arial"/>
              <a:cs typeface="Arial"/>
              <a:sym typeface="Arial"/>
            </a:rPr>
            <a:t>Pinderhughes</a:t>
          </a:r>
          <a:r>
            <a:rPr lang="en-US" sz="1600" b="0" i="0" u="none" dirty="0">
              <a:latin typeface="Century Gothic" panose="020B0502020202020204" pitchFamily="34" charset="0"/>
              <a:ea typeface="Arial"/>
              <a:cs typeface="Arial"/>
              <a:sym typeface="Arial"/>
            </a:rPr>
            <a:t>, 2016)</a:t>
          </a:r>
          <a:endParaRPr lang="en-US" sz="1600" dirty="0">
            <a:latin typeface="Century Gothic" panose="020B0502020202020204" pitchFamily="34" charset="0"/>
          </a:endParaRPr>
        </a:p>
      </dgm:t>
    </dgm:pt>
    <dgm:pt modelId="{728836F9-B804-AC4E-90D3-96C971E30EEA}" type="parTrans" cxnId="{CADA133E-9D06-124F-9466-6B3C4E31A0A6}">
      <dgm:prSet/>
      <dgm:spPr/>
      <dgm:t>
        <a:bodyPr/>
        <a:lstStyle/>
        <a:p>
          <a:endParaRPr lang="en-US" sz="1800">
            <a:latin typeface="Century Gothic" panose="020B0502020202020204" pitchFamily="34" charset="0"/>
          </a:endParaRPr>
        </a:p>
      </dgm:t>
    </dgm:pt>
    <dgm:pt modelId="{805A0AE6-5931-AF40-A632-CC1C15029980}" type="sibTrans" cxnId="{CADA133E-9D06-124F-9466-6B3C4E31A0A6}">
      <dgm:prSet/>
      <dgm:spPr/>
      <dgm:t>
        <a:bodyPr/>
        <a:lstStyle/>
        <a:p>
          <a:endParaRPr lang="en-US" sz="1800">
            <a:latin typeface="Century Gothic" panose="020B0502020202020204" pitchFamily="34" charset="0"/>
          </a:endParaRPr>
        </a:p>
      </dgm:t>
    </dgm:pt>
    <dgm:pt modelId="{7C161BD4-1FBE-6444-9349-7AB33EC13A2A}">
      <dgm:prSet custT="1"/>
      <dgm:spPr/>
      <dgm:t>
        <a:bodyPr/>
        <a:lstStyle/>
        <a:p>
          <a:r>
            <a:rPr lang="en-US" sz="1800" b="0" i="0" dirty="0">
              <a:latin typeface="Century Gothic" panose="020B0502020202020204" pitchFamily="34" charset="0"/>
            </a:rPr>
            <a:t> </a:t>
          </a:r>
        </a:p>
        <a:p>
          <a:r>
            <a:rPr lang="en-US" sz="1800" b="0" i="0" dirty="0">
              <a:latin typeface="Century Gothic" panose="020B0502020202020204" pitchFamily="34" charset="0"/>
            </a:rPr>
            <a:t>“</a:t>
          </a:r>
          <a:r>
            <a:rPr lang="en-US" sz="1800" b="1" i="0" dirty="0">
              <a:latin typeface="Century Gothic" panose="020B0502020202020204" pitchFamily="34" charset="0"/>
            </a:rPr>
            <a:t>The process of adapting </a:t>
          </a:r>
          <a:r>
            <a:rPr lang="en-US" sz="1800" b="0" i="0" dirty="0">
              <a:latin typeface="Century Gothic" panose="020B0502020202020204" pitchFamily="34" charset="0"/>
            </a:rPr>
            <a:t>well in the face of adversity, trauma, tragedy, threats or even significant sources of stress.”(APA, 2014)</a:t>
          </a:r>
          <a:endParaRPr lang="en-US" sz="1800" dirty="0">
            <a:latin typeface="Century Gothic" panose="020B0502020202020204" pitchFamily="34" charset="0"/>
          </a:endParaRPr>
        </a:p>
      </dgm:t>
    </dgm:pt>
    <dgm:pt modelId="{95A81733-8FB2-9143-BB64-3220715F74E6}" type="parTrans" cxnId="{4CF48EB7-13E6-9E42-9EF2-D40B7A77D31C}">
      <dgm:prSet/>
      <dgm:spPr/>
      <dgm:t>
        <a:bodyPr/>
        <a:lstStyle/>
        <a:p>
          <a:endParaRPr lang="en-US" sz="1800">
            <a:latin typeface="Century Gothic" panose="020B0502020202020204" pitchFamily="34" charset="0"/>
          </a:endParaRPr>
        </a:p>
      </dgm:t>
    </dgm:pt>
    <dgm:pt modelId="{2F78CE76-C663-8344-A79D-B8BCE57D75C6}" type="sibTrans" cxnId="{4CF48EB7-13E6-9E42-9EF2-D40B7A77D31C}">
      <dgm:prSet/>
      <dgm:spPr/>
      <dgm:t>
        <a:bodyPr/>
        <a:lstStyle/>
        <a:p>
          <a:endParaRPr lang="en-US" sz="1800">
            <a:latin typeface="Century Gothic" panose="020B0502020202020204" pitchFamily="34" charset="0"/>
          </a:endParaRPr>
        </a:p>
      </dgm:t>
    </dgm:pt>
    <dgm:pt modelId="{3E9BDFC7-AFAA-2E48-9BA8-AF87FEDCDFCD}">
      <dgm:prSet custT="1"/>
      <dgm:spPr/>
      <dgm:t>
        <a:bodyPr/>
        <a:lstStyle/>
        <a:p>
          <a:endParaRPr lang="en-US" sz="1800" b="0" i="0" dirty="0">
            <a:latin typeface="Century Gothic" panose="020B0502020202020204" pitchFamily="34" charset="0"/>
          </a:endParaRPr>
        </a:p>
        <a:p>
          <a:r>
            <a:rPr lang="en-US" sz="1800" b="0" i="0" dirty="0">
              <a:latin typeface="Century Gothic" panose="020B0502020202020204" pitchFamily="34" charset="0"/>
            </a:rPr>
            <a:t>The </a:t>
          </a:r>
          <a:r>
            <a:rPr lang="en-US" sz="1800" b="1" i="0" dirty="0">
              <a:latin typeface="Century Gothic" panose="020B0502020202020204" pitchFamily="34" charset="0"/>
            </a:rPr>
            <a:t>capacity of a dynamic system </a:t>
          </a:r>
          <a:r>
            <a:rPr lang="en-US" sz="1800" b="0" i="0" dirty="0">
              <a:latin typeface="Century Gothic" panose="020B0502020202020204" pitchFamily="34" charset="0"/>
            </a:rPr>
            <a:t>to adapt successfully to disturbances that threaten the viability, the function, or the development of that system (</a:t>
          </a:r>
          <a:r>
            <a:rPr lang="en-US" sz="1800" b="0" i="0" dirty="0" err="1">
              <a:latin typeface="Century Gothic" panose="020B0502020202020204" pitchFamily="34" charset="0"/>
            </a:rPr>
            <a:t>Masten</a:t>
          </a:r>
          <a:r>
            <a:rPr lang="en-US" sz="1800" b="0" i="0" dirty="0">
              <a:latin typeface="Century Gothic" panose="020B0502020202020204" pitchFamily="34" charset="0"/>
            </a:rPr>
            <a:t> </a:t>
          </a:r>
          <a:r>
            <a:rPr lang="en-US" sz="1800" b="0" i="0" dirty="0">
              <a:latin typeface="Century Gothic" panose="020B0502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2014a</a:t>
          </a:r>
          <a:r>
            <a:rPr lang="en-US" sz="1800" b="0" i="0" dirty="0">
              <a:latin typeface="Century Gothic" panose="020B0502020202020204" pitchFamily="34" charset="0"/>
            </a:rPr>
            <a:t>, </a:t>
          </a:r>
          <a:r>
            <a:rPr lang="en-US" sz="1800" b="0" i="0" dirty="0">
              <a:latin typeface="Century Gothic" panose="020B0502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2014b</a:t>
          </a:r>
          <a:r>
            <a:rPr lang="en-US" sz="1800" b="0" i="0" dirty="0">
              <a:latin typeface="Century Gothic" panose="020B0502020202020204" pitchFamily="34" charset="0"/>
            </a:rPr>
            <a:t>).</a:t>
          </a:r>
          <a:endParaRPr lang="en-US" sz="1800" dirty="0">
            <a:latin typeface="Century Gothic" panose="020B0502020202020204" pitchFamily="34" charset="0"/>
          </a:endParaRPr>
        </a:p>
      </dgm:t>
    </dgm:pt>
    <dgm:pt modelId="{21A70663-8B28-D340-9BEF-E92280F03BDA}" type="parTrans" cxnId="{6F9A8CD3-FF7F-A547-BC16-EAD442BD069C}">
      <dgm:prSet/>
      <dgm:spPr/>
      <dgm:t>
        <a:bodyPr/>
        <a:lstStyle/>
        <a:p>
          <a:endParaRPr lang="en-US" sz="1800">
            <a:latin typeface="Century Gothic" panose="020B0502020202020204" pitchFamily="34" charset="0"/>
          </a:endParaRPr>
        </a:p>
      </dgm:t>
    </dgm:pt>
    <dgm:pt modelId="{77AD5E72-BBB0-B242-9E18-E911B0BEDF48}" type="sibTrans" cxnId="{6F9A8CD3-FF7F-A547-BC16-EAD442BD069C}">
      <dgm:prSet/>
      <dgm:spPr/>
      <dgm:t>
        <a:bodyPr/>
        <a:lstStyle/>
        <a:p>
          <a:endParaRPr lang="en-US" sz="1800">
            <a:latin typeface="Century Gothic" panose="020B0502020202020204" pitchFamily="34" charset="0"/>
          </a:endParaRPr>
        </a:p>
      </dgm:t>
    </dgm:pt>
    <dgm:pt modelId="{0BEC00FC-83F9-7949-8024-5602FA633610}">
      <dgm:prSet custT="1"/>
      <dgm:spPr/>
      <dgm:t>
        <a:bodyPr/>
        <a:lstStyle/>
        <a:p>
          <a:endParaRPr lang="en-US" sz="1800" b="0" i="0" dirty="0">
            <a:latin typeface="Century Gothic" panose="020B0502020202020204" pitchFamily="34" charset="0"/>
          </a:endParaRPr>
        </a:p>
        <a:p>
          <a:r>
            <a:rPr lang="en-US" sz="1800" b="0" i="0" dirty="0">
              <a:latin typeface="Century Gothic" panose="020B0502020202020204" pitchFamily="34" charset="0"/>
            </a:rPr>
            <a:t>“A process to </a:t>
          </a:r>
          <a:r>
            <a:rPr lang="en-US" sz="1800" b="1" i="0" dirty="0">
              <a:latin typeface="Century Gothic" panose="020B0502020202020204" pitchFamily="34" charset="0"/>
            </a:rPr>
            <a:t>harness resources </a:t>
          </a:r>
          <a:r>
            <a:rPr lang="en-US" sz="1800" b="0" i="0" dirty="0">
              <a:latin typeface="Century Gothic" panose="020B0502020202020204" pitchFamily="34" charset="0"/>
            </a:rPr>
            <a:t>in order to sustain well-being.”  Dr. Catherine </a:t>
          </a:r>
          <a:r>
            <a:rPr lang="en-US" sz="1800" b="0" i="0" dirty="0" err="1">
              <a:latin typeface="Century Gothic" panose="020B0502020202020204" pitchFamily="34" charset="0"/>
            </a:rPr>
            <a:t>Panter</a:t>
          </a:r>
          <a:r>
            <a:rPr lang="en-US" sz="1800" b="0" i="0" dirty="0">
              <a:latin typeface="Century Gothic" panose="020B0502020202020204" pitchFamily="34" charset="0"/>
            </a:rPr>
            <a:t>-Brick </a:t>
          </a:r>
          <a:endParaRPr lang="en-US" sz="1800" dirty="0">
            <a:latin typeface="Century Gothic" panose="020B0502020202020204" pitchFamily="34" charset="0"/>
          </a:endParaRPr>
        </a:p>
      </dgm:t>
    </dgm:pt>
    <dgm:pt modelId="{BDEB7A42-73A4-A846-9D84-FCD6E5C90030}" type="parTrans" cxnId="{4B0AB3D2-4277-5543-A6D2-939D389ABC5F}">
      <dgm:prSet/>
      <dgm:spPr/>
      <dgm:t>
        <a:bodyPr/>
        <a:lstStyle/>
        <a:p>
          <a:endParaRPr lang="en-US" sz="1800">
            <a:latin typeface="Century Gothic" panose="020B0502020202020204" pitchFamily="34" charset="0"/>
          </a:endParaRPr>
        </a:p>
      </dgm:t>
    </dgm:pt>
    <dgm:pt modelId="{57A5B94B-A0D8-4C4D-99DE-F508D5EFD90C}" type="sibTrans" cxnId="{4B0AB3D2-4277-5543-A6D2-939D389ABC5F}">
      <dgm:prSet/>
      <dgm:spPr/>
      <dgm:t>
        <a:bodyPr/>
        <a:lstStyle/>
        <a:p>
          <a:endParaRPr lang="en-US" sz="1800">
            <a:latin typeface="Century Gothic" panose="020B0502020202020204" pitchFamily="34" charset="0"/>
          </a:endParaRPr>
        </a:p>
      </dgm:t>
    </dgm:pt>
    <dgm:pt modelId="{0AFB5FDC-B3E8-1D43-8BB8-5A032531E600}">
      <dgm:prSet custT="1"/>
      <dgm:spPr/>
      <dgm:t>
        <a:bodyPr/>
        <a:lstStyle/>
        <a:p>
          <a:r>
            <a:rPr lang="en-US" sz="1600" dirty="0">
              <a:latin typeface="Century Gothic" panose="020B0502020202020204" pitchFamily="34" charset="0"/>
            </a:rPr>
            <a:t>“ Resilience is the ability to navigate adversity and bounce back from difficult life events. Being resilient does not mean that an individual doesn’t experience stress, emotional upheaval, or suffering. Rather, </a:t>
          </a:r>
          <a:r>
            <a:rPr lang="en-US" sz="1600" b="1" dirty="0">
              <a:latin typeface="Century Gothic" panose="020B0502020202020204" pitchFamily="34" charset="0"/>
            </a:rPr>
            <a:t>resilience includes working through challenges, emotional pain, and trauma to increase one’s capacity to move through challenge</a:t>
          </a:r>
          <a:r>
            <a:rPr lang="en-US" sz="1600" dirty="0">
              <a:latin typeface="Century Gothic" panose="020B0502020202020204" pitchFamily="34" charset="0"/>
            </a:rPr>
            <a:t>.” Katie Hurley, Everyday Health</a:t>
          </a:r>
          <a:br>
            <a:rPr lang="en-US" sz="1800" dirty="0">
              <a:latin typeface="Century Gothic" panose="020B0502020202020204" pitchFamily="34" charset="0"/>
            </a:rPr>
          </a:br>
          <a:endParaRPr lang="en-US" sz="1800" dirty="0">
            <a:latin typeface="Century Gothic" panose="020B0502020202020204" pitchFamily="34" charset="0"/>
          </a:endParaRPr>
        </a:p>
      </dgm:t>
    </dgm:pt>
    <dgm:pt modelId="{66936E22-5D35-4143-A419-87C069C72882}" type="parTrans" cxnId="{BCE092F1-C701-1B48-9F40-C930D6384314}">
      <dgm:prSet/>
      <dgm:spPr/>
      <dgm:t>
        <a:bodyPr/>
        <a:lstStyle/>
        <a:p>
          <a:endParaRPr lang="en-US"/>
        </a:p>
      </dgm:t>
    </dgm:pt>
    <dgm:pt modelId="{C1E89677-8980-1740-B27A-7BCA0F857CAD}" type="sibTrans" cxnId="{BCE092F1-C701-1B48-9F40-C930D6384314}">
      <dgm:prSet/>
      <dgm:spPr/>
      <dgm:t>
        <a:bodyPr/>
        <a:lstStyle/>
        <a:p>
          <a:endParaRPr lang="en-US"/>
        </a:p>
      </dgm:t>
    </dgm:pt>
    <dgm:pt modelId="{DE54D34D-D4F5-9443-BBCF-68A5C6CC3E8E}" type="pres">
      <dgm:prSet presAssocID="{C220C8C6-54EC-6642-A9B3-21562150BD0D}" presName="vert0" presStyleCnt="0">
        <dgm:presLayoutVars>
          <dgm:dir/>
          <dgm:animOne val="branch"/>
          <dgm:animLvl val="lvl"/>
        </dgm:presLayoutVars>
      </dgm:prSet>
      <dgm:spPr/>
    </dgm:pt>
    <dgm:pt modelId="{01039E68-FA6A-FD44-877F-C5A8834ED2EA}" type="pres">
      <dgm:prSet presAssocID="{7C161BD4-1FBE-6444-9349-7AB33EC13A2A}" presName="thickLine" presStyleLbl="alignNode1" presStyleIdx="0" presStyleCnt="6"/>
      <dgm:spPr/>
    </dgm:pt>
    <dgm:pt modelId="{5A66D8B1-ABBD-D148-8C6B-F7460FFFC28B}" type="pres">
      <dgm:prSet presAssocID="{7C161BD4-1FBE-6444-9349-7AB33EC13A2A}" presName="horz1" presStyleCnt="0"/>
      <dgm:spPr/>
    </dgm:pt>
    <dgm:pt modelId="{F2A38172-7B70-854A-AFC7-C8153827208C}" type="pres">
      <dgm:prSet presAssocID="{7C161BD4-1FBE-6444-9349-7AB33EC13A2A}" presName="tx1" presStyleLbl="revTx" presStyleIdx="0" presStyleCnt="6"/>
      <dgm:spPr/>
    </dgm:pt>
    <dgm:pt modelId="{614DD715-9275-8244-B9C5-FE5FDD9A12AB}" type="pres">
      <dgm:prSet presAssocID="{7C161BD4-1FBE-6444-9349-7AB33EC13A2A}" presName="vert1" presStyleCnt="0"/>
      <dgm:spPr/>
    </dgm:pt>
    <dgm:pt modelId="{232108C7-FA55-9348-94B8-1F47982EA300}" type="pres">
      <dgm:prSet presAssocID="{4CF790ED-7A4E-4A40-9F06-0280475C71AB}" presName="thickLine" presStyleLbl="alignNode1" presStyleIdx="1" presStyleCnt="6"/>
      <dgm:spPr/>
    </dgm:pt>
    <dgm:pt modelId="{8CC28ED1-35B0-2545-A41C-E74398D87E90}" type="pres">
      <dgm:prSet presAssocID="{4CF790ED-7A4E-4A40-9F06-0280475C71AB}" presName="horz1" presStyleCnt="0"/>
      <dgm:spPr/>
    </dgm:pt>
    <dgm:pt modelId="{A8FF4C79-36A0-5D46-B998-B87425B3A1FB}" type="pres">
      <dgm:prSet presAssocID="{4CF790ED-7A4E-4A40-9F06-0280475C71AB}" presName="tx1" presStyleLbl="revTx" presStyleIdx="1" presStyleCnt="6"/>
      <dgm:spPr/>
    </dgm:pt>
    <dgm:pt modelId="{9402E520-C2DD-B149-944B-CD3B7133B52E}" type="pres">
      <dgm:prSet presAssocID="{4CF790ED-7A4E-4A40-9F06-0280475C71AB}" presName="vert1" presStyleCnt="0"/>
      <dgm:spPr/>
    </dgm:pt>
    <dgm:pt modelId="{3BC4961B-FAE8-DC4F-8C21-A94D0E465AB7}" type="pres">
      <dgm:prSet presAssocID="{EA3C3957-FAB2-9E4B-AF04-2EDE833EC47A}" presName="thickLine" presStyleLbl="alignNode1" presStyleIdx="2" presStyleCnt="6"/>
      <dgm:spPr/>
    </dgm:pt>
    <dgm:pt modelId="{A0544233-F6C1-4244-A797-C4686811FA36}" type="pres">
      <dgm:prSet presAssocID="{EA3C3957-FAB2-9E4B-AF04-2EDE833EC47A}" presName="horz1" presStyleCnt="0"/>
      <dgm:spPr/>
    </dgm:pt>
    <dgm:pt modelId="{7088A04C-BBFD-1247-BBF6-5D37102D6B81}" type="pres">
      <dgm:prSet presAssocID="{EA3C3957-FAB2-9E4B-AF04-2EDE833EC47A}" presName="tx1" presStyleLbl="revTx" presStyleIdx="2" presStyleCnt="6"/>
      <dgm:spPr/>
    </dgm:pt>
    <dgm:pt modelId="{506E9ED8-37F1-4F4A-B938-5D77F29B2264}" type="pres">
      <dgm:prSet presAssocID="{EA3C3957-FAB2-9E4B-AF04-2EDE833EC47A}" presName="vert1" presStyleCnt="0"/>
      <dgm:spPr/>
    </dgm:pt>
    <dgm:pt modelId="{E7CCB89C-B3AA-7641-B3AE-B0E7BF0EC371}" type="pres">
      <dgm:prSet presAssocID="{3E9BDFC7-AFAA-2E48-9BA8-AF87FEDCDFCD}" presName="thickLine" presStyleLbl="alignNode1" presStyleIdx="3" presStyleCnt="6"/>
      <dgm:spPr/>
    </dgm:pt>
    <dgm:pt modelId="{EBD541BC-0B90-8D4A-817C-36A4D4F8FBDB}" type="pres">
      <dgm:prSet presAssocID="{3E9BDFC7-AFAA-2E48-9BA8-AF87FEDCDFCD}" presName="horz1" presStyleCnt="0"/>
      <dgm:spPr/>
    </dgm:pt>
    <dgm:pt modelId="{A6F7FE3E-40A7-8D44-84A8-79B5184CDAE6}" type="pres">
      <dgm:prSet presAssocID="{3E9BDFC7-AFAA-2E48-9BA8-AF87FEDCDFCD}" presName="tx1" presStyleLbl="revTx" presStyleIdx="3" presStyleCnt="6"/>
      <dgm:spPr/>
    </dgm:pt>
    <dgm:pt modelId="{1C9FF612-D257-9243-BB25-3D1EDE25A68C}" type="pres">
      <dgm:prSet presAssocID="{3E9BDFC7-AFAA-2E48-9BA8-AF87FEDCDFCD}" presName="vert1" presStyleCnt="0"/>
      <dgm:spPr/>
    </dgm:pt>
    <dgm:pt modelId="{E50691C3-034F-3D49-8A3C-591673500624}" type="pres">
      <dgm:prSet presAssocID="{0BEC00FC-83F9-7949-8024-5602FA633610}" presName="thickLine" presStyleLbl="alignNode1" presStyleIdx="4" presStyleCnt="6"/>
      <dgm:spPr/>
    </dgm:pt>
    <dgm:pt modelId="{D926E160-E94B-E142-9709-451B713BE9C4}" type="pres">
      <dgm:prSet presAssocID="{0BEC00FC-83F9-7949-8024-5602FA633610}" presName="horz1" presStyleCnt="0"/>
      <dgm:spPr/>
    </dgm:pt>
    <dgm:pt modelId="{F1DD2CED-C194-3D4A-95B9-1A9AB8FA517E}" type="pres">
      <dgm:prSet presAssocID="{0BEC00FC-83F9-7949-8024-5602FA633610}" presName="tx1" presStyleLbl="revTx" presStyleIdx="4" presStyleCnt="6"/>
      <dgm:spPr/>
    </dgm:pt>
    <dgm:pt modelId="{748DC38E-9E29-E544-91F5-AFCC5BD83804}" type="pres">
      <dgm:prSet presAssocID="{0BEC00FC-83F9-7949-8024-5602FA633610}" presName="vert1" presStyleCnt="0"/>
      <dgm:spPr/>
    </dgm:pt>
    <dgm:pt modelId="{4FC0A16A-0DA9-AA40-B35F-D125AE2354FD}" type="pres">
      <dgm:prSet presAssocID="{0AFB5FDC-B3E8-1D43-8BB8-5A032531E600}" presName="thickLine" presStyleLbl="alignNode1" presStyleIdx="5" presStyleCnt="6"/>
      <dgm:spPr/>
    </dgm:pt>
    <dgm:pt modelId="{6C80BC23-AC57-8940-BA46-A6169B091B1E}" type="pres">
      <dgm:prSet presAssocID="{0AFB5FDC-B3E8-1D43-8BB8-5A032531E600}" presName="horz1" presStyleCnt="0"/>
      <dgm:spPr/>
    </dgm:pt>
    <dgm:pt modelId="{80D263A6-1473-AC47-91D8-BF888D6E4D2E}" type="pres">
      <dgm:prSet presAssocID="{0AFB5FDC-B3E8-1D43-8BB8-5A032531E600}" presName="tx1" presStyleLbl="revTx" presStyleIdx="5" presStyleCnt="6"/>
      <dgm:spPr/>
    </dgm:pt>
    <dgm:pt modelId="{474DC6BB-6161-7B46-BCD8-73CCD0FE5289}" type="pres">
      <dgm:prSet presAssocID="{0AFB5FDC-B3E8-1D43-8BB8-5A032531E600}" presName="vert1" presStyleCnt="0"/>
      <dgm:spPr/>
    </dgm:pt>
  </dgm:ptLst>
  <dgm:cxnLst>
    <dgm:cxn modelId="{CADA133E-9D06-124F-9466-6B3C4E31A0A6}" srcId="{C220C8C6-54EC-6642-A9B3-21562150BD0D}" destId="{EA3C3957-FAB2-9E4B-AF04-2EDE833EC47A}" srcOrd="2" destOrd="0" parTransId="{728836F9-B804-AC4E-90D3-96C971E30EEA}" sibTransId="{805A0AE6-5931-AF40-A632-CC1C15029980}"/>
    <dgm:cxn modelId="{E7BD654C-0AA3-A243-9279-121F56FCFB0C}" type="presOf" srcId="{4CF790ED-7A4E-4A40-9F06-0280475C71AB}" destId="{A8FF4C79-36A0-5D46-B998-B87425B3A1FB}" srcOrd="0" destOrd="0" presId="urn:microsoft.com/office/officeart/2008/layout/LinedList"/>
    <dgm:cxn modelId="{68E3C365-4F41-8A4A-A1BF-C1614718E2D5}" type="presOf" srcId="{EA3C3957-FAB2-9E4B-AF04-2EDE833EC47A}" destId="{7088A04C-BBFD-1247-BBF6-5D37102D6B81}" srcOrd="0" destOrd="0" presId="urn:microsoft.com/office/officeart/2008/layout/LinedList"/>
    <dgm:cxn modelId="{DB37097C-5E0B-DC46-8377-EFBBDE278B46}" type="presOf" srcId="{0BEC00FC-83F9-7949-8024-5602FA633610}" destId="{F1DD2CED-C194-3D4A-95B9-1A9AB8FA517E}" srcOrd="0" destOrd="0" presId="urn:microsoft.com/office/officeart/2008/layout/LinedList"/>
    <dgm:cxn modelId="{044DEA9E-511D-5D4C-BF61-0E367894CABB}" type="presOf" srcId="{0AFB5FDC-B3E8-1D43-8BB8-5A032531E600}" destId="{80D263A6-1473-AC47-91D8-BF888D6E4D2E}" srcOrd="0" destOrd="0" presId="urn:microsoft.com/office/officeart/2008/layout/LinedList"/>
    <dgm:cxn modelId="{4CF48EB7-13E6-9E42-9EF2-D40B7A77D31C}" srcId="{C220C8C6-54EC-6642-A9B3-21562150BD0D}" destId="{7C161BD4-1FBE-6444-9349-7AB33EC13A2A}" srcOrd="0" destOrd="0" parTransId="{95A81733-8FB2-9143-BB64-3220715F74E6}" sibTransId="{2F78CE76-C663-8344-A79D-B8BCE57D75C6}"/>
    <dgm:cxn modelId="{4B0AB3D2-4277-5543-A6D2-939D389ABC5F}" srcId="{C220C8C6-54EC-6642-A9B3-21562150BD0D}" destId="{0BEC00FC-83F9-7949-8024-5602FA633610}" srcOrd="4" destOrd="0" parTransId="{BDEB7A42-73A4-A846-9D84-FCD6E5C90030}" sibTransId="{57A5B94B-A0D8-4C4D-99DE-F508D5EFD90C}"/>
    <dgm:cxn modelId="{6F9A8CD3-FF7F-A547-BC16-EAD442BD069C}" srcId="{C220C8C6-54EC-6642-A9B3-21562150BD0D}" destId="{3E9BDFC7-AFAA-2E48-9BA8-AF87FEDCDFCD}" srcOrd="3" destOrd="0" parTransId="{21A70663-8B28-D340-9BEF-E92280F03BDA}" sibTransId="{77AD5E72-BBB0-B242-9E18-E911B0BEDF48}"/>
    <dgm:cxn modelId="{BCE2E6DC-CAEF-5E42-B011-BF93F32359A9}" type="presOf" srcId="{C220C8C6-54EC-6642-A9B3-21562150BD0D}" destId="{DE54D34D-D4F5-9443-BBCF-68A5C6CC3E8E}" srcOrd="0" destOrd="0" presId="urn:microsoft.com/office/officeart/2008/layout/LinedList"/>
    <dgm:cxn modelId="{AD1681EC-DD34-CA43-8D31-C61F46361825}" type="presOf" srcId="{7C161BD4-1FBE-6444-9349-7AB33EC13A2A}" destId="{F2A38172-7B70-854A-AFC7-C8153827208C}" srcOrd="0" destOrd="0" presId="urn:microsoft.com/office/officeart/2008/layout/LinedList"/>
    <dgm:cxn modelId="{BCE092F1-C701-1B48-9F40-C930D6384314}" srcId="{C220C8C6-54EC-6642-A9B3-21562150BD0D}" destId="{0AFB5FDC-B3E8-1D43-8BB8-5A032531E600}" srcOrd="5" destOrd="0" parTransId="{66936E22-5D35-4143-A419-87C069C72882}" sibTransId="{C1E89677-8980-1740-B27A-7BCA0F857CAD}"/>
    <dgm:cxn modelId="{83499CF3-BBAB-3E47-B301-B1B918B128E2}" type="presOf" srcId="{3E9BDFC7-AFAA-2E48-9BA8-AF87FEDCDFCD}" destId="{A6F7FE3E-40A7-8D44-84A8-79B5184CDAE6}" srcOrd="0" destOrd="0" presId="urn:microsoft.com/office/officeart/2008/layout/LinedList"/>
    <dgm:cxn modelId="{E93497FA-0DBB-934C-AF9E-16E87DD21173}" srcId="{C220C8C6-54EC-6642-A9B3-21562150BD0D}" destId="{4CF790ED-7A4E-4A40-9F06-0280475C71AB}" srcOrd="1" destOrd="0" parTransId="{2A4CECBF-4E5B-7444-A343-382D0977E208}" sibTransId="{D9993A08-D371-0240-8BFB-5325B7926DF1}"/>
    <dgm:cxn modelId="{B67EC1CC-69D8-2144-AED0-D2C65754A43F}" type="presParOf" srcId="{DE54D34D-D4F5-9443-BBCF-68A5C6CC3E8E}" destId="{01039E68-FA6A-FD44-877F-C5A8834ED2EA}" srcOrd="0" destOrd="0" presId="urn:microsoft.com/office/officeart/2008/layout/LinedList"/>
    <dgm:cxn modelId="{F7D6F3FF-6EF4-F541-96CB-AE5FA56E48BB}" type="presParOf" srcId="{DE54D34D-D4F5-9443-BBCF-68A5C6CC3E8E}" destId="{5A66D8B1-ABBD-D148-8C6B-F7460FFFC28B}" srcOrd="1" destOrd="0" presId="urn:microsoft.com/office/officeart/2008/layout/LinedList"/>
    <dgm:cxn modelId="{969F7B5C-E922-284F-918D-BBA5A09FEC1C}" type="presParOf" srcId="{5A66D8B1-ABBD-D148-8C6B-F7460FFFC28B}" destId="{F2A38172-7B70-854A-AFC7-C8153827208C}" srcOrd="0" destOrd="0" presId="urn:microsoft.com/office/officeart/2008/layout/LinedList"/>
    <dgm:cxn modelId="{34EB1BD2-1FDB-CC43-B044-5B3A937AB556}" type="presParOf" srcId="{5A66D8B1-ABBD-D148-8C6B-F7460FFFC28B}" destId="{614DD715-9275-8244-B9C5-FE5FDD9A12AB}" srcOrd="1" destOrd="0" presId="urn:microsoft.com/office/officeart/2008/layout/LinedList"/>
    <dgm:cxn modelId="{7C00CD27-8EFE-6244-987A-C23A5473C38C}" type="presParOf" srcId="{DE54D34D-D4F5-9443-BBCF-68A5C6CC3E8E}" destId="{232108C7-FA55-9348-94B8-1F47982EA300}" srcOrd="2" destOrd="0" presId="urn:microsoft.com/office/officeart/2008/layout/LinedList"/>
    <dgm:cxn modelId="{E77BAEE0-263E-7042-BF48-605BD82C5CD2}" type="presParOf" srcId="{DE54D34D-D4F5-9443-BBCF-68A5C6CC3E8E}" destId="{8CC28ED1-35B0-2545-A41C-E74398D87E90}" srcOrd="3" destOrd="0" presId="urn:microsoft.com/office/officeart/2008/layout/LinedList"/>
    <dgm:cxn modelId="{9BCE6D72-89C7-7F4D-93F1-CF5F5717E203}" type="presParOf" srcId="{8CC28ED1-35B0-2545-A41C-E74398D87E90}" destId="{A8FF4C79-36A0-5D46-B998-B87425B3A1FB}" srcOrd="0" destOrd="0" presId="urn:microsoft.com/office/officeart/2008/layout/LinedList"/>
    <dgm:cxn modelId="{4D94DA8B-3AFC-0146-8896-D6AEC9659712}" type="presParOf" srcId="{8CC28ED1-35B0-2545-A41C-E74398D87E90}" destId="{9402E520-C2DD-B149-944B-CD3B7133B52E}" srcOrd="1" destOrd="0" presId="urn:microsoft.com/office/officeart/2008/layout/LinedList"/>
    <dgm:cxn modelId="{A9C91955-5DAF-8E43-8826-3AAFDE1B1FF9}" type="presParOf" srcId="{DE54D34D-D4F5-9443-BBCF-68A5C6CC3E8E}" destId="{3BC4961B-FAE8-DC4F-8C21-A94D0E465AB7}" srcOrd="4" destOrd="0" presId="urn:microsoft.com/office/officeart/2008/layout/LinedList"/>
    <dgm:cxn modelId="{E9782443-A472-4A41-BA1F-66FAA38D11AF}" type="presParOf" srcId="{DE54D34D-D4F5-9443-BBCF-68A5C6CC3E8E}" destId="{A0544233-F6C1-4244-A797-C4686811FA36}" srcOrd="5" destOrd="0" presId="urn:microsoft.com/office/officeart/2008/layout/LinedList"/>
    <dgm:cxn modelId="{D8179ADA-28F9-BC4D-A5C1-76E6F69D2865}" type="presParOf" srcId="{A0544233-F6C1-4244-A797-C4686811FA36}" destId="{7088A04C-BBFD-1247-BBF6-5D37102D6B81}" srcOrd="0" destOrd="0" presId="urn:microsoft.com/office/officeart/2008/layout/LinedList"/>
    <dgm:cxn modelId="{073990FC-EAC5-8F45-BBA5-3CBCFD849A2A}" type="presParOf" srcId="{A0544233-F6C1-4244-A797-C4686811FA36}" destId="{506E9ED8-37F1-4F4A-B938-5D77F29B2264}" srcOrd="1" destOrd="0" presId="urn:microsoft.com/office/officeart/2008/layout/LinedList"/>
    <dgm:cxn modelId="{EBDD1F03-1FFF-BE42-BE2C-8557E6D47D39}" type="presParOf" srcId="{DE54D34D-D4F5-9443-BBCF-68A5C6CC3E8E}" destId="{E7CCB89C-B3AA-7641-B3AE-B0E7BF0EC371}" srcOrd="6" destOrd="0" presId="urn:microsoft.com/office/officeart/2008/layout/LinedList"/>
    <dgm:cxn modelId="{524C5F17-38CD-1544-BD23-630A074FE04B}" type="presParOf" srcId="{DE54D34D-D4F5-9443-BBCF-68A5C6CC3E8E}" destId="{EBD541BC-0B90-8D4A-817C-36A4D4F8FBDB}" srcOrd="7" destOrd="0" presId="urn:microsoft.com/office/officeart/2008/layout/LinedList"/>
    <dgm:cxn modelId="{3E4D714E-453B-104F-8B51-837234F21E96}" type="presParOf" srcId="{EBD541BC-0B90-8D4A-817C-36A4D4F8FBDB}" destId="{A6F7FE3E-40A7-8D44-84A8-79B5184CDAE6}" srcOrd="0" destOrd="0" presId="urn:microsoft.com/office/officeart/2008/layout/LinedList"/>
    <dgm:cxn modelId="{20E440DE-F3B1-BC43-AA07-F510735BEB51}" type="presParOf" srcId="{EBD541BC-0B90-8D4A-817C-36A4D4F8FBDB}" destId="{1C9FF612-D257-9243-BB25-3D1EDE25A68C}" srcOrd="1" destOrd="0" presId="urn:microsoft.com/office/officeart/2008/layout/LinedList"/>
    <dgm:cxn modelId="{CD1DBC25-759E-2445-B404-9119B6662B5A}" type="presParOf" srcId="{DE54D34D-D4F5-9443-BBCF-68A5C6CC3E8E}" destId="{E50691C3-034F-3D49-8A3C-591673500624}" srcOrd="8" destOrd="0" presId="urn:microsoft.com/office/officeart/2008/layout/LinedList"/>
    <dgm:cxn modelId="{0DB51C2E-000A-7340-BBCD-0AEE76AAF55E}" type="presParOf" srcId="{DE54D34D-D4F5-9443-BBCF-68A5C6CC3E8E}" destId="{D926E160-E94B-E142-9709-451B713BE9C4}" srcOrd="9" destOrd="0" presId="urn:microsoft.com/office/officeart/2008/layout/LinedList"/>
    <dgm:cxn modelId="{8AE6E1D9-731B-4846-9E0B-10200770DD1A}" type="presParOf" srcId="{D926E160-E94B-E142-9709-451B713BE9C4}" destId="{F1DD2CED-C194-3D4A-95B9-1A9AB8FA517E}" srcOrd="0" destOrd="0" presId="urn:microsoft.com/office/officeart/2008/layout/LinedList"/>
    <dgm:cxn modelId="{21771D9B-AA6E-4F4B-A00C-7E8794CD632D}" type="presParOf" srcId="{D926E160-E94B-E142-9709-451B713BE9C4}" destId="{748DC38E-9E29-E544-91F5-AFCC5BD83804}" srcOrd="1" destOrd="0" presId="urn:microsoft.com/office/officeart/2008/layout/LinedList"/>
    <dgm:cxn modelId="{A3754EE1-90EB-0C4C-B0DC-131167FA4D5A}" type="presParOf" srcId="{DE54D34D-D4F5-9443-BBCF-68A5C6CC3E8E}" destId="{4FC0A16A-0DA9-AA40-B35F-D125AE2354FD}" srcOrd="10" destOrd="0" presId="urn:microsoft.com/office/officeart/2008/layout/LinedList"/>
    <dgm:cxn modelId="{E92278DF-53C0-B749-9AC0-B9189D4F92D2}" type="presParOf" srcId="{DE54D34D-D4F5-9443-BBCF-68A5C6CC3E8E}" destId="{6C80BC23-AC57-8940-BA46-A6169B091B1E}" srcOrd="11" destOrd="0" presId="urn:microsoft.com/office/officeart/2008/layout/LinedList"/>
    <dgm:cxn modelId="{DD55C750-F0FD-2546-BEAE-F16C394C850B}" type="presParOf" srcId="{6C80BC23-AC57-8940-BA46-A6169B091B1E}" destId="{80D263A6-1473-AC47-91D8-BF888D6E4D2E}" srcOrd="0" destOrd="0" presId="urn:microsoft.com/office/officeart/2008/layout/LinedList"/>
    <dgm:cxn modelId="{ECC73EBC-1CA2-4940-8420-19C55D7CC14C}" type="presParOf" srcId="{6C80BC23-AC57-8940-BA46-A6169B091B1E}" destId="{474DC6BB-6161-7B46-BCD8-73CCD0FE52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06E5D2-AC56-A54F-AB87-925F1D8F9B50}" type="doc">
      <dgm:prSet loTypeId="urn:microsoft.com/office/officeart/2005/8/layout/hList6" loCatId="" qsTypeId="urn:microsoft.com/office/officeart/2005/8/quickstyle/simple1" qsCatId="simple" csTypeId="urn:microsoft.com/office/officeart/2005/8/colors/colorful1" csCatId="colorful" phldr="1"/>
      <dgm:spPr/>
      <dgm:t>
        <a:bodyPr/>
        <a:lstStyle/>
        <a:p>
          <a:endParaRPr lang="en-US"/>
        </a:p>
      </dgm:t>
    </dgm:pt>
    <dgm:pt modelId="{FF509E8B-296E-1647-8CF0-7273FB4FAA39}">
      <dgm:prSet phldrT="[Text]"/>
      <dgm:spPr/>
      <dgm:t>
        <a:bodyPr/>
        <a:lstStyle/>
        <a:p>
          <a:r>
            <a:rPr lang="en-US">
              <a:latin typeface="Century Gothic" panose="020B0502020202020204" pitchFamily="34" charset="0"/>
            </a:rPr>
            <a:t>Centrality</a:t>
          </a:r>
        </a:p>
      </dgm:t>
    </dgm:pt>
    <dgm:pt modelId="{B9D1F5F9-3135-144D-8C85-30750E882473}" type="parTrans" cxnId="{73DED178-BA19-3B49-86C4-5EE781213F3B}">
      <dgm:prSet/>
      <dgm:spPr/>
      <dgm:t>
        <a:bodyPr/>
        <a:lstStyle/>
        <a:p>
          <a:endParaRPr lang="en-US"/>
        </a:p>
      </dgm:t>
    </dgm:pt>
    <dgm:pt modelId="{9F61B289-3E5C-E44C-B889-5CEA4C0B6E4B}" type="sibTrans" cxnId="{73DED178-BA19-3B49-86C4-5EE781213F3B}">
      <dgm:prSet/>
      <dgm:spPr/>
      <dgm:t>
        <a:bodyPr/>
        <a:lstStyle/>
        <a:p>
          <a:endParaRPr lang="en-US"/>
        </a:p>
      </dgm:t>
    </dgm:pt>
    <dgm:pt modelId="{8D601843-E85A-3646-8A0D-88305B9B534B}">
      <dgm:prSet phldrT="[Text]"/>
      <dgm:spPr/>
      <dgm:t>
        <a:bodyPr/>
        <a:lstStyle/>
        <a:p>
          <a:r>
            <a:rPr lang="en-US" dirty="0">
              <a:latin typeface="Century Gothic" panose="020B0502020202020204" pitchFamily="34" charset="0"/>
            </a:rPr>
            <a:t>The degree to which an individual believes a negative event has become a core part of their identity</a:t>
          </a:r>
        </a:p>
      </dgm:t>
    </dgm:pt>
    <dgm:pt modelId="{14DF337B-DC7D-6B48-B7EF-5C1030F43F67}" type="parTrans" cxnId="{6F2DE5F2-E33E-DA44-AA36-F300478FC29F}">
      <dgm:prSet/>
      <dgm:spPr/>
      <dgm:t>
        <a:bodyPr/>
        <a:lstStyle/>
        <a:p>
          <a:endParaRPr lang="en-US"/>
        </a:p>
      </dgm:t>
    </dgm:pt>
    <dgm:pt modelId="{E68818D5-AA90-3F40-B11F-89A08F550C61}" type="sibTrans" cxnId="{6F2DE5F2-E33E-DA44-AA36-F300478FC29F}">
      <dgm:prSet/>
      <dgm:spPr/>
      <dgm:t>
        <a:bodyPr/>
        <a:lstStyle/>
        <a:p>
          <a:endParaRPr lang="en-US"/>
        </a:p>
      </dgm:t>
    </dgm:pt>
    <dgm:pt modelId="{BACA908A-53C9-5147-8F5B-6FB24873E237}">
      <dgm:prSet phldrT="[Text]"/>
      <dgm:spPr/>
      <dgm:t>
        <a:bodyPr/>
        <a:lstStyle/>
        <a:p>
          <a:r>
            <a:rPr lang="en-US" dirty="0">
              <a:latin typeface="Century Gothic" panose="020B0502020202020204" pitchFamily="34" charset="0"/>
            </a:rPr>
            <a:t>Rumination </a:t>
          </a:r>
        </a:p>
      </dgm:t>
    </dgm:pt>
    <dgm:pt modelId="{CE97155E-EF99-FF4C-BD48-E29ECA7253C8}" type="parTrans" cxnId="{B1CA8997-44A5-EB4A-B4B2-9A68E5E2B9C2}">
      <dgm:prSet/>
      <dgm:spPr/>
      <dgm:t>
        <a:bodyPr/>
        <a:lstStyle/>
        <a:p>
          <a:endParaRPr lang="en-US"/>
        </a:p>
      </dgm:t>
    </dgm:pt>
    <dgm:pt modelId="{E4749122-EAB7-AF47-8B69-E6AAC68038BC}" type="sibTrans" cxnId="{B1CA8997-44A5-EB4A-B4B2-9A68E5E2B9C2}">
      <dgm:prSet/>
      <dgm:spPr/>
      <dgm:t>
        <a:bodyPr/>
        <a:lstStyle/>
        <a:p>
          <a:endParaRPr lang="en-US"/>
        </a:p>
      </dgm:t>
    </dgm:pt>
    <dgm:pt modelId="{463A1CD9-ECC6-484B-94A7-2E51582101BF}">
      <dgm:prSet phldrT="[Text]"/>
      <dgm:spPr/>
      <dgm:t>
        <a:bodyPr/>
        <a:lstStyle/>
        <a:p>
          <a:r>
            <a:rPr lang="en-US" dirty="0">
              <a:latin typeface="Century Gothic" panose="020B0502020202020204" pitchFamily="34" charset="0"/>
            </a:rPr>
            <a:t>Intrusive</a:t>
          </a:r>
        </a:p>
      </dgm:t>
    </dgm:pt>
    <dgm:pt modelId="{997D0104-EA6E-DA40-A452-E9FE0033C23B}" type="parTrans" cxnId="{FB059B62-139F-7E4B-A43C-865B07C02834}">
      <dgm:prSet/>
      <dgm:spPr/>
      <dgm:t>
        <a:bodyPr/>
        <a:lstStyle/>
        <a:p>
          <a:endParaRPr lang="en-US"/>
        </a:p>
      </dgm:t>
    </dgm:pt>
    <dgm:pt modelId="{3943C3F8-1E06-1848-A8A4-E1B562F1C4F7}" type="sibTrans" cxnId="{FB059B62-139F-7E4B-A43C-865B07C02834}">
      <dgm:prSet/>
      <dgm:spPr/>
      <dgm:t>
        <a:bodyPr/>
        <a:lstStyle/>
        <a:p>
          <a:endParaRPr lang="en-US"/>
        </a:p>
      </dgm:t>
    </dgm:pt>
    <dgm:pt modelId="{A2BB4FB4-6CEA-E844-81CC-D05677124A8F}">
      <dgm:prSet phldrT="[Text]"/>
      <dgm:spPr/>
      <dgm:t>
        <a:bodyPr/>
        <a:lstStyle/>
        <a:p>
          <a:r>
            <a:rPr lang="en-US" dirty="0">
              <a:latin typeface="Century Gothic" panose="020B0502020202020204" pitchFamily="34" charset="0"/>
            </a:rPr>
            <a:t>Re-assessment</a:t>
          </a:r>
        </a:p>
      </dgm:t>
    </dgm:pt>
    <dgm:pt modelId="{ACDAE6EB-B681-0B48-BC26-36C6C28BBD38}" type="parTrans" cxnId="{353B65A9-9F9D-9E45-BF2E-1104FB4672D4}">
      <dgm:prSet/>
      <dgm:spPr/>
      <dgm:t>
        <a:bodyPr/>
        <a:lstStyle/>
        <a:p>
          <a:endParaRPr lang="en-US"/>
        </a:p>
      </dgm:t>
    </dgm:pt>
    <dgm:pt modelId="{46B10F30-4263-9D47-BC51-C8BD5B508700}" type="sibTrans" cxnId="{353B65A9-9F9D-9E45-BF2E-1104FB4672D4}">
      <dgm:prSet/>
      <dgm:spPr/>
      <dgm:t>
        <a:bodyPr/>
        <a:lstStyle/>
        <a:p>
          <a:endParaRPr lang="en-US"/>
        </a:p>
      </dgm:t>
    </dgm:pt>
    <dgm:pt modelId="{F4B6B07E-F8D2-F240-93A7-F12B30BE79C9}">
      <dgm:prSet phldrT="[Text]"/>
      <dgm:spPr/>
      <dgm:t>
        <a:bodyPr/>
        <a:lstStyle/>
        <a:p>
          <a:r>
            <a:rPr lang="en-US" dirty="0">
              <a:latin typeface="Century Gothic" panose="020B0502020202020204" pitchFamily="34" charset="0"/>
            </a:rPr>
            <a:t>Pre-conceived notions of the world</a:t>
          </a:r>
        </a:p>
      </dgm:t>
    </dgm:pt>
    <dgm:pt modelId="{EBE3CC8F-2A57-444C-8E8C-A728A87336F4}" type="parTrans" cxnId="{CAC303E8-ACCD-BE4D-BD46-706176BFB175}">
      <dgm:prSet/>
      <dgm:spPr/>
      <dgm:t>
        <a:bodyPr/>
        <a:lstStyle/>
        <a:p>
          <a:endParaRPr lang="en-US"/>
        </a:p>
      </dgm:t>
    </dgm:pt>
    <dgm:pt modelId="{7A475BEC-6E46-CE44-ADFC-8A29BB2D807D}" type="sibTrans" cxnId="{CAC303E8-ACCD-BE4D-BD46-706176BFB175}">
      <dgm:prSet/>
      <dgm:spPr/>
      <dgm:t>
        <a:bodyPr/>
        <a:lstStyle/>
        <a:p>
          <a:endParaRPr lang="en-US"/>
        </a:p>
      </dgm:t>
    </dgm:pt>
    <dgm:pt modelId="{486D1DAA-510F-FF4E-89B8-135BCE73A625}">
      <dgm:prSet phldrT="[Text]"/>
      <dgm:spPr/>
      <dgm:t>
        <a:bodyPr/>
        <a:lstStyle/>
        <a:p>
          <a:r>
            <a:rPr lang="en-US" dirty="0">
              <a:latin typeface="Century Gothic" panose="020B0502020202020204" pitchFamily="34" charset="0"/>
            </a:rPr>
            <a:t>What is just? </a:t>
          </a:r>
        </a:p>
      </dgm:t>
    </dgm:pt>
    <dgm:pt modelId="{EBFAEF83-ECB3-7648-9B40-5659BEE9971B}" type="parTrans" cxnId="{C95A5533-9587-CB44-BA50-9DD92DF26A4C}">
      <dgm:prSet/>
      <dgm:spPr/>
      <dgm:t>
        <a:bodyPr/>
        <a:lstStyle/>
        <a:p>
          <a:endParaRPr lang="en-US"/>
        </a:p>
      </dgm:t>
    </dgm:pt>
    <dgm:pt modelId="{AE040652-2E12-D248-8918-B914B11318D5}" type="sibTrans" cxnId="{C95A5533-9587-CB44-BA50-9DD92DF26A4C}">
      <dgm:prSet/>
      <dgm:spPr/>
      <dgm:t>
        <a:bodyPr/>
        <a:lstStyle/>
        <a:p>
          <a:endParaRPr lang="en-US"/>
        </a:p>
      </dgm:t>
    </dgm:pt>
    <dgm:pt modelId="{078160C3-7DB5-1543-9D8E-70E670D252DB}">
      <dgm:prSet phldrT="[Text]"/>
      <dgm:spPr/>
      <dgm:t>
        <a:bodyPr/>
        <a:lstStyle/>
        <a:p>
          <a:r>
            <a:rPr lang="en-US" dirty="0">
              <a:latin typeface="Century Gothic" panose="020B0502020202020204" pitchFamily="34" charset="0"/>
            </a:rPr>
            <a:t>Deliberate</a:t>
          </a:r>
        </a:p>
      </dgm:t>
    </dgm:pt>
    <dgm:pt modelId="{09B32DED-2B1A-5945-93F6-BEE7C2CA95EC}" type="parTrans" cxnId="{CEA3D377-0B3A-0143-9892-3DEE98907F7A}">
      <dgm:prSet/>
      <dgm:spPr/>
      <dgm:t>
        <a:bodyPr/>
        <a:lstStyle/>
        <a:p>
          <a:endParaRPr lang="en-US"/>
        </a:p>
      </dgm:t>
    </dgm:pt>
    <dgm:pt modelId="{E31E4F72-FA0C-D749-B7A3-1823639FEE7E}" type="sibTrans" cxnId="{CEA3D377-0B3A-0143-9892-3DEE98907F7A}">
      <dgm:prSet/>
      <dgm:spPr/>
      <dgm:t>
        <a:bodyPr/>
        <a:lstStyle/>
        <a:p>
          <a:endParaRPr lang="en-US"/>
        </a:p>
      </dgm:t>
    </dgm:pt>
    <dgm:pt modelId="{6907ED0B-7498-094C-AEBA-2440CFB8599A}">
      <dgm:prSet phldrT="[Text]"/>
      <dgm:spPr/>
      <dgm:t>
        <a:bodyPr/>
        <a:lstStyle/>
        <a:p>
          <a:r>
            <a:rPr lang="en-US" dirty="0">
              <a:latin typeface="Century Gothic" panose="020B0502020202020204" pitchFamily="34" charset="0"/>
            </a:rPr>
            <a:t>Proximity</a:t>
          </a:r>
        </a:p>
      </dgm:t>
    </dgm:pt>
    <dgm:pt modelId="{F554CEF3-0AA0-4244-BCD7-4AE4394E69AA}" type="parTrans" cxnId="{196CE6CF-EF05-5041-91BA-1C3309AC48AE}">
      <dgm:prSet/>
      <dgm:spPr/>
      <dgm:t>
        <a:bodyPr/>
        <a:lstStyle/>
        <a:p>
          <a:endParaRPr lang="en-US"/>
        </a:p>
      </dgm:t>
    </dgm:pt>
    <dgm:pt modelId="{61308BBB-4CFE-6540-B8A9-8502D3D325DB}" type="sibTrans" cxnId="{196CE6CF-EF05-5041-91BA-1C3309AC48AE}">
      <dgm:prSet/>
      <dgm:spPr/>
      <dgm:t>
        <a:bodyPr/>
        <a:lstStyle/>
        <a:p>
          <a:endParaRPr lang="en-US"/>
        </a:p>
      </dgm:t>
    </dgm:pt>
    <dgm:pt modelId="{61ADC85A-F3A8-F148-B16F-2F9B5C349063}">
      <dgm:prSet phldrT="[Text]"/>
      <dgm:spPr/>
      <dgm:t>
        <a:bodyPr/>
        <a:lstStyle/>
        <a:p>
          <a:r>
            <a:rPr lang="en-US" b="0" i="0" dirty="0">
              <a:latin typeface="Century Gothic" panose="020B0502020202020204" pitchFamily="34" charset="0"/>
            </a:rPr>
            <a:t>Physical closeness can lead to more likely to experiencing post-traumatic stress symptoms. </a:t>
          </a:r>
          <a:endParaRPr lang="en-US" dirty="0">
            <a:latin typeface="Century Gothic" panose="020B0502020202020204" pitchFamily="34" charset="0"/>
          </a:endParaRPr>
        </a:p>
      </dgm:t>
    </dgm:pt>
    <dgm:pt modelId="{464119D2-D705-CB4C-B435-80D72E841481}" type="parTrans" cxnId="{D9EFC6D3-11DA-4941-B0B2-5C9151FFC4BF}">
      <dgm:prSet/>
      <dgm:spPr/>
      <dgm:t>
        <a:bodyPr/>
        <a:lstStyle/>
        <a:p>
          <a:endParaRPr lang="en-US"/>
        </a:p>
      </dgm:t>
    </dgm:pt>
    <dgm:pt modelId="{A0A701D0-A723-E74D-8661-849F604874B1}" type="sibTrans" cxnId="{D9EFC6D3-11DA-4941-B0B2-5C9151FFC4BF}">
      <dgm:prSet/>
      <dgm:spPr/>
      <dgm:t>
        <a:bodyPr/>
        <a:lstStyle/>
        <a:p>
          <a:endParaRPr lang="en-US"/>
        </a:p>
      </dgm:t>
    </dgm:pt>
    <dgm:pt modelId="{3290F175-98AC-5D40-A538-3E7649A91223}">
      <dgm:prSet phldrT="[Text]"/>
      <dgm:spPr/>
      <dgm:t>
        <a:bodyPr/>
        <a:lstStyle/>
        <a:p>
          <a:r>
            <a:rPr lang="en-US" b="0" i="0" dirty="0">
              <a:latin typeface="Century Gothic" panose="020B0502020202020204" pitchFamily="34" charset="0"/>
            </a:rPr>
            <a:t>The more emotionally close to the crisis event a person is, the more likely they are to also experience post-traumatic growth. </a:t>
          </a:r>
          <a:endParaRPr lang="en-US" dirty="0">
            <a:latin typeface="Century Gothic" panose="020B0502020202020204" pitchFamily="34" charset="0"/>
          </a:endParaRPr>
        </a:p>
      </dgm:t>
    </dgm:pt>
    <dgm:pt modelId="{F65AF104-517F-684F-960C-B66D4FCFE10C}" type="parTrans" cxnId="{9DB878CB-DF56-BA40-8804-0F71CE95A9DA}">
      <dgm:prSet/>
      <dgm:spPr/>
      <dgm:t>
        <a:bodyPr/>
        <a:lstStyle/>
        <a:p>
          <a:endParaRPr lang="en-US"/>
        </a:p>
      </dgm:t>
    </dgm:pt>
    <dgm:pt modelId="{BD013DF1-8B7D-5B4E-9DBD-03E64343C899}" type="sibTrans" cxnId="{9DB878CB-DF56-BA40-8804-0F71CE95A9DA}">
      <dgm:prSet/>
      <dgm:spPr/>
      <dgm:t>
        <a:bodyPr/>
        <a:lstStyle/>
        <a:p>
          <a:endParaRPr lang="en-US"/>
        </a:p>
      </dgm:t>
    </dgm:pt>
    <dgm:pt modelId="{78E8B15B-429F-9D43-A827-DE511A9A61F8}">
      <dgm:prSet phldrT="[Text]"/>
      <dgm:spPr/>
      <dgm:t>
        <a:bodyPr/>
        <a:lstStyle/>
        <a:p>
          <a:endParaRPr lang="en-US" dirty="0">
            <a:latin typeface="Century Gothic" panose="020B0502020202020204" pitchFamily="34" charset="0"/>
          </a:endParaRPr>
        </a:p>
      </dgm:t>
    </dgm:pt>
    <dgm:pt modelId="{566A8D17-79EB-984D-8D2A-AA156434C7C4}" type="parTrans" cxnId="{D74DE2B2-E40E-AF47-BC80-7B7470EEC996}">
      <dgm:prSet/>
      <dgm:spPr/>
      <dgm:t>
        <a:bodyPr/>
        <a:lstStyle/>
        <a:p>
          <a:endParaRPr lang="en-US"/>
        </a:p>
      </dgm:t>
    </dgm:pt>
    <dgm:pt modelId="{FDF35FB9-FEAC-574B-9103-A647D7FC1FA9}" type="sibTrans" cxnId="{D74DE2B2-E40E-AF47-BC80-7B7470EEC996}">
      <dgm:prSet/>
      <dgm:spPr/>
      <dgm:t>
        <a:bodyPr/>
        <a:lstStyle/>
        <a:p>
          <a:endParaRPr lang="en-US"/>
        </a:p>
      </dgm:t>
    </dgm:pt>
    <dgm:pt modelId="{5235F256-A32E-7242-8B60-43F5B2F1EF30}">
      <dgm:prSet phldrT="[Text]"/>
      <dgm:spPr/>
      <dgm:t>
        <a:bodyPr/>
        <a:lstStyle/>
        <a:p>
          <a:endParaRPr lang="en-US" dirty="0">
            <a:latin typeface="Century Gothic" panose="020B0502020202020204" pitchFamily="34" charset="0"/>
          </a:endParaRPr>
        </a:p>
      </dgm:t>
    </dgm:pt>
    <dgm:pt modelId="{D39B90B3-060F-554F-B952-CDF7AA3050D1}" type="parTrans" cxnId="{68100A97-A51C-C645-977E-B0481B7589E0}">
      <dgm:prSet/>
      <dgm:spPr/>
      <dgm:t>
        <a:bodyPr/>
        <a:lstStyle/>
        <a:p>
          <a:endParaRPr lang="en-US"/>
        </a:p>
      </dgm:t>
    </dgm:pt>
    <dgm:pt modelId="{5A6FC3D8-D456-4449-A5F8-53A54589B1CB}" type="sibTrans" cxnId="{68100A97-A51C-C645-977E-B0481B7589E0}">
      <dgm:prSet/>
      <dgm:spPr/>
      <dgm:t>
        <a:bodyPr/>
        <a:lstStyle/>
        <a:p>
          <a:endParaRPr lang="en-US"/>
        </a:p>
      </dgm:t>
    </dgm:pt>
    <dgm:pt modelId="{58CCC99F-F3B3-974E-8E17-22A81DE25BFD}">
      <dgm:prSet phldrT="[Text]"/>
      <dgm:spPr/>
      <dgm:t>
        <a:bodyPr/>
        <a:lstStyle/>
        <a:p>
          <a:endParaRPr lang="en-US" dirty="0">
            <a:latin typeface="Century Gothic" panose="020B0502020202020204" pitchFamily="34" charset="0"/>
          </a:endParaRPr>
        </a:p>
      </dgm:t>
    </dgm:pt>
    <dgm:pt modelId="{E66D1E75-866D-D44A-B943-1AA0AC52AB96}" type="parTrans" cxnId="{1A92CD76-08A7-6C45-A6DD-90BC00FEF1DD}">
      <dgm:prSet/>
      <dgm:spPr/>
      <dgm:t>
        <a:bodyPr/>
        <a:lstStyle/>
        <a:p>
          <a:endParaRPr lang="en-US"/>
        </a:p>
      </dgm:t>
    </dgm:pt>
    <dgm:pt modelId="{9D4E70FF-26AB-EA49-B64A-E0A18419A91C}" type="sibTrans" cxnId="{1A92CD76-08A7-6C45-A6DD-90BC00FEF1DD}">
      <dgm:prSet/>
      <dgm:spPr/>
      <dgm:t>
        <a:bodyPr/>
        <a:lstStyle/>
        <a:p>
          <a:endParaRPr lang="en-US"/>
        </a:p>
      </dgm:t>
    </dgm:pt>
    <dgm:pt modelId="{05203F64-F497-A143-A142-01724179DEA3}" type="pres">
      <dgm:prSet presAssocID="{E406E5D2-AC56-A54F-AB87-925F1D8F9B50}" presName="Name0" presStyleCnt="0">
        <dgm:presLayoutVars>
          <dgm:dir/>
          <dgm:resizeHandles val="exact"/>
        </dgm:presLayoutVars>
      </dgm:prSet>
      <dgm:spPr/>
    </dgm:pt>
    <dgm:pt modelId="{B96F7BFB-F916-634E-A346-A84069A5B849}" type="pres">
      <dgm:prSet presAssocID="{FF509E8B-296E-1647-8CF0-7273FB4FAA39}" presName="node" presStyleLbl="node1" presStyleIdx="0" presStyleCnt="4">
        <dgm:presLayoutVars>
          <dgm:bulletEnabled val="1"/>
        </dgm:presLayoutVars>
      </dgm:prSet>
      <dgm:spPr/>
    </dgm:pt>
    <dgm:pt modelId="{AE5E5291-B04C-F749-A395-32E64796A3F8}" type="pres">
      <dgm:prSet presAssocID="{9F61B289-3E5C-E44C-B889-5CEA4C0B6E4B}" presName="sibTrans" presStyleCnt="0"/>
      <dgm:spPr/>
    </dgm:pt>
    <dgm:pt modelId="{9B3ED3DF-A912-B948-8993-07D84BE2F275}" type="pres">
      <dgm:prSet presAssocID="{BACA908A-53C9-5147-8F5B-6FB24873E237}" presName="node" presStyleLbl="node1" presStyleIdx="1" presStyleCnt="4">
        <dgm:presLayoutVars>
          <dgm:bulletEnabled val="1"/>
        </dgm:presLayoutVars>
      </dgm:prSet>
      <dgm:spPr/>
    </dgm:pt>
    <dgm:pt modelId="{2836D271-BDDE-D34E-BCFF-E89BEC7F62FB}" type="pres">
      <dgm:prSet presAssocID="{E4749122-EAB7-AF47-8B69-E6AAC68038BC}" presName="sibTrans" presStyleCnt="0"/>
      <dgm:spPr/>
    </dgm:pt>
    <dgm:pt modelId="{A7BC1DA5-17D1-514F-B135-8E065B7647AA}" type="pres">
      <dgm:prSet presAssocID="{A2BB4FB4-6CEA-E844-81CC-D05677124A8F}" presName="node" presStyleLbl="node1" presStyleIdx="2" presStyleCnt="4">
        <dgm:presLayoutVars>
          <dgm:bulletEnabled val="1"/>
        </dgm:presLayoutVars>
      </dgm:prSet>
      <dgm:spPr/>
    </dgm:pt>
    <dgm:pt modelId="{4B84D6F9-EDCF-C246-B820-A676ECFCCFC4}" type="pres">
      <dgm:prSet presAssocID="{46B10F30-4263-9D47-BC51-C8BD5B508700}" presName="sibTrans" presStyleCnt="0"/>
      <dgm:spPr/>
    </dgm:pt>
    <dgm:pt modelId="{8602D8AD-D0AF-B341-A24F-59D7B4121A8A}" type="pres">
      <dgm:prSet presAssocID="{6907ED0B-7498-094C-AEBA-2440CFB8599A}" presName="node" presStyleLbl="node1" presStyleIdx="3" presStyleCnt="4">
        <dgm:presLayoutVars>
          <dgm:bulletEnabled val="1"/>
        </dgm:presLayoutVars>
      </dgm:prSet>
      <dgm:spPr/>
    </dgm:pt>
  </dgm:ptLst>
  <dgm:cxnLst>
    <dgm:cxn modelId="{E2D8F600-58A8-434B-A908-DC103E3A436B}" type="presOf" srcId="{078160C3-7DB5-1543-9D8E-70E670D252DB}" destId="{9B3ED3DF-A912-B948-8993-07D84BE2F275}" srcOrd="0" destOrd="3" presId="urn:microsoft.com/office/officeart/2005/8/layout/hList6"/>
    <dgm:cxn modelId="{84D8FA10-FE4D-C746-BD03-8A6454BA4F03}" type="presOf" srcId="{FF509E8B-296E-1647-8CF0-7273FB4FAA39}" destId="{B96F7BFB-F916-634E-A346-A84069A5B849}" srcOrd="0" destOrd="0" presId="urn:microsoft.com/office/officeart/2005/8/layout/hList6"/>
    <dgm:cxn modelId="{ED9EDC16-245F-2749-A8A0-1AAB6D80A805}" type="presOf" srcId="{3290F175-98AC-5D40-A538-3E7649A91223}" destId="{8602D8AD-D0AF-B341-A24F-59D7B4121A8A}" srcOrd="0" destOrd="3" presId="urn:microsoft.com/office/officeart/2005/8/layout/hList6"/>
    <dgm:cxn modelId="{6336C328-A31A-624C-B3BF-DF7F9ECBF8F9}" type="presOf" srcId="{463A1CD9-ECC6-484B-94A7-2E51582101BF}" destId="{9B3ED3DF-A912-B948-8993-07D84BE2F275}" srcOrd="0" destOrd="1" presId="urn:microsoft.com/office/officeart/2005/8/layout/hList6"/>
    <dgm:cxn modelId="{57A1442C-95EB-DB47-82F9-27EC0D4BD0D0}" type="presOf" srcId="{6907ED0B-7498-094C-AEBA-2440CFB8599A}" destId="{8602D8AD-D0AF-B341-A24F-59D7B4121A8A}" srcOrd="0" destOrd="0" presId="urn:microsoft.com/office/officeart/2005/8/layout/hList6"/>
    <dgm:cxn modelId="{C95A5533-9587-CB44-BA50-9DD92DF26A4C}" srcId="{A2BB4FB4-6CEA-E844-81CC-D05677124A8F}" destId="{486D1DAA-510F-FF4E-89B8-135BCE73A625}" srcOrd="2" destOrd="0" parTransId="{EBFAEF83-ECB3-7648-9B40-5659BEE9971B}" sibTransId="{AE040652-2E12-D248-8918-B914B11318D5}"/>
    <dgm:cxn modelId="{8826F438-0D17-D349-8AE2-329CD5E14E79}" type="presOf" srcId="{E406E5D2-AC56-A54F-AB87-925F1D8F9B50}" destId="{05203F64-F497-A143-A142-01724179DEA3}" srcOrd="0" destOrd="0" presId="urn:microsoft.com/office/officeart/2005/8/layout/hList6"/>
    <dgm:cxn modelId="{6DF5BF4A-D4F7-124A-A9AA-BB3769A38F80}" type="presOf" srcId="{5235F256-A32E-7242-8B60-43F5B2F1EF30}" destId="{A7BC1DA5-17D1-514F-B135-8E065B7647AA}" srcOrd="0" destOrd="2" presId="urn:microsoft.com/office/officeart/2005/8/layout/hList6"/>
    <dgm:cxn modelId="{B399C951-16FE-1D4A-A905-1AD5787ED701}" type="presOf" srcId="{78E8B15B-429F-9D43-A827-DE511A9A61F8}" destId="{8602D8AD-D0AF-B341-A24F-59D7B4121A8A}" srcOrd="0" destOrd="2" presId="urn:microsoft.com/office/officeart/2005/8/layout/hList6"/>
    <dgm:cxn modelId="{6C388A5D-C157-D645-AB1C-59ABB95596AA}" type="presOf" srcId="{F4B6B07E-F8D2-F240-93A7-F12B30BE79C9}" destId="{A7BC1DA5-17D1-514F-B135-8E065B7647AA}" srcOrd="0" destOrd="1" presId="urn:microsoft.com/office/officeart/2005/8/layout/hList6"/>
    <dgm:cxn modelId="{FB059B62-139F-7E4B-A43C-865B07C02834}" srcId="{BACA908A-53C9-5147-8F5B-6FB24873E237}" destId="{463A1CD9-ECC6-484B-94A7-2E51582101BF}" srcOrd="0" destOrd="0" parTransId="{997D0104-EA6E-DA40-A452-E9FE0033C23B}" sibTransId="{3943C3F8-1E06-1848-A8A4-E1B562F1C4F7}"/>
    <dgm:cxn modelId="{9A1B5C6A-2DFB-BF4F-BE23-5F49970B9133}" type="presOf" srcId="{58CCC99F-F3B3-974E-8E17-22A81DE25BFD}" destId="{9B3ED3DF-A912-B948-8993-07D84BE2F275}" srcOrd="0" destOrd="2" presId="urn:microsoft.com/office/officeart/2005/8/layout/hList6"/>
    <dgm:cxn modelId="{0C13816E-1B9A-FA40-A95E-16D0DED70CA9}" type="presOf" srcId="{A2BB4FB4-6CEA-E844-81CC-D05677124A8F}" destId="{A7BC1DA5-17D1-514F-B135-8E065B7647AA}" srcOrd="0" destOrd="0" presId="urn:microsoft.com/office/officeart/2005/8/layout/hList6"/>
    <dgm:cxn modelId="{1A92CD76-08A7-6C45-A6DD-90BC00FEF1DD}" srcId="{BACA908A-53C9-5147-8F5B-6FB24873E237}" destId="{58CCC99F-F3B3-974E-8E17-22A81DE25BFD}" srcOrd="1" destOrd="0" parTransId="{E66D1E75-866D-D44A-B943-1AA0AC52AB96}" sibTransId="{9D4E70FF-26AB-EA49-B64A-E0A18419A91C}"/>
    <dgm:cxn modelId="{CEA3D377-0B3A-0143-9892-3DEE98907F7A}" srcId="{BACA908A-53C9-5147-8F5B-6FB24873E237}" destId="{078160C3-7DB5-1543-9D8E-70E670D252DB}" srcOrd="2" destOrd="0" parTransId="{09B32DED-2B1A-5945-93F6-BEE7C2CA95EC}" sibTransId="{E31E4F72-FA0C-D749-B7A3-1823639FEE7E}"/>
    <dgm:cxn modelId="{73DED178-BA19-3B49-86C4-5EE781213F3B}" srcId="{E406E5D2-AC56-A54F-AB87-925F1D8F9B50}" destId="{FF509E8B-296E-1647-8CF0-7273FB4FAA39}" srcOrd="0" destOrd="0" parTransId="{B9D1F5F9-3135-144D-8C85-30750E882473}" sibTransId="{9F61B289-3E5C-E44C-B889-5CEA4C0B6E4B}"/>
    <dgm:cxn modelId="{4FED468E-D161-D040-B5A2-A20FC42F3D30}" type="presOf" srcId="{486D1DAA-510F-FF4E-89B8-135BCE73A625}" destId="{A7BC1DA5-17D1-514F-B135-8E065B7647AA}" srcOrd="0" destOrd="3" presId="urn:microsoft.com/office/officeart/2005/8/layout/hList6"/>
    <dgm:cxn modelId="{68100A97-A51C-C645-977E-B0481B7589E0}" srcId="{A2BB4FB4-6CEA-E844-81CC-D05677124A8F}" destId="{5235F256-A32E-7242-8B60-43F5B2F1EF30}" srcOrd="1" destOrd="0" parTransId="{D39B90B3-060F-554F-B952-CDF7AA3050D1}" sibTransId="{5A6FC3D8-D456-4449-A5F8-53A54589B1CB}"/>
    <dgm:cxn modelId="{B1CA8997-44A5-EB4A-B4B2-9A68E5E2B9C2}" srcId="{E406E5D2-AC56-A54F-AB87-925F1D8F9B50}" destId="{BACA908A-53C9-5147-8F5B-6FB24873E237}" srcOrd="1" destOrd="0" parTransId="{CE97155E-EF99-FF4C-BD48-E29ECA7253C8}" sibTransId="{E4749122-EAB7-AF47-8B69-E6AAC68038BC}"/>
    <dgm:cxn modelId="{92077BA5-6FE3-9A4E-A840-9356925C24CC}" type="presOf" srcId="{BACA908A-53C9-5147-8F5B-6FB24873E237}" destId="{9B3ED3DF-A912-B948-8993-07D84BE2F275}" srcOrd="0" destOrd="0" presId="urn:microsoft.com/office/officeart/2005/8/layout/hList6"/>
    <dgm:cxn modelId="{353B65A9-9F9D-9E45-BF2E-1104FB4672D4}" srcId="{E406E5D2-AC56-A54F-AB87-925F1D8F9B50}" destId="{A2BB4FB4-6CEA-E844-81CC-D05677124A8F}" srcOrd="2" destOrd="0" parTransId="{ACDAE6EB-B681-0B48-BC26-36C6C28BBD38}" sibTransId="{46B10F30-4263-9D47-BC51-C8BD5B508700}"/>
    <dgm:cxn modelId="{D74DE2B2-E40E-AF47-BC80-7B7470EEC996}" srcId="{6907ED0B-7498-094C-AEBA-2440CFB8599A}" destId="{78E8B15B-429F-9D43-A827-DE511A9A61F8}" srcOrd="1" destOrd="0" parTransId="{566A8D17-79EB-984D-8D2A-AA156434C7C4}" sibTransId="{FDF35FB9-FEAC-574B-9103-A647D7FC1FA9}"/>
    <dgm:cxn modelId="{9DB878CB-DF56-BA40-8804-0F71CE95A9DA}" srcId="{6907ED0B-7498-094C-AEBA-2440CFB8599A}" destId="{3290F175-98AC-5D40-A538-3E7649A91223}" srcOrd="2" destOrd="0" parTransId="{F65AF104-517F-684F-960C-B66D4FCFE10C}" sibTransId="{BD013DF1-8B7D-5B4E-9DBD-03E64343C899}"/>
    <dgm:cxn modelId="{196CE6CF-EF05-5041-91BA-1C3309AC48AE}" srcId="{E406E5D2-AC56-A54F-AB87-925F1D8F9B50}" destId="{6907ED0B-7498-094C-AEBA-2440CFB8599A}" srcOrd="3" destOrd="0" parTransId="{F554CEF3-0AA0-4244-BCD7-4AE4394E69AA}" sibTransId="{61308BBB-4CFE-6540-B8A9-8502D3D325DB}"/>
    <dgm:cxn modelId="{D9EFC6D3-11DA-4941-B0B2-5C9151FFC4BF}" srcId="{6907ED0B-7498-094C-AEBA-2440CFB8599A}" destId="{61ADC85A-F3A8-F148-B16F-2F9B5C349063}" srcOrd="0" destOrd="0" parTransId="{464119D2-D705-CB4C-B435-80D72E841481}" sibTransId="{A0A701D0-A723-E74D-8661-849F604874B1}"/>
    <dgm:cxn modelId="{7FAF3EDB-0E8E-A546-89A5-E8C78FF12DA4}" type="presOf" srcId="{61ADC85A-F3A8-F148-B16F-2F9B5C349063}" destId="{8602D8AD-D0AF-B341-A24F-59D7B4121A8A}" srcOrd="0" destOrd="1" presId="urn:microsoft.com/office/officeart/2005/8/layout/hList6"/>
    <dgm:cxn modelId="{CAC303E8-ACCD-BE4D-BD46-706176BFB175}" srcId="{A2BB4FB4-6CEA-E844-81CC-D05677124A8F}" destId="{F4B6B07E-F8D2-F240-93A7-F12B30BE79C9}" srcOrd="0" destOrd="0" parTransId="{EBE3CC8F-2A57-444C-8E8C-A728A87336F4}" sibTransId="{7A475BEC-6E46-CE44-ADFC-8A29BB2D807D}"/>
    <dgm:cxn modelId="{508E74F2-F88C-7646-B084-42205C9B6B76}" type="presOf" srcId="{8D601843-E85A-3646-8A0D-88305B9B534B}" destId="{B96F7BFB-F916-634E-A346-A84069A5B849}" srcOrd="0" destOrd="1" presId="urn:microsoft.com/office/officeart/2005/8/layout/hList6"/>
    <dgm:cxn modelId="{6F2DE5F2-E33E-DA44-AA36-F300478FC29F}" srcId="{FF509E8B-296E-1647-8CF0-7273FB4FAA39}" destId="{8D601843-E85A-3646-8A0D-88305B9B534B}" srcOrd="0" destOrd="0" parTransId="{14DF337B-DC7D-6B48-B7EF-5C1030F43F67}" sibTransId="{E68818D5-AA90-3F40-B11F-89A08F550C61}"/>
    <dgm:cxn modelId="{5083C0CD-6221-D94D-90DE-91D6B704369A}" type="presParOf" srcId="{05203F64-F497-A143-A142-01724179DEA3}" destId="{B96F7BFB-F916-634E-A346-A84069A5B849}" srcOrd="0" destOrd="0" presId="urn:microsoft.com/office/officeart/2005/8/layout/hList6"/>
    <dgm:cxn modelId="{B80436C4-6D04-EA4B-9E77-8EF55309A29B}" type="presParOf" srcId="{05203F64-F497-A143-A142-01724179DEA3}" destId="{AE5E5291-B04C-F749-A395-32E64796A3F8}" srcOrd="1" destOrd="0" presId="urn:microsoft.com/office/officeart/2005/8/layout/hList6"/>
    <dgm:cxn modelId="{ED8359F6-55E9-1A4C-BF19-F740DDB1FF73}" type="presParOf" srcId="{05203F64-F497-A143-A142-01724179DEA3}" destId="{9B3ED3DF-A912-B948-8993-07D84BE2F275}" srcOrd="2" destOrd="0" presId="urn:microsoft.com/office/officeart/2005/8/layout/hList6"/>
    <dgm:cxn modelId="{90411EBF-2AF9-3B47-97ED-DE2A960C3CBA}" type="presParOf" srcId="{05203F64-F497-A143-A142-01724179DEA3}" destId="{2836D271-BDDE-D34E-BCFF-E89BEC7F62FB}" srcOrd="3" destOrd="0" presId="urn:microsoft.com/office/officeart/2005/8/layout/hList6"/>
    <dgm:cxn modelId="{433F7F91-79B1-E543-A189-7E6C444F32A8}" type="presParOf" srcId="{05203F64-F497-A143-A142-01724179DEA3}" destId="{A7BC1DA5-17D1-514F-B135-8E065B7647AA}" srcOrd="4" destOrd="0" presId="urn:microsoft.com/office/officeart/2005/8/layout/hList6"/>
    <dgm:cxn modelId="{7A9967AF-103A-C54F-BA03-B442C848C491}" type="presParOf" srcId="{05203F64-F497-A143-A142-01724179DEA3}" destId="{4B84D6F9-EDCF-C246-B820-A676ECFCCFC4}" srcOrd="5" destOrd="0" presId="urn:microsoft.com/office/officeart/2005/8/layout/hList6"/>
    <dgm:cxn modelId="{3A757227-8A26-CA41-8BAB-743DF492EA76}" type="presParOf" srcId="{05203F64-F497-A143-A142-01724179DEA3}" destId="{8602D8AD-D0AF-B341-A24F-59D7B4121A8A}"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DF308-AD9D-4EAE-B98B-299234CBE9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0BB1EA1-15AC-4251-B27A-A7496D1520B0}">
      <dgm:prSet/>
      <dgm:spPr/>
      <dgm:t>
        <a:bodyPr/>
        <a:lstStyle/>
        <a:p>
          <a:pPr>
            <a:lnSpc>
              <a:spcPct val="100000"/>
            </a:lnSpc>
          </a:pPr>
          <a:r>
            <a:rPr lang="en-US">
              <a:latin typeface="Century Gothic" panose="020B0502020202020204" pitchFamily="34" charset="0"/>
            </a:rPr>
            <a:t>What would be different?</a:t>
          </a:r>
        </a:p>
      </dgm:t>
    </dgm:pt>
    <dgm:pt modelId="{1F0DF6D7-596E-4CD4-AA08-531189E184FE}" type="parTrans" cxnId="{7604213E-ADEE-4752-B19A-B14538FB8D66}">
      <dgm:prSet/>
      <dgm:spPr/>
      <dgm:t>
        <a:bodyPr/>
        <a:lstStyle/>
        <a:p>
          <a:endParaRPr lang="en-US"/>
        </a:p>
      </dgm:t>
    </dgm:pt>
    <dgm:pt modelId="{E8F7F51A-F773-4ABB-A364-D0E09124CAB0}" type="sibTrans" cxnId="{7604213E-ADEE-4752-B19A-B14538FB8D66}">
      <dgm:prSet/>
      <dgm:spPr/>
      <dgm:t>
        <a:bodyPr/>
        <a:lstStyle/>
        <a:p>
          <a:endParaRPr lang="en-US"/>
        </a:p>
      </dgm:t>
    </dgm:pt>
    <dgm:pt modelId="{E9214070-9CB5-4E65-B9A4-A9AFB58AF872}">
      <dgm:prSet/>
      <dgm:spPr/>
      <dgm:t>
        <a:bodyPr/>
        <a:lstStyle/>
        <a:p>
          <a:pPr>
            <a:lnSpc>
              <a:spcPct val="100000"/>
            </a:lnSpc>
          </a:pPr>
          <a:r>
            <a:rPr lang="en-US">
              <a:latin typeface="Century Gothic" panose="020B0502020202020204" pitchFamily="34" charset="0"/>
            </a:rPr>
            <a:t>What would you be doing more of or less of?</a:t>
          </a:r>
        </a:p>
      </dgm:t>
    </dgm:pt>
    <dgm:pt modelId="{F70981AA-6D49-44AD-A90C-2F394DE94F5C}" type="parTrans" cxnId="{A2811859-ABDB-4DAA-8EE4-F7361A9C4E5F}">
      <dgm:prSet/>
      <dgm:spPr/>
      <dgm:t>
        <a:bodyPr/>
        <a:lstStyle/>
        <a:p>
          <a:endParaRPr lang="en-US"/>
        </a:p>
      </dgm:t>
    </dgm:pt>
    <dgm:pt modelId="{08A71A9A-42F3-489D-AF4A-6FD5D3791A97}" type="sibTrans" cxnId="{A2811859-ABDB-4DAA-8EE4-F7361A9C4E5F}">
      <dgm:prSet/>
      <dgm:spPr/>
      <dgm:t>
        <a:bodyPr/>
        <a:lstStyle/>
        <a:p>
          <a:endParaRPr lang="en-US"/>
        </a:p>
      </dgm:t>
    </dgm:pt>
    <dgm:pt modelId="{F7DF55C8-A2D9-453A-A139-FA26B8A8C2BC}">
      <dgm:prSet/>
      <dgm:spPr/>
      <dgm:t>
        <a:bodyPr/>
        <a:lstStyle/>
        <a:p>
          <a:pPr>
            <a:lnSpc>
              <a:spcPct val="100000"/>
            </a:lnSpc>
          </a:pPr>
          <a:r>
            <a:rPr lang="en-US">
              <a:latin typeface="Century Gothic" panose="020B0502020202020204" pitchFamily="34" charset="0"/>
            </a:rPr>
            <a:t>How might you respond to one another’s requests differently?</a:t>
          </a:r>
        </a:p>
      </dgm:t>
    </dgm:pt>
    <dgm:pt modelId="{9C6CF450-2B9F-41E4-B564-220FAF4DF7DE}" type="parTrans" cxnId="{20513636-080B-4D28-9DC3-75B91F8680FB}">
      <dgm:prSet/>
      <dgm:spPr/>
      <dgm:t>
        <a:bodyPr/>
        <a:lstStyle/>
        <a:p>
          <a:endParaRPr lang="en-US"/>
        </a:p>
      </dgm:t>
    </dgm:pt>
    <dgm:pt modelId="{2E82FF04-C997-41B5-9A61-15A6AC8B66BC}" type="sibTrans" cxnId="{20513636-080B-4D28-9DC3-75B91F8680FB}">
      <dgm:prSet/>
      <dgm:spPr/>
      <dgm:t>
        <a:bodyPr/>
        <a:lstStyle/>
        <a:p>
          <a:endParaRPr lang="en-US"/>
        </a:p>
      </dgm:t>
    </dgm:pt>
    <dgm:pt modelId="{69281469-B4C3-4F28-A47E-1D5C80C3174C}">
      <dgm:prSet/>
      <dgm:spPr/>
      <dgm:t>
        <a:bodyPr/>
        <a:lstStyle/>
        <a:p>
          <a:pPr>
            <a:lnSpc>
              <a:spcPct val="100000"/>
            </a:lnSpc>
          </a:pPr>
          <a:r>
            <a:rPr lang="en-US">
              <a:latin typeface="Century Gothic" panose="020B0502020202020204" pitchFamily="34" charset="0"/>
            </a:rPr>
            <a:t>How might you make requests differently?</a:t>
          </a:r>
        </a:p>
      </dgm:t>
    </dgm:pt>
    <dgm:pt modelId="{81FB8576-C6DB-4EA2-AFC4-C83C599B7A90}" type="parTrans" cxnId="{7323F8DD-2E19-49C7-B4C2-195B0536CD50}">
      <dgm:prSet/>
      <dgm:spPr/>
      <dgm:t>
        <a:bodyPr/>
        <a:lstStyle/>
        <a:p>
          <a:endParaRPr lang="en-US"/>
        </a:p>
      </dgm:t>
    </dgm:pt>
    <dgm:pt modelId="{97D07DFB-E9F1-4402-9946-AEC7190B4433}" type="sibTrans" cxnId="{7323F8DD-2E19-49C7-B4C2-195B0536CD50}">
      <dgm:prSet/>
      <dgm:spPr/>
      <dgm:t>
        <a:bodyPr/>
        <a:lstStyle/>
        <a:p>
          <a:endParaRPr lang="en-US"/>
        </a:p>
      </dgm:t>
    </dgm:pt>
    <dgm:pt modelId="{184354F6-F0CB-46DF-B24E-3FAFC2A4CA37}">
      <dgm:prSet/>
      <dgm:spPr/>
      <dgm:t>
        <a:bodyPr/>
        <a:lstStyle/>
        <a:p>
          <a:pPr>
            <a:lnSpc>
              <a:spcPct val="100000"/>
            </a:lnSpc>
          </a:pPr>
          <a:r>
            <a:rPr lang="en-US">
              <a:latin typeface="Century Gothic" panose="020B0502020202020204" pitchFamily="34" charset="0"/>
            </a:rPr>
            <a:t>How would you make reflection, resilience and renewal a priority?</a:t>
          </a:r>
        </a:p>
      </dgm:t>
    </dgm:pt>
    <dgm:pt modelId="{4D464E08-04C5-4F2B-B89B-02E417D6774C}" type="parTrans" cxnId="{76B97FE6-59CC-490F-8659-9EB6413F1C02}">
      <dgm:prSet/>
      <dgm:spPr/>
      <dgm:t>
        <a:bodyPr/>
        <a:lstStyle/>
        <a:p>
          <a:endParaRPr lang="en-US"/>
        </a:p>
      </dgm:t>
    </dgm:pt>
    <dgm:pt modelId="{94065124-FE9A-4CC6-88AA-19E351AD3893}" type="sibTrans" cxnId="{76B97FE6-59CC-490F-8659-9EB6413F1C02}">
      <dgm:prSet/>
      <dgm:spPr/>
      <dgm:t>
        <a:bodyPr/>
        <a:lstStyle/>
        <a:p>
          <a:endParaRPr lang="en-US"/>
        </a:p>
      </dgm:t>
    </dgm:pt>
    <dgm:pt modelId="{7F0E5DC5-4C1A-4FCD-9E82-401BD3C822A7}" type="pres">
      <dgm:prSet presAssocID="{424DF308-AD9D-4EAE-B98B-299234CBE9C4}" presName="root" presStyleCnt="0">
        <dgm:presLayoutVars>
          <dgm:dir/>
          <dgm:resizeHandles val="exact"/>
        </dgm:presLayoutVars>
      </dgm:prSet>
      <dgm:spPr/>
    </dgm:pt>
    <dgm:pt modelId="{5E76F54D-0F65-42D5-AF34-F7E293E997C9}" type="pres">
      <dgm:prSet presAssocID="{A0BB1EA1-15AC-4251-B27A-A7496D1520B0}" presName="compNode" presStyleCnt="0"/>
      <dgm:spPr/>
    </dgm:pt>
    <dgm:pt modelId="{FF98386D-4F62-4ACD-B5C2-F932758D3FE2}" type="pres">
      <dgm:prSet presAssocID="{A0BB1EA1-15AC-4251-B27A-A7496D1520B0}" presName="bgRect" presStyleLbl="bgShp" presStyleIdx="0" presStyleCnt="5"/>
      <dgm:spPr/>
    </dgm:pt>
    <dgm:pt modelId="{BEE1CC2A-C9B4-4AB7-A786-E37E074FD9DC}" type="pres">
      <dgm:prSet presAssocID="{A0BB1EA1-15AC-4251-B27A-A7496D1520B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F593A5EC-ECC8-476D-92D1-659BD34CD33B}" type="pres">
      <dgm:prSet presAssocID="{A0BB1EA1-15AC-4251-B27A-A7496D1520B0}" presName="spaceRect" presStyleCnt="0"/>
      <dgm:spPr/>
    </dgm:pt>
    <dgm:pt modelId="{5F4EBC48-6B79-45CA-97AD-58A4A0DF2DA5}" type="pres">
      <dgm:prSet presAssocID="{A0BB1EA1-15AC-4251-B27A-A7496D1520B0}" presName="parTx" presStyleLbl="revTx" presStyleIdx="0" presStyleCnt="5">
        <dgm:presLayoutVars>
          <dgm:chMax val="0"/>
          <dgm:chPref val="0"/>
        </dgm:presLayoutVars>
      </dgm:prSet>
      <dgm:spPr/>
    </dgm:pt>
    <dgm:pt modelId="{B7AA9B61-8D03-4665-9A8A-3FF98AB336D3}" type="pres">
      <dgm:prSet presAssocID="{E8F7F51A-F773-4ABB-A364-D0E09124CAB0}" presName="sibTrans" presStyleCnt="0"/>
      <dgm:spPr/>
    </dgm:pt>
    <dgm:pt modelId="{FB46175E-E101-4931-9163-880B00F2300D}" type="pres">
      <dgm:prSet presAssocID="{E9214070-9CB5-4E65-B9A4-A9AFB58AF872}" presName="compNode" presStyleCnt="0"/>
      <dgm:spPr/>
    </dgm:pt>
    <dgm:pt modelId="{81F7BD1D-549A-4F3E-A652-0CF25DDC95E9}" type="pres">
      <dgm:prSet presAssocID="{E9214070-9CB5-4E65-B9A4-A9AFB58AF872}" presName="bgRect" presStyleLbl="bgShp" presStyleIdx="1" presStyleCnt="5"/>
      <dgm:spPr/>
    </dgm:pt>
    <dgm:pt modelId="{AD43DCDD-2A8E-4660-B4F9-2671DAF67C10}" type="pres">
      <dgm:prSet presAssocID="{E9214070-9CB5-4E65-B9A4-A9AFB58AF872}" presName="iconRect" presStyleLbl="node1" presStyleIdx="1" presStyleCnt="5"/>
      <dgm:spPr>
        <a:prstGeom prst="lightningBol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A1BAB1EE-6CCC-475B-B647-B9EF4AE3C46E}" type="pres">
      <dgm:prSet presAssocID="{E9214070-9CB5-4E65-B9A4-A9AFB58AF872}" presName="spaceRect" presStyleCnt="0"/>
      <dgm:spPr/>
    </dgm:pt>
    <dgm:pt modelId="{66BC9D9A-5270-4419-849C-1C08875541E6}" type="pres">
      <dgm:prSet presAssocID="{E9214070-9CB5-4E65-B9A4-A9AFB58AF872}" presName="parTx" presStyleLbl="revTx" presStyleIdx="1" presStyleCnt="5">
        <dgm:presLayoutVars>
          <dgm:chMax val="0"/>
          <dgm:chPref val="0"/>
        </dgm:presLayoutVars>
      </dgm:prSet>
      <dgm:spPr/>
    </dgm:pt>
    <dgm:pt modelId="{1DF85D0D-4ACC-448E-B370-7E20D7DD0351}" type="pres">
      <dgm:prSet presAssocID="{08A71A9A-42F3-489D-AF4A-6FD5D3791A97}" presName="sibTrans" presStyleCnt="0"/>
      <dgm:spPr/>
    </dgm:pt>
    <dgm:pt modelId="{234DE022-81E0-4CBF-8921-59D5897F3C4C}" type="pres">
      <dgm:prSet presAssocID="{F7DF55C8-A2D9-453A-A139-FA26B8A8C2BC}" presName="compNode" presStyleCnt="0"/>
      <dgm:spPr/>
    </dgm:pt>
    <dgm:pt modelId="{EDF1B710-17D8-401E-A885-72EF7EC28621}" type="pres">
      <dgm:prSet presAssocID="{F7DF55C8-A2D9-453A-A139-FA26B8A8C2BC}" presName="bgRect" presStyleLbl="bgShp" presStyleIdx="2" presStyleCnt="5"/>
      <dgm:spPr/>
    </dgm:pt>
    <dgm:pt modelId="{961077A7-5B99-436F-8DDF-7D53FEA38B12}" type="pres">
      <dgm:prSet presAssocID="{F7DF55C8-A2D9-453A-A139-FA26B8A8C2B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EB2D602A-559B-4049-BD12-5830C78C96E2}" type="pres">
      <dgm:prSet presAssocID="{F7DF55C8-A2D9-453A-A139-FA26B8A8C2BC}" presName="spaceRect" presStyleCnt="0"/>
      <dgm:spPr/>
    </dgm:pt>
    <dgm:pt modelId="{4AA88739-B4BC-459F-9A15-C50E7E0C74A7}" type="pres">
      <dgm:prSet presAssocID="{F7DF55C8-A2D9-453A-A139-FA26B8A8C2BC}" presName="parTx" presStyleLbl="revTx" presStyleIdx="2" presStyleCnt="5">
        <dgm:presLayoutVars>
          <dgm:chMax val="0"/>
          <dgm:chPref val="0"/>
        </dgm:presLayoutVars>
      </dgm:prSet>
      <dgm:spPr/>
    </dgm:pt>
    <dgm:pt modelId="{D45AB212-3966-4D56-9C9F-CB42A4B4A297}" type="pres">
      <dgm:prSet presAssocID="{2E82FF04-C997-41B5-9A61-15A6AC8B66BC}" presName="sibTrans" presStyleCnt="0"/>
      <dgm:spPr/>
    </dgm:pt>
    <dgm:pt modelId="{97F2F1B9-15E1-4247-BCDF-0B00490926D8}" type="pres">
      <dgm:prSet presAssocID="{69281469-B4C3-4F28-A47E-1D5C80C3174C}" presName="compNode" presStyleCnt="0"/>
      <dgm:spPr/>
    </dgm:pt>
    <dgm:pt modelId="{0F20A9AA-350B-4635-9E2E-C4EDFB29D2B2}" type="pres">
      <dgm:prSet presAssocID="{69281469-B4C3-4F28-A47E-1D5C80C3174C}" presName="bgRect" presStyleLbl="bgShp" presStyleIdx="3" presStyleCnt="5"/>
      <dgm:spPr/>
    </dgm:pt>
    <dgm:pt modelId="{71782216-6742-4A90-89AF-F482AE934019}" type="pres">
      <dgm:prSet presAssocID="{69281469-B4C3-4F28-A47E-1D5C80C317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DF62540F-B4BE-4A41-91B4-0AA3EFFBC207}" type="pres">
      <dgm:prSet presAssocID="{69281469-B4C3-4F28-A47E-1D5C80C3174C}" presName="spaceRect" presStyleCnt="0"/>
      <dgm:spPr/>
    </dgm:pt>
    <dgm:pt modelId="{F21199BB-2FC2-464A-B3C3-B1C70AABC9E4}" type="pres">
      <dgm:prSet presAssocID="{69281469-B4C3-4F28-A47E-1D5C80C3174C}" presName="parTx" presStyleLbl="revTx" presStyleIdx="3" presStyleCnt="5">
        <dgm:presLayoutVars>
          <dgm:chMax val="0"/>
          <dgm:chPref val="0"/>
        </dgm:presLayoutVars>
      </dgm:prSet>
      <dgm:spPr/>
    </dgm:pt>
    <dgm:pt modelId="{CD1350DD-6035-4C30-BF56-1D01605756BD}" type="pres">
      <dgm:prSet presAssocID="{97D07DFB-E9F1-4402-9946-AEC7190B4433}" presName="sibTrans" presStyleCnt="0"/>
      <dgm:spPr/>
    </dgm:pt>
    <dgm:pt modelId="{73785B14-67BD-4758-BAF0-A24C87B3C4A7}" type="pres">
      <dgm:prSet presAssocID="{184354F6-F0CB-46DF-B24E-3FAFC2A4CA37}" presName="compNode" presStyleCnt="0"/>
      <dgm:spPr/>
    </dgm:pt>
    <dgm:pt modelId="{CC4E3CB6-610A-4BFE-815F-8510CDCF4D39}" type="pres">
      <dgm:prSet presAssocID="{184354F6-F0CB-46DF-B24E-3FAFC2A4CA37}" presName="bgRect" presStyleLbl="bgShp" presStyleIdx="4" presStyleCnt="5"/>
      <dgm:spPr/>
    </dgm:pt>
    <dgm:pt modelId="{9412BB62-7959-4A9B-B301-A49F29D782C9}" type="pres">
      <dgm:prSet presAssocID="{184354F6-F0CB-46DF-B24E-3FAFC2A4CA3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766E4059-E0ED-4D86-837A-81D2BFDD63A5}" type="pres">
      <dgm:prSet presAssocID="{184354F6-F0CB-46DF-B24E-3FAFC2A4CA37}" presName="spaceRect" presStyleCnt="0"/>
      <dgm:spPr/>
    </dgm:pt>
    <dgm:pt modelId="{DB8FBC8B-9DA9-49B5-9DDF-29BA58E7BD40}" type="pres">
      <dgm:prSet presAssocID="{184354F6-F0CB-46DF-B24E-3FAFC2A4CA37}" presName="parTx" presStyleLbl="revTx" presStyleIdx="4" presStyleCnt="5">
        <dgm:presLayoutVars>
          <dgm:chMax val="0"/>
          <dgm:chPref val="0"/>
        </dgm:presLayoutVars>
      </dgm:prSet>
      <dgm:spPr/>
    </dgm:pt>
  </dgm:ptLst>
  <dgm:cxnLst>
    <dgm:cxn modelId="{D076C000-4DCE-4F49-8059-0E768D2C2E9D}" type="presOf" srcId="{A0BB1EA1-15AC-4251-B27A-A7496D1520B0}" destId="{5F4EBC48-6B79-45CA-97AD-58A4A0DF2DA5}" srcOrd="0" destOrd="0" presId="urn:microsoft.com/office/officeart/2018/2/layout/IconVerticalSolidList"/>
    <dgm:cxn modelId="{624EDE04-48D4-4257-9942-C702D95A6C7A}" type="presOf" srcId="{E9214070-9CB5-4E65-B9A4-A9AFB58AF872}" destId="{66BC9D9A-5270-4419-849C-1C08875541E6}" srcOrd="0" destOrd="0" presId="urn:microsoft.com/office/officeart/2018/2/layout/IconVerticalSolidList"/>
    <dgm:cxn modelId="{20513636-080B-4D28-9DC3-75B91F8680FB}" srcId="{424DF308-AD9D-4EAE-B98B-299234CBE9C4}" destId="{F7DF55C8-A2D9-453A-A139-FA26B8A8C2BC}" srcOrd="2" destOrd="0" parTransId="{9C6CF450-2B9F-41E4-B564-220FAF4DF7DE}" sibTransId="{2E82FF04-C997-41B5-9A61-15A6AC8B66BC}"/>
    <dgm:cxn modelId="{7604213E-ADEE-4752-B19A-B14538FB8D66}" srcId="{424DF308-AD9D-4EAE-B98B-299234CBE9C4}" destId="{A0BB1EA1-15AC-4251-B27A-A7496D1520B0}" srcOrd="0" destOrd="0" parTransId="{1F0DF6D7-596E-4CD4-AA08-531189E184FE}" sibTransId="{E8F7F51A-F773-4ABB-A364-D0E09124CAB0}"/>
    <dgm:cxn modelId="{A2811859-ABDB-4DAA-8EE4-F7361A9C4E5F}" srcId="{424DF308-AD9D-4EAE-B98B-299234CBE9C4}" destId="{E9214070-9CB5-4E65-B9A4-A9AFB58AF872}" srcOrd="1" destOrd="0" parTransId="{F70981AA-6D49-44AD-A90C-2F394DE94F5C}" sibTransId="{08A71A9A-42F3-489D-AF4A-6FD5D3791A97}"/>
    <dgm:cxn modelId="{F8C9E690-9BC8-49FC-B569-BAAEEBB98CC4}" type="presOf" srcId="{184354F6-F0CB-46DF-B24E-3FAFC2A4CA37}" destId="{DB8FBC8B-9DA9-49B5-9DDF-29BA58E7BD40}" srcOrd="0" destOrd="0" presId="urn:microsoft.com/office/officeart/2018/2/layout/IconVerticalSolidList"/>
    <dgm:cxn modelId="{A65A2995-9048-435E-A019-7FB13D205AA9}" type="presOf" srcId="{F7DF55C8-A2D9-453A-A139-FA26B8A8C2BC}" destId="{4AA88739-B4BC-459F-9A15-C50E7E0C74A7}" srcOrd="0" destOrd="0" presId="urn:microsoft.com/office/officeart/2018/2/layout/IconVerticalSolidList"/>
    <dgm:cxn modelId="{4C3A65A9-58D5-4B35-85EE-0CF6B6B5D45B}" type="presOf" srcId="{424DF308-AD9D-4EAE-B98B-299234CBE9C4}" destId="{7F0E5DC5-4C1A-4FCD-9E82-401BD3C822A7}" srcOrd="0" destOrd="0" presId="urn:microsoft.com/office/officeart/2018/2/layout/IconVerticalSolidList"/>
    <dgm:cxn modelId="{7323F8DD-2E19-49C7-B4C2-195B0536CD50}" srcId="{424DF308-AD9D-4EAE-B98B-299234CBE9C4}" destId="{69281469-B4C3-4F28-A47E-1D5C80C3174C}" srcOrd="3" destOrd="0" parTransId="{81FB8576-C6DB-4EA2-AFC4-C83C599B7A90}" sibTransId="{97D07DFB-E9F1-4402-9946-AEC7190B4433}"/>
    <dgm:cxn modelId="{76B97FE6-59CC-490F-8659-9EB6413F1C02}" srcId="{424DF308-AD9D-4EAE-B98B-299234CBE9C4}" destId="{184354F6-F0CB-46DF-B24E-3FAFC2A4CA37}" srcOrd="4" destOrd="0" parTransId="{4D464E08-04C5-4F2B-B89B-02E417D6774C}" sibTransId="{94065124-FE9A-4CC6-88AA-19E351AD3893}"/>
    <dgm:cxn modelId="{64F79EFD-F6A0-488F-BA96-4B5D9E54A2E5}" type="presOf" srcId="{69281469-B4C3-4F28-A47E-1D5C80C3174C}" destId="{F21199BB-2FC2-464A-B3C3-B1C70AABC9E4}" srcOrd="0" destOrd="0" presId="urn:microsoft.com/office/officeart/2018/2/layout/IconVerticalSolidList"/>
    <dgm:cxn modelId="{F5EE6BE8-5559-4F09-A51D-77C3AC6E1C1F}" type="presParOf" srcId="{7F0E5DC5-4C1A-4FCD-9E82-401BD3C822A7}" destId="{5E76F54D-0F65-42D5-AF34-F7E293E997C9}" srcOrd="0" destOrd="0" presId="urn:microsoft.com/office/officeart/2018/2/layout/IconVerticalSolidList"/>
    <dgm:cxn modelId="{3DB73F9A-0A64-463A-BC20-71D5DD880CCE}" type="presParOf" srcId="{5E76F54D-0F65-42D5-AF34-F7E293E997C9}" destId="{FF98386D-4F62-4ACD-B5C2-F932758D3FE2}" srcOrd="0" destOrd="0" presId="urn:microsoft.com/office/officeart/2018/2/layout/IconVerticalSolidList"/>
    <dgm:cxn modelId="{426CAC87-FB16-49AF-8E8A-48FAE67E31D7}" type="presParOf" srcId="{5E76F54D-0F65-42D5-AF34-F7E293E997C9}" destId="{BEE1CC2A-C9B4-4AB7-A786-E37E074FD9DC}" srcOrd="1" destOrd="0" presId="urn:microsoft.com/office/officeart/2018/2/layout/IconVerticalSolidList"/>
    <dgm:cxn modelId="{5BDECFD6-624B-410F-82FF-9F2CF2102DAC}" type="presParOf" srcId="{5E76F54D-0F65-42D5-AF34-F7E293E997C9}" destId="{F593A5EC-ECC8-476D-92D1-659BD34CD33B}" srcOrd="2" destOrd="0" presId="urn:microsoft.com/office/officeart/2018/2/layout/IconVerticalSolidList"/>
    <dgm:cxn modelId="{1A7438A7-F08C-421B-AD49-A14F1B5E7A7B}" type="presParOf" srcId="{5E76F54D-0F65-42D5-AF34-F7E293E997C9}" destId="{5F4EBC48-6B79-45CA-97AD-58A4A0DF2DA5}" srcOrd="3" destOrd="0" presId="urn:microsoft.com/office/officeart/2018/2/layout/IconVerticalSolidList"/>
    <dgm:cxn modelId="{1272908E-C40A-4D0E-871D-F2451398A70D}" type="presParOf" srcId="{7F0E5DC5-4C1A-4FCD-9E82-401BD3C822A7}" destId="{B7AA9B61-8D03-4665-9A8A-3FF98AB336D3}" srcOrd="1" destOrd="0" presId="urn:microsoft.com/office/officeart/2018/2/layout/IconVerticalSolidList"/>
    <dgm:cxn modelId="{3343A428-EF5D-46E1-A02F-82981CCDB625}" type="presParOf" srcId="{7F0E5DC5-4C1A-4FCD-9E82-401BD3C822A7}" destId="{FB46175E-E101-4931-9163-880B00F2300D}" srcOrd="2" destOrd="0" presId="urn:microsoft.com/office/officeart/2018/2/layout/IconVerticalSolidList"/>
    <dgm:cxn modelId="{5195E0E7-6F40-4FBD-837F-04778FB8DCC0}" type="presParOf" srcId="{FB46175E-E101-4931-9163-880B00F2300D}" destId="{81F7BD1D-549A-4F3E-A652-0CF25DDC95E9}" srcOrd="0" destOrd="0" presId="urn:microsoft.com/office/officeart/2018/2/layout/IconVerticalSolidList"/>
    <dgm:cxn modelId="{0DCA272C-2A8D-4632-8482-AE9C20B35606}" type="presParOf" srcId="{FB46175E-E101-4931-9163-880B00F2300D}" destId="{AD43DCDD-2A8E-4660-B4F9-2671DAF67C10}" srcOrd="1" destOrd="0" presId="urn:microsoft.com/office/officeart/2018/2/layout/IconVerticalSolidList"/>
    <dgm:cxn modelId="{9FBD37E8-28DF-47FB-94FF-0C49462539A6}" type="presParOf" srcId="{FB46175E-E101-4931-9163-880B00F2300D}" destId="{A1BAB1EE-6CCC-475B-B647-B9EF4AE3C46E}" srcOrd="2" destOrd="0" presId="urn:microsoft.com/office/officeart/2018/2/layout/IconVerticalSolidList"/>
    <dgm:cxn modelId="{628ECA73-1B32-43F1-B4E8-205137F22CB2}" type="presParOf" srcId="{FB46175E-E101-4931-9163-880B00F2300D}" destId="{66BC9D9A-5270-4419-849C-1C08875541E6}" srcOrd="3" destOrd="0" presId="urn:microsoft.com/office/officeart/2018/2/layout/IconVerticalSolidList"/>
    <dgm:cxn modelId="{9E8F0EF0-3BB6-4EC3-9B26-A4FBCFCE824E}" type="presParOf" srcId="{7F0E5DC5-4C1A-4FCD-9E82-401BD3C822A7}" destId="{1DF85D0D-4ACC-448E-B370-7E20D7DD0351}" srcOrd="3" destOrd="0" presId="urn:microsoft.com/office/officeart/2018/2/layout/IconVerticalSolidList"/>
    <dgm:cxn modelId="{245E9DB4-D275-426C-8F37-42F9AC761C73}" type="presParOf" srcId="{7F0E5DC5-4C1A-4FCD-9E82-401BD3C822A7}" destId="{234DE022-81E0-4CBF-8921-59D5897F3C4C}" srcOrd="4" destOrd="0" presId="urn:microsoft.com/office/officeart/2018/2/layout/IconVerticalSolidList"/>
    <dgm:cxn modelId="{21BD91FF-1829-439A-A742-06D3378556A3}" type="presParOf" srcId="{234DE022-81E0-4CBF-8921-59D5897F3C4C}" destId="{EDF1B710-17D8-401E-A885-72EF7EC28621}" srcOrd="0" destOrd="0" presId="urn:microsoft.com/office/officeart/2018/2/layout/IconVerticalSolidList"/>
    <dgm:cxn modelId="{5E700768-FFF0-4089-AD1A-E65444353CD1}" type="presParOf" srcId="{234DE022-81E0-4CBF-8921-59D5897F3C4C}" destId="{961077A7-5B99-436F-8DDF-7D53FEA38B12}" srcOrd="1" destOrd="0" presId="urn:microsoft.com/office/officeart/2018/2/layout/IconVerticalSolidList"/>
    <dgm:cxn modelId="{3C674BBF-CE15-469C-BF93-CBD26860B17A}" type="presParOf" srcId="{234DE022-81E0-4CBF-8921-59D5897F3C4C}" destId="{EB2D602A-559B-4049-BD12-5830C78C96E2}" srcOrd="2" destOrd="0" presId="urn:microsoft.com/office/officeart/2018/2/layout/IconVerticalSolidList"/>
    <dgm:cxn modelId="{A58432CE-42DC-43B8-BD2C-F3831366EAC2}" type="presParOf" srcId="{234DE022-81E0-4CBF-8921-59D5897F3C4C}" destId="{4AA88739-B4BC-459F-9A15-C50E7E0C74A7}" srcOrd="3" destOrd="0" presId="urn:microsoft.com/office/officeart/2018/2/layout/IconVerticalSolidList"/>
    <dgm:cxn modelId="{4905A888-14B1-47D0-84CA-48DCB92F78A0}" type="presParOf" srcId="{7F0E5DC5-4C1A-4FCD-9E82-401BD3C822A7}" destId="{D45AB212-3966-4D56-9C9F-CB42A4B4A297}" srcOrd="5" destOrd="0" presId="urn:microsoft.com/office/officeart/2018/2/layout/IconVerticalSolidList"/>
    <dgm:cxn modelId="{F6CED798-C932-4053-A480-7DCAD90EEA3C}" type="presParOf" srcId="{7F0E5DC5-4C1A-4FCD-9E82-401BD3C822A7}" destId="{97F2F1B9-15E1-4247-BCDF-0B00490926D8}" srcOrd="6" destOrd="0" presId="urn:microsoft.com/office/officeart/2018/2/layout/IconVerticalSolidList"/>
    <dgm:cxn modelId="{72AD942A-DD28-4E89-B494-C2B8C518CADD}" type="presParOf" srcId="{97F2F1B9-15E1-4247-BCDF-0B00490926D8}" destId="{0F20A9AA-350B-4635-9E2E-C4EDFB29D2B2}" srcOrd="0" destOrd="0" presId="urn:microsoft.com/office/officeart/2018/2/layout/IconVerticalSolidList"/>
    <dgm:cxn modelId="{739F8A1C-D03B-478A-92D7-56DCF584D7A6}" type="presParOf" srcId="{97F2F1B9-15E1-4247-BCDF-0B00490926D8}" destId="{71782216-6742-4A90-89AF-F482AE934019}" srcOrd="1" destOrd="0" presId="urn:microsoft.com/office/officeart/2018/2/layout/IconVerticalSolidList"/>
    <dgm:cxn modelId="{B78AE6E3-52ED-4F29-BCB0-DC8A93116B94}" type="presParOf" srcId="{97F2F1B9-15E1-4247-BCDF-0B00490926D8}" destId="{DF62540F-B4BE-4A41-91B4-0AA3EFFBC207}" srcOrd="2" destOrd="0" presId="urn:microsoft.com/office/officeart/2018/2/layout/IconVerticalSolidList"/>
    <dgm:cxn modelId="{37927CD0-65A4-4EAD-B4DE-BCE89A543206}" type="presParOf" srcId="{97F2F1B9-15E1-4247-BCDF-0B00490926D8}" destId="{F21199BB-2FC2-464A-B3C3-B1C70AABC9E4}" srcOrd="3" destOrd="0" presId="urn:microsoft.com/office/officeart/2018/2/layout/IconVerticalSolidList"/>
    <dgm:cxn modelId="{870A9D44-0D62-4F60-B7F0-EEA38DE07DF2}" type="presParOf" srcId="{7F0E5DC5-4C1A-4FCD-9E82-401BD3C822A7}" destId="{CD1350DD-6035-4C30-BF56-1D01605756BD}" srcOrd="7" destOrd="0" presId="urn:microsoft.com/office/officeart/2018/2/layout/IconVerticalSolidList"/>
    <dgm:cxn modelId="{5ED0A38D-28FF-496B-9793-590210BA6516}" type="presParOf" srcId="{7F0E5DC5-4C1A-4FCD-9E82-401BD3C822A7}" destId="{73785B14-67BD-4758-BAF0-A24C87B3C4A7}" srcOrd="8" destOrd="0" presId="urn:microsoft.com/office/officeart/2018/2/layout/IconVerticalSolidList"/>
    <dgm:cxn modelId="{3A11223A-8546-49AC-9BEC-1472FC5C0E0A}" type="presParOf" srcId="{73785B14-67BD-4758-BAF0-A24C87B3C4A7}" destId="{CC4E3CB6-610A-4BFE-815F-8510CDCF4D39}" srcOrd="0" destOrd="0" presId="urn:microsoft.com/office/officeart/2018/2/layout/IconVerticalSolidList"/>
    <dgm:cxn modelId="{53BB49AA-7FB1-4570-B02E-88108B7A3F35}" type="presParOf" srcId="{73785B14-67BD-4758-BAF0-A24C87B3C4A7}" destId="{9412BB62-7959-4A9B-B301-A49F29D782C9}" srcOrd="1" destOrd="0" presId="urn:microsoft.com/office/officeart/2018/2/layout/IconVerticalSolidList"/>
    <dgm:cxn modelId="{27B8FA71-E644-4D0C-89DC-2D84527C1E9E}" type="presParOf" srcId="{73785B14-67BD-4758-BAF0-A24C87B3C4A7}" destId="{766E4059-E0ED-4D86-837A-81D2BFDD63A5}" srcOrd="2" destOrd="0" presId="urn:microsoft.com/office/officeart/2018/2/layout/IconVerticalSolidList"/>
    <dgm:cxn modelId="{2B31E0E0-FB83-46A2-9275-26CA5EE913E4}" type="presParOf" srcId="{73785B14-67BD-4758-BAF0-A24C87B3C4A7}" destId="{DB8FBC8B-9DA9-49B5-9DDF-29BA58E7BD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382539-7A74-8F48-8801-7FD32570C52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3087AB5F-F314-C944-98ED-069144C53989}">
      <dgm:prSet/>
      <dgm:spPr/>
      <dgm:t>
        <a:bodyPr/>
        <a:lstStyle/>
        <a:p>
          <a:r>
            <a:rPr lang="en-US" b="1" dirty="0">
              <a:latin typeface="Century Gothic" panose="020B0502020202020204" pitchFamily="34" charset="0"/>
            </a:rPr>
            <a:t>What does it look like to hold and create culture and climate after an event (or ongoing experiences)? </a:t>
          </a:r>
          <a:endParaRPr lang="en-US" dirty="0">
            <a:latin typeface="Century Gothic" panose="020B0502020202020204" pitchFamily="34" charset="0"/>
          </a:endParaRPr>
        </a:p>
      </dgm:t>
    </dgm:pt>
    <dgm:pt modelId="{E12792E5-BED6-824F-8EA3-100C3A7A6B3B}" type="parTrans" cxnId="{518090CD-911B-5C46-A773-E49251A0AAF6}">
      <dgm:prSet/>
      <dgm:spPr/>
      <dgm:t>
        <a:bodyPr/>
        <a:lstStyle/>
        <a:p>
          <a:endParaRPr lang="en-US"/>
        </a:p>
      </dgm:t>
    </dgm:pt>
    <dgm:pt modelId="{823F2A3D-32CF-8747-9C26-F6AB48DEF798}" type="sibTrans" cxnId="{518090CD-911B-5C46-A773-E49251A0AAF6}">
      <dgm:prSet/>
      <dgm:spPr/>
      <dgm:t>
        <a:bodyPr/>
        <a:lstStyle/>
        <a:p>
          <a:endParaRPr lang="en-US"/>
        </a:p>
      </dgm:t>
    </dgm:pt>
    <dgm:pt modelId="{CAA59A1A-F3C0-6844-A5FC-C710A09C1A02}">
      <dgm:prSet/>
      <dgm:spPr/>
      <dgm:t>
        <a:bodyPr/>
        <a:lstStyle/>
        <a:p>
          <a:r>
            <a:rPr lang="en-US" b="1" dirty="0">
              <a:latin typeface="Century Gothic" panose="020B0502020202020204" pitchFamily="34" charset="0"/>
            </a:rPr>
            <a:t>How might school and mental health leadership engage in renewal (vs. rebuild)? </a:t>
          </a:r>
          <a:endParaRPr lang="en-US" dirty="0">
            <a:latin typeface="Century Gothic" panose="020B0502020202020204" pitchFamily="34" charset="0"/>
          </a:endParaRPr>
        </a:p>
      </dgm:t>
    </dgm:pt>
    <dgm:pt modelId="{AAD44EB4-FFD6-9749-BEDF-FA9222D9E04A}" type="parTrans" cxnId="{A65A6CFB-7E5B-F649-8AA9-F8B74612DC5A}">
      <dgm:prSet/>
      <dgm:spPr/>
      <dgm:t>
        <a:bodyPr/>
        <a:lstStyle/>
        <a:p>
          <a:endParaRPr lang="en-US"/>
        </a:p>
      </dgm:t>
    </dgm:pt>
    <dgm:pt modelId="{E8D3E429-E0AA-F741-A6F4-89648B68A483}" type="sibTrans" cxnId="{A65A6CFB-7E5B-F649-8AA9-F8B74612DC5A}">
      <dgm:prSet/>
      <dgm:spPr/>
      <dgm:t>
        <a:bodyPr/>
        <a:lstStyle/>
        <a:p>
          <a:endParaRPr lang="en-US">
            <a:latin typeface="Century Gothic" panose="020B0502020202020204" pitchFamily="34" charset="0"/>
          </a:endParaRPr>
        </a:p>
      </dgm:t>
    </dgm:pt>
    <dgm:pt modelId="{B1CB8DDA-027B-5141-AF89-3F738DC98357}">
      <dgm:prSet/>
      <dgm:spPr/>
      <dgm:t>
        <a:bodyPr/>
        <a:lstStyle/>
        <a:p>
          <a:r>
            <a:rPr lang="en-US" b="1">
              <a:latin typeface="Century Gothic" panose="020B0502020202020204" pitchFamily="34" charset="0"/>
            </a:rPr>
            <a:t>How might bridging your personal and professional stories support your leadership? </a:t>
          </a:r>
          <a:endParaRPr lang="en-US">
            <a:latin typeface="Century Gothic" panose="020B0502020202020204" pitchFamily="34" charset="0"/>
          </a:endParaRPr>
        </a:p>
      </dgm:t>
    </dgm:pt>
    <dgm:pt modelId="{590865A2-947C-C048-BEC3-1EDA0DA0934F}" type="parTrans" cxnId="{1E9E0E53-69C6-684B-B06C-4EF0F41AC208}">
      <dgm:prSet/>
      <dgm:spPr/>
      <dgm:t>
        <a:bodyPr/>
        <a:lstStyle/>
        <a:p>
          <a:endParaRPr lang="en-US"/>
        </a:p>
      </dgm:t>
    </dgm:pt>
    <dgm:pt modelId="{63763122-A36A-8A4F-8D3B-42FDB690D441}" type="sibTrans" cxnId="{1E9E0E53-69C6-684B-B06C-4EF0F41AC208}">
      <dgm:prSet/>
      <dgm:spPr/>
      <dgm:t>
        <a:bodyPr/>
        <a:lstStyle/>
        <a:p>
          <a:endParaRPr lang="en-US"/>
        </a:p>
      </dgm:t>
    </dgm:pt>
    <dgm:pt modelId="{F2A51E50-FD72-3842-8AD9-BDFEB986272C}">
      <dgm:prSet/>
      <dgm:spPr/>
      <dgm:t>
        <a:bodyPr/>
        <a:lstStyle/>
        <a:p>
          <a:r>
            <a:rPr lang="en-US" b="1">
              <a:latin typeface="Century Gothic" panose="020B0502020202020204" pitchFamily="34" charset="0"/>
            </a:rPr>
            <a:t>What might you need to protect? </a:t>
          </a:r>
          <a:endParaRPr lang="en-US">
            <a:latin typeface="Century Gothic" panose="020B0502020202020204" pitchFamily="34" charset="0"/>
          </a:endParaRPr>
        </a:p>
      </dgm:t>
    </dgm:pt>
    <dgm:pt modelId="{9B201CE4-4779-9143-B317-57ABB38E8C31}" type="parTrans" cxnId="{04509009-200A-D640-B612-E0C3AF285278}">
      <dgm:prSet/>
      <dgm:spPr/>
      <dgm:t>
        <a:bodyPr/>
        <a:lstStyle/>
        <a:p>
          <a:endParaRPr lang="en-US"/>
        </a:p>
      </dgm:t>
    </dgm:pt>
    <dgm:pt modelId="{E1E63D5F-55D8-0348-8773-67B9EF85052F}" type="sibTrans" cxnId="{04509009-200A-D640-B612-E0C3AF285278}">
      <dgm:prSet/>
      <dgm:spPr/>
      <dgm:t>
        <a:bodyPr/>
        <a:lstStyle/>
        <a:p>
          <a:endParaRPr lang="en-US"/>
        </a:p>
      </dgm:t>
    </dgm:pt>
    <dgm:pt modelId="{49934B18-4FDD-044C-9191-7999399CE79B}">
      <dgm:prSet/>
      <dgm:spPr/>
      <dgm:t>
        <a:bodyPr/>
        <a:lstStyle/>
        <a:p>
          <a:r>
            <a:rPr lang="en-US" b="1">
              <a:latin typeface="Century Gothic" panose="020B0502020202020204" pitchFamily="34" charset="0"/>
            </a:rPr>
            <a:t>What supports may you need in navigating where the lines blur, and where the lines bold? </a:t>
          </a:r>
          <a:endParaRPr lang="en-US">
            <a:latin typeface="Century Gothic" panose="020B0502020202020204" pitchFamily="34" charset="0"/>
          </a:endParaRPr>
        </a:p>
      </dgm:t>
    </dgm:pt>
    <dgm:pt modelId="{0FFBF666-54E0-5E44-B142-E8ADF6DA4F97}" type="parTrans" cxnId="{F34A3AF8-9500-F94D-B428-D60DA1795CCC}">
      <dgm:prSet/>
      <dgm:spPr/>
      <dgm:t>
        <a:bodyPr/>
        <a:lstStyle/>
        <a:p>
          <a:endParaRPr lang="en-US"/>
        </a:p>
      </dgm:t>
    </dgm:pt>
    <dgm:pt modelId="{CD586298-E943-6B44-A2D5-E24250AB0A35}" type="sibTrans" cxnId="{F34A3AF8-9500-F94D-B428-D60DA1795CCC}">
      <dgm:prSet/>
      <dgm:spPr/>
      <dgm:t>
        <a:bodyPr/>
        <a:lstStyle/>
        <a:p>
          <a:endParaRPr lang="en-US"/>
        </a:p>
      </dgm:t>
    </dgm:pt>
    <dgm:pt modelId="{6272FBFC-51E2-D649-8F4B-A44F80E9EF7C}">
      <dgm:prSet/>
      <dgm:spPr/>
      <dgm:t>
        <a:bodyPr/>
        <a:lstStyle/>
        <a:p>
          <a:r>
            <a:rPr lang="en-US" b="1" dirty="0">
              <a:latin typeface="Century Gothic" panose="020B0502020202020204" pitchFamily="34" charset="0"/>
            </a:rPr>
            <a:t>What does “healing” mean to you? </a:t>
          </a:r>
          <a:endParaRPr lang="en-US" dirty="0">
            <a:latin typeface="Century Gothic" panose="020B0502020202020204" pitchFamily="34" charset="0"/>
          </a:endParaRPr>
        </a:p>
      </dgm:t>
    </dgm:pt>
    <dgm:pt modelId="{8E061ED7-F3A7-904D-8E22-2599C231EA10}" type="parTrans" cxnId="{E14632B7-5A9F-324E-BB2D-12D85F1E31E3}">
      <dgm:prSet/>
      <dgm:spPr/>
      <dgm:t>
        <a:bodyPr/>
        <a:lstStyle/>
        <a:p>
          <a:endParaRPr lang="en-US"/>
        </a:p>
      </dgm:t>
    </dgm:pt>
    <dgm:pt modelId="{418E3C94-CA9D-D047-8348-83B418174F4A}" type="sibTrans" cxnId="{E14632B7-5A9F-324E-BB2D-12D85F1E31E3}">
      <dgm:prSet/>
      <dgm:spPr/>
      <dgm:t>
        <a:bodyPr/>
        <a:lstStyle/>
        <a:p>
          <a:endParaRPr lang="en-US"/>
        </a:p>
      </dgm:t>
    </dgm:pt>
    <dgm:pt modelId="{E2D21054-80EA-F745-9957-1FE03FA0E573}" type="pres">
      <dgm:prSet presAssocID="{71382539-7A74-8F48-8801-7FD32570C522}" presName="Name0" presStyleCnt="0">
        <dgm:presLayoutVars>
          <dgm:chMax val="7"/>
          <dgm:chPref val="7"/>
          <dgm:dir/>
        </dgm:presLayoutVars>
      </dgm:prSet>
      <dgm:spPr/>
    </dgm:pt>
    <dgm:pt modelId="{EDEA4BAD-49B6-9942-B8A2-FC663117869A}" type="pres">
      <dgm:prSet presAssocID="{71382539-7A74-8F48-8801-7FD32570C522}" presName="Name1" presStyleCnt="0"/>
      <dgm:spPr/>
    </dgm:pt>
    <dgm:pt modelId="{B93BAD28-483E-1447-8B20-E59626C4AED1}" type="pres">
      <dgm:prSet presAssocID="{71382539-7A74-8F48-8801-7FD32570C522}" presName="cycle" presStyleCnt="0"/>
      <dgm:spPr/>
    </dgm:pt>
    <dgm:pt modelId="{8862AF4C-1C2B-A949-BC8F-D8AA085AB4B7}" type="pres">
      <dgm:prSet presAssocID="{71382539-7A74-8F48-8801-7FD32570C522}" presName="srcNode" presStyleLbl="node1" presStyleIdx="0" presStyleCnt="3"/>
      <dgm:spPr/>
    </dgm:pt>
    <dgm:pt modelId="{1422A8B0-4F39-5441-8447-AE28279F0113}" type="pres">
      <dgm:prSet presAssocID="{71382539-7A74-8F48-8801-7FD32570C522}" presName="conn" presStyleLbl="parChTrans1D2" presStyleIdx="0" presStyleCnt="1"/>
      <dgm:spPr/>
    </dgm:pt>
    <dgm:pt modelId="{18A22D15-B29A-4249-9DBF-58303BDD20FE}" type="pres">
      <dgm:prSet presAssocID="{71382539-7A74-8F48-8801-7FD32570C522}" presName="extraNode" presStyleLbl="node1" presStyleIdx="0" presStyleCnt="3"/>
      <dgm:spPr/>
    </dgm:pt>
    <dgm:pt modelId="{1B11F15E-2BC2-8B41-B1A4-782989E69039}" type="pres">
      <dgm:prSet presAssocID="{71382539-7A74-8F48-8801-7FD32570C522}" presName="dstNode" presStyleLbl="node1" presStyleIdx="0" presStyleCnt="3"/>
      <dgm:spPr/>
    </dgm:pt>
    <dgm:pt modelId="{0340EE74-95CB-364B-A7F7-31370D158086}" type="pres">
      <dgm:prSet presAssocID="{3087AB5F-F314-C944-98ED-069144C53989}" presName="text_1" presStyleLbl="node1" presStyleIdx="0" presStyleCnt="3">
        <dgm:presLayoutVars>
          <dgm:bulletEnabled val="1"/>
        </dgm:presLayoutVars>
      </dgm:prSet>
      <dgm:spPr/>
    </dgm:pt>
    <dgm:pt modelId="{DAA792FE-7C9E-0C44-BA79-8A13B27B18C7}" type="pres">
      <dgm:prSet presAssocID="{3087AB5F-F314-C944-98ED-069144C53989}" presName="accent_1" presStyleCnt="0"/>
      <dgm:spPr/>
    </dgm:pt>
    <dgm:pt modelId="{DB57EFBD-7227-1C4E-8DCF-05396A11A17B}" type="pres">
      <dgm:prSet presAssocID="{3087AB5F-F314-C944-98ED-069144C53989}" presName="accentRepeatNode" presStyleLbl="solidFgAcc1" presStyleIdx="0" presStyleCnt="3"/>
      <dgm:spPr/>
    </dgm:pt>
    <dgm:pt modelId="{CD2529A5-5C05-DA4E-B84E-A6B6EA117317}" type="pres">
      <dgm:prSet presAssocID="{B1CB8DDA-027B-5141-AF89-3F738DC98357}" presName="text_2" presStyleLbl="node1" presStyleIdx="1" presStyleCnt="3">
        <dgm:presLayoutVars>
          <dgm:bulletEnabled val="1"/>
        </dgm:presLayoutVars>
      </dgm:prSet>
      <dgm:spPr/>
    </dgm:pt>
    <dgm:pt modelId="{9F2D3B3E-C688-0C4E-A83C-49E01877026F}" type="pres">
      <dgm:prSet presAssocID="{B1CB8DDA-027B-5141-AF89-3F738DC98357}" presName="accent_2" presStyleCnt="0"/>
      <dgm:spPr/>
    </dgm:pt>
    <dgm:pt modelId="{C6ACE345-D634-FA4E-A51F-4AEE051A6611}" type="pres">
      <dgm:prSet presAssocID="{B1CB8DDA-027B-5141-AF89-3F738DC98357}" presName="accentRepeatNode" presStyleLbl="solidFgAcc1" presStyleIdx="1" presStyleCnt="3"/>
      <dgm:spPr/>
    </dgm:pt>
    <dgm:pt modelId="{89A37203-BCCB-9A49-9167-7AD7D35EC64B}" type="pres">
      <dgm:prSet presAssocID="{6272FBFC-51E2-D649-8F4B-A44F80E9EF7C}" presName="text_3" presStyleLbl="node1" presStyleIdx="2" presStyleCnt="3">
        <dgm:presLayoutVars>
          <dgm:bulletEnabled val="1"/>
        </dgm:presLayoutVars>
      </dgm:prSet>
      <dgm:spPr/>
    </dgm:pt>
    <dgm:pt modelId="{61446773-8E44-C24F-9A9F-F94F2EA793FC}" type="pres">
      <dgm:prSet presAssocID="{6272FBFC-51E2-D649-8F4B-A44F80E9EF7C}" presName="accent_3" presStyleCnt="0"/>
      <dgm:spPr/>
    </dgm:pt>
    <dgm:pt modelId="{843CBC53-5FB9-544B-955E-3E5622C2F248}" type="pres">
      <dgm:prSet presAssocID="{6272FBFC-51E2-D649-8F4B-A44F80E9EF7C}" presName="accentRepeatNode" presStyleLbl="solidFgAcc1" presStyleIdx="2" presStyleCnt="3"/>
      <dgm:spPr/>
    </dgm:pt>
  </dgm:ptLst>
  <dgm:cxnLst>
    <dgm:cxn modelId="{04509009-200A-D640-B612-E0C3AF285278}" srcId="{B1CB8DDA-027B-5141-AF89-3F738DC98357}" destId="{F2A51E50-FD72-3842-8AD9-BDFEB986272C}" srcOrd="0" destOrd="0" parTransId="{9B201CE4-4779-9143-B317-57ABB38E8C31}" sibTransId="{E1E63D5F-55D8-0348-8773-67B9EF85052F}"/>
    <dgm:cxn modelId="{EC2BA00A-3060-894F-BF35-A230BA14B30A}" type="presOf" srcId="{71382539-7A74-8F48-8801-7FD32570C522}" destId="{E2D21054-80EA-F745-9957-1FE03FA0E573}" srcOrd="0" destOrd="0" presId="urn:microsoft.com/office/officeart/2008/layout/VerticalCurvedList"/>
    <dgm:cxn modelId="{17116829-B7C5-FE45-BC2B-72D47507548B}" type="presOf" srcId="{49934B18-4FDD-044C-9191-7999399CE79B}" destId="{CD2529A5-5C05-DA4E-B84E-A6B6EA117317}" srcOrd="0" destOrd="2" presId="urn:microsoft.com/office/officeart/2008/layout/VerticalCurvedList"/>
    <dgm:cxn modelId="{7935B844-8280-1548-8BAC-C17B902212E2}" type="presOf" srcId="{B1CB8DDA-027B-5141-AF89-3F738DC98357}" destId="{CD2529A5-5C05-DA4E-B84E-A6B6EA117317}" srcOrd="0" destOrd="0" presId="urn:microsoft.com/office/officeart/2008/layout/VerticalCurvedList"/>
    <dgm:cxn modelId="{1E9E0E53-69C6-684B-B06C-4EF0F41AC208}" srcId="{71382539-7A74-8F48-8801-7FD32570C522}" destId="{B1CB8DDA-027B-5141-AF89-3F738DC98357}" srcOrd="1" destOrd="0" parTransId="{590865A2-947C-C048-BEC3-1EDA0DA0934F}" sibTransId="{63763122-A36A-8A4F-8D3B-42FDB690D441}"/>
    <dgm:cxn modelId="{3DC05C65-B463-AD47-BBA9-501AC4B4A163}" type="presOf" srcId="{6272FBFC-51E2-D649-8F4B-A44F80E9EF7C}" destId="{89A37203-BCCB-9A49-9167-7AD7D35EC64B}" srcOrd="0" destOrd="0" presId="urn:microsoft.com/office/officeart/2008/layout/VerticalCurvedList"/>
    <dgm:cxn modelId="{D04E6E6F-B178-DD46-917A-9E519F98BFC0}" type="presOf" srcId="{3087AB5F-F314-C944-98ED-069144C53989}" destId="{0340EE74-95CB-364B-A7F7-31370D158086}" srcOrd="0" destOrd="0" presId="urn:microsoft.com/office/officeart/2008/layout/VerticalCurvedList"/>
    <dgm:cxn modelId="{F2899594-68F1-7E42-90FA-EF94DFE8A164}" type="presOf" srcId="{CAA59A1A-F3C0-6844-A5FC-C710A09C1A02}" destId="{0340EE74-95CB-364B-A7F7-31370D158086}" srcOrd="0" destOrd="1" presId="urn:microsoft.com/office/officeart/2008/layout/VerticalCurvedList"/>
    <dgm:cxn modelId="{C993B8A6-B559-D149-A693-9CBCB11C0251}" type="presOf" srcId="{E8D3E429-E0AA-F741-A6F4-89648B68A483}" destId="{1422A8B0-4F39-5441-8447-AE28279F0113}" srcOrd="0" destOrd="0" presId="urn:microsoft.com/office/officeart/2008/layout/VerticalCurvedList"/>
    <dgm:cxn modelId="{DE4117AE-C4F0-7741-8A27-5221C3E17F0F}" type="presOf" srcId="{F2A51E50-FD72-3842-8AD9-BDFEB986272C}" destId="{CD2529A5-5C05-DA4E-B84E-A6B6EA117317}" srcOrd="0" destOrd="1" presId="urn:microsoft.com/office/officeart/2008/layout/VerticalCurvedList"/>
    <dgm:cxn modelId="{E14632B7-5A9F-324E-BB2D-12D85F1E31E3}" srcId="{71382539-7A74-8F48-8801-7FD32570C522}" destId="{6272FBFC-51E2-D649-8F4B-A44F80E9EF7C}" srcOrd="2" destOrd="0" parTransId="{8E061ED7-F3A7-904D-8E22-2599C231EA10}" sibTransId="{418E3C94-CA9D-D047-8348-83B418174F4A}"/>
    <dgm:cxn modelId="{518090CD-911B-5C46-A773-E49251A0AAF6}" srcId="{71382539-7A74-8F48-8801-7FD32570C522}" destId="{3087AB5F-F314-C944-98ED-069144C53989}" srcOrd="0" destOrd="0" parTransId="{E12792E5-BED6-824F-8EA3-100C3A7A6B3B}" sibTransId="{823F2A3D-32CF-8747-9C26-F6AB48DEF798}"/>
    <dgm:cxn modelId="{F34A3AF8-9500-F94D-B428-D60DA1795CCC}" srcId="{B1CB8DDA-027B-5141-AF89-3F738DC98357}" destId="{49934B18-4FDD-044C-9191-7999399CE79B}" srcOrd="1" destOrd="0" parTransId="{0FFBF666-54E0-5E44-B142-E8ADF6DA4F97}" sibTransId="{CD586298-E943-6B44-A2D5-E24250AB0A35}"/>
    <dgm:cxn modelId="{A65A6CFB-7E5B-F649-8AA9-F8B74612DC5A}" srcId="{3087AB5F-F314-C944-98ED-069144C53989}" destId="{CAA59A1A-F3C0-6844-A5FC-C710A09C1A02}" srcOrd="0" destOrd="0" parTransId="{AAD44EB4-FFD6-9749-BEDF-FA9222D9E04A}" sibTransId="{E8D3E429-E0AA-F741-A6F4-89648B68A483}"/>
    <dgm:cxn modelId="{D2E5BF3E-7B31-CB4F-9BD0-E09C8DED02EE}" type="presParOf" srcId="{E2D21054-80EA-F745-9957-1FE03FA0E573}" destId="{EDEA4BAD-49B6-9942-B8A2-FC663117869A}" srcOrd="0" destOrd="0" presId="urn:microsoft.com/office/officeart/2008/layout/VerticalCurvedList"/>
    <dgm:cxn modelId="{9E1B74D5-180D-754B-A270-87D7AE1B06F7}" type="presParOf" srcId="{EDEA4BAD-49B6-9942-B8A2-FC663117869A}" destId="{B93BAD28-483E-1447-8B20-E59626C4AED1}" srcOrd="0" destOrd="0" presId="urn:microsoft.com/office/officeart/2008/layout/VerticalCurvedList"/>
    <dgm:cxn modelId="{D778BE15-C1DD-9440-B916-311B9C9342F6}" type="presParOf" srcId="{B93BAD28-483E-1447-8B20-E59626C4AED1}" destId="{8862AF4C-1C2B-A949-BC8F-D8AA085AB4B7}" srcOrd="0" destOrd="0" presId="urn:microsoft.com/office/officeart/2008/layout/VerticalCurvedList"/>
    <dgm:cxn modelId="{F4436F81-4DED-A64E-8ABF-1AC8E4F149FF}" type="presParOf" srcId="{B93BAD28-483E-1447-8B20-E59626C4AED1}" destId="{1422A8B0-4F39-5441-8447-AE28279F0113}" srcOrd="1" destOrd="0" presId="urn:microsoft.com/office/officeart/2008/layout/VerticalCurvedList"/>
    <dgm:cxn modelId="{4E551F2B-8F4C-154C-B295-1C1D94BC29E7}" type="presParOf" srcId="{B93BAD28-483E-1447-8B20-E59626C4AED1}" destId="{18A22D15-B29A-4249-9DBF-58303BDD20FE}" srcOrd="2" destOrd="0" presId="urn:microsoft.com/office/officeart/2008/layout/VerticalCurvedList"/>
    <dgm:cxn modelId="{55168AF9-21AE-1E42-8DF7-96602351EBF3}" type="presParOf" srcId="{B93BAD28-483E-1447-8B20-E59626C4AED1}" destId="{1B11F15E-2BC2-8B41-B1A4-782989E69039}" srcOrd="3" destOrd="0" presId="urn:microsoft.com/office/officeart/2008/layout/VerticalCurvedList"/>
    <dgm:cxn modelId="{2318D0E5-54AF-7E4B-B896-A47AAEA75BEA}" type="presParOf" srcId="{EDEA4BAD-49B6-9942-B8A2-FC663117869A}" destId="{0340EE74-95CB-364B-A7F7-31370D158086}" srcOrd="1" destOrd="0" presId="urn:microsoft.com/office/officeart/2008/layout/VerticalCurvedList"/>
    <dgm:cxn modelId="{B3B46F9D-A414-E444-A9B3-C792EE4C1BEC}" type="presParOf" srcId="{EDEA4BAD-49B6-9942-B8A2-FC663117869A}" destId="{DAA792FE-7C9E-0C44-BA79-8A13B27B18C7}" srcOrd="2" destOrd="0" presId="urn:microsoft.com/office/officeart/2008/layout/VerticalCurvedList"/>
    <dgm:cxn modelId="{BCDC2EEF-32EE-8E42-AEED-E17F1A9BE816}" type="presParOf" srcId="{DAA792FE-7C9E-0C44-BA79-8A13B27B18C7}" destId="{DB57EFBD-7227-1C4E-8DCF-05396A11A17B}" srcOrd="0" destOrd="0" presId="urn:microsoft.com/office/officeart/2008/layout/VerticalCurvedList"/>
    <dgm:cxn modelId="{C639936F-73CD-8247-899B-66C11B3748D5}" type="presParOf" srcId="{EDEA4BAD-49B6-9942-B8A2-FC663117869A}" destId="{CD2529A5-5C05-DA4E-B84E-A6B6EA117317}" srcOrd="3" destOrd="0" presId="urn:microsoft.com/office/officeart/2008/layout/VerticalCurvedList"/>
    <dgm:cxn modelId="{12A1188B-DAED-F941-96B1-47E108037AAD}" type="presParOf" srcId="{EDEA4BAD-49B6-9942-B8A2-FC663117869A}" destId="{9F2D3B3E-C688-0C4E-A83C-49E01877026F}" srcOrd="4" destOrd="0" presId="urn:microsoft.com/office/officeart/2008/layout/VerticalCurvedList"/>
    <dgm:cxn modelId="{A2C2F4F7-C2FF-014D-9FA0-85259800AD50}" type="presParOf" srcId="{9F2D3B3E-C688-0C4E-A83C-49E01877026F}" destId="{C6ACE345-D634-FA4E-A51F-4AEE051A6611}" srcOrd="0" destOrd="0" presId="urn:microsoft.com/office/officeart/2008/layout/VerticalCurvedList"/>
    <dgm:cxn modelId="{28CBDF8F-8134-3F4A-8315-29B45DEC999E}" type="presParOf" srcId="{EDEA4BAD-49B6-9942-B8A2-FC663117869A}" destId="{89A37203-BCCB-9A49-9167-7AD7D35EC64B}" srcOrd="5" destOrd="0" presId="urn:microsoft.com/office/officeart/2008/layout/VerticalCurvedList"/>
    <dgm:cxn modelId="{4F15F40F-8465-2346-92DE-8BC2368D0069}" type="presParOf" srcId="{EDEA4BAD-49B6-9942-B8A2-FC663117869A}" destId="{61446773-8E44-C24F-9A9F-F94F2EA793FC}" srcOrd="6" destOrd="0" presId="urn:microsoft.com/office/officeart/2008/layout/VerticalCurvedList"/>
    <dgm:cxn modelId="{E9A67553-7A73-DE43-84B2-775945546664}" type="presParOf" srcId="{61446773-8E44-C24F-9A9F-F94F2EA793FC}" destId="{843CBC53-5FB9-544B-955E-3E5622C2F2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C9E52F-DB32-9542-9C57-1B54CE16F489}" type="doc">
      <dgm:prSet loTypeId="urn:microsoft.com/office/officeart/2009/3/layout/RandomtoResultProcess" loCatId="matrix" qsTypeId="urn:microsoft.com/office/officeart/2005/8/quickstyle/simple1" qsCatId="simple" csTypeId="urn:microsoft.com/office/officeart/2005/8/colors/colorful1" csCatId="colorful" phldr="1"/>
      <dgm:spPr/>
      <dgm:t>
        <a:bodyPr/>
        <a:lstStyle/>
        <a:p>
          <a:endParaRPr lang="en-US"/>
        </a:p>
      </dgm:t>
    </dgm:pt>
    <dgm:pt modelId="{37373714-AC53-C746-B9E2-F93929C97F3E}">
      <dgm:prSet/>
      <dgm:spPr/>
      <dgm:t>
        <a:bodyPr/>
        <a:lstStyle/>
        <a:p>
          <a:r>
            <a:rPr lang="en-US" b="1" dirty="0">
              <a:latin typeface="Century Gothic" panose="020B0502020202020204" pitchFamily="34" charset="0"/>
            </a:rPr>
            <a:t>3: </a:t>
          </a:r>
        </a:p>
        <a:p>
          <a:r>
            <a:rPr lang="en-US" b="1" dirty="0">
              <a:latin typeface="Century Gothic" panose="020B0502020202020204" pitchFamily="34" charset="0"/>
            </a:rPr>
            <a:t>Takeaways, ideas, quotes, pieces that you want everyone to know</a:t>
          </a:r>
        </a:p>
      </dgm:t>
    </dgm:pt>
    <dgm:pt modelId="{1DA37591-5F1D-F341-A8CC-E5055F630C7E}" type="parTrans" cxnId="{994573A0-576B-8745-8240-AFE205C1492E}">
      <dgm:prSet/>
      <dgm:spPr/>
      <dgm:t>
        <a:bodyPr/>
        <a:lstStyle/>
        <a:p>
          <a:endParaRPr lang="en-US"/>
        </a:p>
      </dgm:t>
    </dgm:pt>
    <dgm:pt modelId="{7A0FCE6F-360C-A349-990F-0CBECB377F79}" type="sibTrans" cxnId="{994573A0-576B-8745-8240-AFE205C1492E}">
      <dgm:prSet/>
      <dgm:spPr/>
      <dgm:t>
        <a:bodyPr/>
        <a:lstStyle/>
        <a:p>
          <a:endParaRPr lang="en-US"/>
        </a:p>
      </dgm:t>
    </dgm:pt>
    <dgm:pt modelId="{698F4B18-5875-934C-A950-F9E0E30F6502}">
      <dgm:prSet/>
      <dgm:spPr/>
      <dgm:t>
        <a:bodyPr/>
        <a:lstStyle/>
        <a:p>
          <a:r>
            <a:rPr lang="en-US" b="1" dirty="0">
              <a:latin typeface="Century Gothic" panose="020B0502020202020204" pitchFamily="34" charset="0"/>
            </a:rPr>
            <a:t>2: </a:t>
          </a:r>
        </a:p>
        <a:p>
          <a:r>
            <a:rPr lang="en-US" b="1" dirty="0">
              <a:latin typeface="Century Gothic" panose="020B0502020202020204" pitchFamily="34" charset="0"/>
            </a:rPr>
            <a:t>Wonderings, questions, curiosities</a:t>
          </a:r>
        </a:p>
      </dgm:t>
    </dgm:pt>
    <dgm:pt modelId="{882A55BD-4A7C-F249-AA2B-E8BBD58B2956}" type="parTrans" cxnId="{E9541FCF-A484-834F-8202-163D30CE0F0E}">
      <dgm:prSet/>
      <dgm:spPr/>
      <dgm:t>
        <a:bodyPr/>
        <a:lstStyle/>
        <a:p>
          <a:endParaRPr lang="en-US"/>
        </a:p>
      </dgm:t>
    </dgm:pt>
    <dgm:pt modelId="{DB679C08-1C54-B84A-946E-2B5B4BDE3700}" type="sibTrans" cxnId="{E9541FCF-A484-834F-8202-163D30CE0F0E}">
      <dgm:prSet/>
      <dgm:spPr/>
      <dgm:t>
        <a:bodyPr/>
        <a:lstStyle/>
        <a:p>
          <a:endParaRPr lang="en-US"/>
        </a:p>
      </dgm:t>
    </dgm:pt>
    <dgm:pt modelId="{573482CC-48C8-3B42-A4BF-C23B6E04836E}">
      <dgm:prSet/>
      <dgm:spPr/>
      <dgm:t>
        <a:bodyPr/>
        <a:lstStyle/>
        <a:p>
          <a:r>
            <a:rPr lang="en-US" b="1" dirty="0">
              <a:latin typeface="Century Gothic" panose="020B0502020202020204" pitchFamily="34" charset="0"/>
            </a:rPr>
            <a:t>1: </a:t>
          </a:r>
        </a:p>
        <a:p>
          <a:r>
            <a:rPr lang="en-US" b="1" dirty="0">
              <a:latin typeface="Century Gothic" panose="020B0502020202020204" pitchFamily="34" charset="0"/>
            </a:rPr>
            <a:t>Ah ha, appreciation for yourself, connection to what you are feeling and doing</a:t>
          </a:r>
        </a:p>
      </dgm:t>
    </dgm:pt>
    <dgm:pt modelId="{21C3BFF1-340A-0140-9573-870E3255412E}" type="parTrans" cxnId="{69E52533-7155-BB4A-A087-84558D8F2C6B}">
      <dgm:prSet/>
      <dgm:spPr/>
      <dgm:t>
        <a:bodyPr/>
        <a:lstStyle/>
        <a:p>
          <a:endParaRPr lang="en-US"/>
        </a:p>
      </dgm:t>
    </dgm:pt>
    <dgm:pt modelId="{286CA560-80BF-E142-9B97-9A1D979B1DE1}" type="sibTrans" cxnId="{69E52533-7155-BB4A-A087-84558D8F2C6B}">
      <dgm:prSet/>
      <dgm:spPr/>
      <dgm:t>
        <a:bodyPr/>
        <a:lstStyle/>
        <a:p>
          <a:endParaRPr lang="en-US"/>
        </a:p>
      </dgm:t>
    </dgm:pt>
    <dgm:pt modelId="{AF41435B-71EB-7C46-8944-39ECD7A6E066}" type="pres">
      <dgm:prSet presAssocID="{88C9E52F-DB32-9542-9C57-1B54CE16F489}" presName="Name0" presStyleCnt="0">
        <dgm:presLayoutVars>
          <dgm:dir/>
          <dgm:animOne val="branch"/>
          <dgm:animLvl val="lvl"/>
        </dgm:presLayoutVars>
      </dgm:prSet>
      <dgm:spPr/>
    </dgm:pt>
    <dgm:pt modelId="{F1487CB1-BB64-B44B-9A8A-BFEBD9D994B5}" type="pres">
      <dgm:prSet presAssocID="{37373714-AC53-C746-B9E2-F93929C97F3E}" presName="chaos" presStyleCnt="0"/>
      <dgm:spPr/>
    </dgm:pt>
    <dgm:pt modelId="{3D9FC6AA-9103-964A-A29E-0079CB874BF0}" type="pres">
      <dgm:prSet presAssocID="{37373714-AC53-C746-B9E2-F93929C97F3E}" presName="parTx1" presStyleLbl="revTx" presStyleIdx="0" presStyleCnt="2"/>
      <dgm:spPr/>
    </dgm:pt>
    <dgm:pt modelId="{21090722-5DAA-E14E-ABA7-04E48EBD694D}" type="pres">
      <dgm:prSet presAssocID="{37373714-AC53-C746-B9E2-F93929C97F3E}" presName="c1" presStyleLbl="node1" presStyleIdx="0" presStyleCnt="19"/>
      <dgm:spPr/>
    </dgm:pt>
    <dgm:pt modelId="{EA0BA71C-99A5-EE49-B1D8-5769569F2095}" type="pres">
      <dgm:prSet presAssocID="{37373714-AC53-C746-B9E2-F93929C97F3E}" presName="c2" presStyleLbl="node1" presStyleIdx="1" presStyleCnt="19"/>
      <dgm:spPr/>
    </dgm:pt>
    <dgm:pt modelId="{F0D0E5C5-DE9A-844A-ABD6-EA22BF5DD19F}" type="pres">
      <dgm:prSet presAssocID="{37373714-AC53-C746-B9E2-F93929C97F3E}" presName="c3" presStyleLbl="node1" presStyleIdx="2" presStyleCnt="19"/>
      <dgm:spPr/>
    </dgm:pt>
    <dgm:pt modelId="{63738E66-AFD2-3344-8896-707F0828BC75}" type="pres">
      <dgm:prSet presAssocID="{37373714-AC53-C746-B9E2-F93929C97F3E}" presName="c4" presStyleLbl="node1" presStyleIdx="3" presStyleCnt="19"/>
      <dgm:spPr/>
    </dgm:pt>
    <dgm:pt modelId="{98AD0F8B-B447-C84B-970A-DAD1DB73D054}" type="pres">
      <dgm:prSet presAssocID="{37373714-AC53-C746-B9E2-F93929C97F3E}" presName="c5" presStyleLbl="node1" presStyleIdx="4" presStyleCnt="19"/>
      <dgm:spPr/>
    </dgm:pt>
    <dgm:pt modelId="{E471CE37-D001-FC4F-8A0B-C5ED54F5BCB6}" type="pres">
      <dgm:prSet presAssocID="{37373714-AC53-C746-B9E2-F93929C97F3E}" presName="c6" presStyleLbl="node1" presStyleIdx="5" presStyleCnt="19"/>
      <dgm:spPr/>
    </dgm:pt>
    <dgm:pt modelId="{F78D2EA7-BA6F-874F-913C-338AC4B8C0A7}" type="pres">
      <dgm:prSet presAssocID="{37373714-AC53-C746-B9E2-F93929C97F3E}" presName="c7" presStyleLbl="node1" presStyleIdx="6" presStyleCnt="19"/>
      <dgm:spPr/>
    </dgm:pt>
    <dgm:pt modelId="{6605AE41-0DF8-9A40-9615-DD3C22BA40CC}" type="pres">
      <dgm:prSet presAssocID="{37373714-AC53-C746-B9E2-F93929C97F3E}" presName="c8" presStyleLbl="node1" presStyleIdx="7" presStyleCnt="19"/>
      <dgm:spPr/>
    </dgm:pt>
    <dgm:pt modelId="{8565767A-39A0-CB45-8B2A-578EAF7A4A9D}" type="pres">
      <dgm:prSet presAssocID="{37373714-AC53-C746-B9E2-F93929C97F3E}" presName="c9" presStyleLbl="node1" presStyleIdx="8" presStyleCnt="19"/>
      <dgm:spPr/>
    </dgm:pt>
    <dgm:pt modelId="{B71B2DA0-4DF8-CF44-B1D0-BF20AE5EA482}" type="pres">
      <dgm:prSet presAssocID="{37373714-AC53-C746-B9E2-F93929C97F3E}" presName="c10" presStyleLbl="node1" presStyleIdx="9" presStyleCnt="19"/>
      <dgm:spPr/>
    </dgm:pt>
    <dgm:pt modelId="{1002ADBA-045A-6B4A-8352-53F4BC689ADC}" type="pres">
      <dgm:prSet presAssocID="{37373714-AC53-C746-B9E2-F93929C97F3E}" presName="c11" presStyleLbl="node1" presStyleIdx="10" presStyleCnt="19"/>
      <dgm:spPr/>
    </dgm:pt>
    <dgm:pt modelId="{9B97537A-83AD-7F47-B8B8-AD007006F88D}" type="pres">
      <dgm:prSet presAssocID="{37373714-AC53-C746-B9E2-F93929C97F3E}" presName="c12" presStyleLbl="node1" presStyleIdx="11" presStyleCnt="19"/>
      <dgm:spPr/>
    </dgm:pt>
    <dgm:pt modelId="{472A6E58-7C39-2C4F-B05B-99EE067BA046}" type="pres">
      <dgm:prSet presAssocID="{37373714-AC53-C746-B9E2-F93929C97F3E}" presName="c13" presStyleLbl="node1" presStyleIdx="12" presStyleCnt="19"/>
      <dgm:spPr/>
    </dgm:pt>
    <dgm:pt modelId="{8A5C9FF6-5BA7-1246-8BB0-A88FF75F48B1}" type="pres">
      <dgm:prSet presAssocID="{37373714-AC53-C746-B9E2-F93929C97F3E}" presName="c14" presStyleLbl="node1" presStyleIdx="13" presStyleCnt="19"/>
      <dgm:spPr/>
    </dgm:pt>
    <dgm:pt modelId="{4477ED3D-F8F9-3D43-A739-01BF051B50C9}" type="pres">
      <dgm:prSet presAssocID="{37373714-AC53-C746-B9E2-F93929C97F3E}" presName="c15" presStyleLbl="node1" presStyleIdx="14" presStyleCnt="19"/>
      <dgm:spPr/>
    </dgm:pt>
    <dgm:pt modelId="{DBBD48BD-65F4-FB49-B93F-9FFF558C00DC}" type="pres">
      <dgm:prSet presAssocID="{37373714-AC53-C746-B9E2-F93929C97F3E}" presName="c16" presStyleLbl="node1" presStyleIdx="15" presStyleCnt="19"/>
      <dgm:spPr/>
    </dgm:pt>
    <dgm:pt modelId="{A0A8D065-CAE8-224B-B2D7-496A19D15ECC}" type="pres">
      <dgm:prSet presAssocID="{37373714-AC53-C746-B9E2-F93929C97F3E}" presName="c17" presStyleLbl="node1" presStyleIdx="16" presStyleCnt="19"/>
      <dgm:spPr/>
    </dgm:pt>
    <dgm:pt modelId="{A3CAF948-1B04-F34C-9A71-5D0CBD23A416}" type="pres">
      <dgm:prSet presAssocID="{37373714-AC53-C746-B9E2-F93929C97F3E}" presName="c18" presStyleLbl="node1" presStyleIdx="17" presStyleCnt="19"/>
      <dgm:spPr/>
    </dgm:pt>
    <dgm:pt modelId="{D248F369-E2E1-7F4F-A144-A3FCB9251722}" type="pres">
      <dgm:prSet presAssocID="{7A0FCE6F-360C-A349-990F-0CBECB377F79}" presName="chevronComposite1" presStyleCnt="0"/>
      <dgm:spPr/>
    </dgm:pt>
    <dgm:pt modelId="{D328CE84-9687-E544-85B6-E0BFB4CC9A77}" type="pres">
      <dgm:prSet presAssocID="{7A0FCE6F-360C-A349-990F-0CBECB377F79}" presName="chevron1" presStyleLbl="sibTrans2D1" presStyleIdx="0" presStyleCnt="2"/>
      <dgm:spPr/>
    </dgm:pt>
    <dgm:pt modelId="{DFFF561C-09C0-F24B-A97A-45F4E9591482}" type="pres">
      <dgm:prSet presAssocID="{7A0FCE6F-360C-A349-990F-0CBECB377F79}" presName="spChevron1" presStyleCnt="0"/>
      <dgm:spPr/>
    </dgm:pt>
    <dgm:pt modelId="{6375BCDC-B4F1-F249-BF91-CF2DB59DAEDE}" type="pres">
      <dgm:prSet presAssocID="{698F4B18-5875-934C-A950-F9E0E30F6502}" presName="middle" presStyleCnt="0"/>
      <dgm:spPr/>
    </dgm:pt>
    <dgm:pt modelId="{97E8CC3C-9843-9E47-A1B9-B37D91FAFFBE}" type="pres">
      <dgm:prSet presAssocID="{698F4B18-5875-934C-A950-F9E0E30F6502}" presName="parTxMid" presStyleLbl="revTx" presStyleIdx="1" presStyleCnt="2"/>
      <dgm:spPr/>
    </dgm:pt>
    <dgm:pt modelId="{A15385A7-51EC-5C42-B152-122E5F718203}" type="pres">
      <dgm:prSet presAssocID="{698F4B18-5875-934C-A950-F9E0E30F6502}" presName="spMid" presStyleCnt="0"/>
      <dgm:spPr/>
    </dgm:pt>
    <dgm:pt modelId="{BEAA1DDB-D997-2D47-BE50-8BDA2CEF955A}" type="pres">
      <dgm:prSet presAssocID="{DB679C08-1C54-B84A-946E-2B5B4BDE3700}" presName="chevronComposite1" presStyleCnt="0"/>
      <dgm:spPr/>
    </dgm:pt>
    <dgm:pt modelId="{90C5E40F-02AF-4949-BADC-27D59A3E6D58}" type="pres">
      <dgm:prSet presAssocID="{DB679C08-1C54-B84A-946E-2B5B4BDE3700}" presName="chevron1" presStyleLbl="sibTrans2D1" presStyleIdx="1" presStyleCnt="2"/>
      <dgm:spPr/>
    </dgm:pt>
    <dgm:pt modelId="{E66D3BB5-2CFF-1B40-B374-0D57966F0B87}" type="pres">
      <dgm:prSet presAssocID="{DB679C08-1C54-B84A-946E-2B5B4BDE3700}" presName="spChevron1" presStyleCnt="0"/>
      <dgm:spPr/>
    </dgm:pt>
    <dgm:pt modelId="{2E546E72-6585-314E-81C3-2111A97EEF77}" type="pres">
      <dgm:prSet presAssocID="{573482CC-48C8-3B42-A4BF-C23B6E04836E}" presName="last" presStyleCnt="0"/>
      <dgm:spPr/>
    </dgm:pt>
    <dgm:pt modelId="{5B5F0E49-8C78-0E48-B853-A423AE5E62CC}" type="pres">
      <dgm:prSet presAssocID="{573482CC-48C8-3B42-A4BF-C23B6E04836E}" presName="circleTx" presStyleLbl="node1" presStyleIdx="18" presStyleCnt="19"/>
      <dgm:spPr/>
    </dgm:pt>
    <dgm:pt modelId="{EAB3CF29-B87B-E148-AD57-8BB6C7BC3F28}" type="pres">
      <dgm:prSet presAssocID="{573482CC-48C8-3B42-A4BF-C23B6E04836E}" presName="spN" presStyleCnt="0"/>
      <dgm:spPr/>
    </dgm:pt>
  </dgm:ptLst>
  <dgm:cxnLst>
    <dgm:cxn modelId="{69E52533-7155-BB4A-A087-84558D8F2C6B}" srcId="{88C9E52F-DB32-9542-9C57-1B54CE16F489}" destId="{573482CC-48C8-3B42-A4BF-C23B6E04836E}" srcOrd="2" destOrd="0" parTransId="{21C3BFF1-340A-0140-9573-870E3255412E}" sibTransId="{286CA560-80BF-E142-9B97-9A1D979B1DE1}"/>
    <dgm:cxn modelId="{B395143E-8021-AF43-B27C-608F1ADC3173}" type="presOf" srcId="{698F4B18-5875-934C-A950-F9E0E30F6502}" destId="{97E8CC3C-9843-9E47-A1B9-B37D91FAFFBE}" srcOrd="0" destOrd="0" presId="urn:microsoft.com/office/officeart/2009/3/layout/RandomtoResultProcess"/>
    <dgm:cxn modelId="{719B4645-1C1B-DE47-90F5-B4E4A9964F02}" type="presOf" srcId="{88C9E52F-DB32-9542-9C57-1B54CE16F489}" destId="{AF41435B-71EB-7C46-8944-39ECD7A6E066}" srcOrd="0" destOrd="0" presId="urn:microsoft.com/office/officeart/2009/3/layout/RandomtoResultProcess"/>
    <dgm:cxn modelId="{26362A92-D580-FE44-AA6B-F95E14672061}" type="presOf" srcId="{37373714-AC53-C746-B9E2-F93929C97F3E}" destId="{3D9FC6AA-9103-964A-A29E-0079CB874BF0}" srcOrd="0" destOrd="0" presId="urn:microsoft.com/office/officeart/2009/3/layout/RandomtoResultProcess"/>
    <dgm:cxn modelId="{994573A0-576B-8745-8240-AFE205C1492E}" srcId="{88C9E52F-DB32-9542-9C57-1B54CE16F489}" destId="{37373714-AC53-C746-B9E2-F93929C97F3E}" srcOrd="0" destOrd="0" parTransId="{1DA37591-5F1D-F341-A8CC-E5055F630C7E}" sibTransId="{7A0FCE6F-360C-A349-990F-0CBECB377F79}"/>
    <dgm:cxn modelId="{6AB7DBA9-4907-D845-8270-2F46D121C55D}" type="presOf" srcId="{573482CC-48C8-3B42-A4BF-C23B6E04836E}" destId="{5B5F0E49-8C78-0E48-B853-A423AE5E62CC}" srcOrd="0" destOrd="0" presId="urn:microsoft.com/office/officeart/2009/3/layout/RandomtoResultProcess"/>
    <dgm:cxn modelId="{E9541FCF-A484-834F-8202-163D30CE0F0E}" srcId="{88C9E52F-DB32-9542-9C57-1B54CE16F489}" destId="{698F4B18-5875-934C-A950-F9E0E30F6502}" srcOrd="1" destOrd="0" parTransId="{882A55BD-4A7C-F249-AA2B-E8BBD58B2956}" sibTransId="{DB679C08-1C54-B84A-946E-2B5B4BDE3700}"/>
    <dgm:cxn modelId="{BEA47FCE-FB7B-7146-8094-2634EC5686CD}" type="presParOf" srcId="{AF41435B-71EB-7C46-8944-39ECD7A6E066}" destId="{F1487CB1-BB64-B44B-9A8A-BFEBD9D994B5}" srcOrd="0" destOrd="0" presId="urn:microsoft.com/office/officeart/2009/3/layout/RandomtoResultProcess"/>
    <dgm:cxn modelId="{76FAB948-3C63-B04F-9D0F-B0DF7E7D62F7}" type="presParOf" srcId="{F1487CB1-BB64-B44B-9A8A-BFEBD9D994B5}" destId="{3D9FC6AA-9103-964A-A29E-0079CB874BF0}" srcOrd="0" destOrd="0" presId="urn:microsoft.com/office/officeart/2009/3/layout/RandomtoResultProcess"/>
    <dgm:cxn modelId="{5E2D032F-5C78-F84B-9D18-C7D45B4D7362}" type="presParOf" srcId="{F1487CB1-BB64-B44B-9A8A-BFEBD9D994B5}" destId="{21090722-5DAA-E14E-ABA7-04E48EBD694D}" srcOrd="1" destOrd="0" presId="urn:microsoft.com/office/officeart/2009/3/layout/RandomtoResultProcess"/>
    <dgm:cxn modelId="{470512B2-F7DD-3449-A868-70169855AA62}" type="presParOf" srcId="{F1487CB1-BB64-B44B-9A8A-BFEBD9D994B5}" destId="{EA0BA71C-99A5-EE49-B1D8-5769569F2095}" srcOrd="2" destOrd="0" presId="urn:microsoft.com/office/officeart/2009/3/layout/RandomtoResultProcess"/>
    <dgm:cxn modelId="{DF4A95F9-1ED3-8444-A904-58B30C830F3B}" type="presParOf" srcId="{F1487CB1-BB64-B44B-9A8A-BFEBD9D994B5}" destId="{F0D0E5C5-DE9A-844A-ABD6-EA22BF5DD19F}" srcOrd="3" destOrd="0" presId="urn:microsoft.com/office/officeart/2009/3/layout/RandomtoResultProcess"/>
    <dgm:cxn modelId="{52B01644-6BAD-404F-927B-FD535718B53A}" type="presParOf" srcId="{F1487CB1-BB64-B44B-9A8A-BFEBD9D994B5}" destId="{63738E66-AFD2-3344-8896-707F0828BC75}" srcOrd="4" destOrd="0" presId="urn:microsoft.com/office/officeart/2009/3/layout/RandomtoResultProcess"/>
    <dgm:cxn modelId="{0D3943FA-EB2C-894F-85A0-D68AD7AEBEDC}" type="presParOf" srcId="{F1487CB1-BB64-B44B-9A8A-BFEBD9D994B5}" destId="{98AD0F8B-B447-C84B-970A-DAD1DB73D054}" srcOrd="5" destOrd="0" presId="urn:microsoft.com/office/officeart/2009/3/layout/RandomtoResultProcess"/>
    <dgm:cxn modelId="{D878EB75-8077-A748-8E76-FDBEA9F44F0A}" type="presParOf" srcId="{F1487CB1-BB64-B44B-9A8A-BFEBD9D994B5}" destId="{E471CE37-D001-FC4F-8A0B-C5ED54F5BCB6}" srcOrd="6" destOrd="0" presId="urn:microsoft.com/office/officeart/2009/3/layout/RandomtoResultProcess"/>
    <dgm:cxn modelId="{6CF0D242-3AC8-7E46-A2C1-C5F7C019E57E}" type="presParOf" srcId="{F1487CB1-BB64-B44B-9A8A-BFEBD9D994B5}" destId="{F78D2EA7-BA6F-874F-913C-338AC4B8C0A7}" srcOrd="7" destOrd="0" presId="urn:microsoft.com/office/officeart/2009/3/layout/RandomtoResultProcess"/>
    <dgm:cxn modelId="{E00CCF56-D7D9-464C-AC65-144957D7C674}" type="presParOf" srcId="{F1487CB1-BB64-B44B-9A8A-BFEBD9D994B5}" destId="{6605AE41-0DF8-9A40-9615-DD3C22BA40CC}" srcOrd="8" destOrd="0" presId="urn:microsoft.com/office/officeart/2009/3/layout/RandomtoResultProcess"/>
    <dgm:cxn modelId="{23B2BBD7-E41A-4C45-8E88-8855A0207E98}" type="presParOf" srcId="{F1487CB1-BB64-B44B-9A8A-BFEBD9D994B5}" destId="{8565767A-39A0-CB45-8B2A-578EAF7A4A9D}" srcOrd="9" destOrd="0" presId="urn:microsoft.com/office/officeart/2009/3/layout/RandomtoResultProcess"/>
    <dgm:cxn modelId="{7C636B4D-BCA1-2F4B-B92A-EB5CD7BB76FD}" type="presParOf" srcId="{F1487CB1-BB64-B44B-9A8A-BFEBD9D994B5}" destId="{B71B2DA0-4DF8-CF44-B1D0-BF20AE5EA482}" srcOrd="10" destOrd="0" presId="urn:microsoft.com/office/officeart/2009/3/layout/RandomtoResultProcess"/>
    <dgm:cxn modelId="{1480227C-1968-9948-9DB2-8BD4E9831C28}" type="presParOf" srcId="{F1487CB1-BB64-B44B-9A8A-BFEBD9D994B5}" destId="{1002ADBA-045A-6B4A-8352-53F4BC689ADC}" srcOrd="11" destOrd="0" presId="urn:microsoft.com/office/officeart/2009/3/layout/RandomtoResultProcess"/>
    <dgm:cxn modelId="{C53CAD69-F3B7-574E-B95D-1C59CE56C64E}" type="presParOf" srcId="{F1487CB1-BB64-B44B-9A8A-BFEBD9D994B5}" destId="{9B97537A-83AD-7F47-B8B8-AD007006F88D}" srcOrd="12" destOrd="0" presId="urn:microsoft.com/office/officeart/2009/3/layout/RandomtoResultProcess"/>
    <dgm:cxn modelId="{8B01461E-130B-FC42-82B9-C3C06F23A704}" type="presParOf" srcId="{F1487CB1-BB64-B44B-9A8A-BFEBD9D994B5}" destId="{472A6E58-7C39-2C4F-B05B-99EE067BA046}" srcOrd="13" destOrd="0" presId="urn:microsoft.com/office/officeart/2009/3/layout/RandomtoResultProcess"/>
    <dgm:cxn modelId="{6B79BEE3-5CDB-764E-BC18-19ED01A84846}" type="presParOf" srcId="{F1487CB1-BB64-B44B-9A8A-BFEBD9D994B5}" destId="{8A5C9FF6-5BA7-1246-8BB0-A88FF75F48B1}" srcOrd="14" destOrd="0" presId="urn:microsoft.com/office/officeart/2009/3/layout/RandomtoResultProcess"/>
    <dgm:cxn modelId="{46541292-BC8E-A741-AC97-AD1C8CB48BAA}" type="presParOf" srcId="{F1487CB1-BB64-B44B-9A8A-BFEBD9D994B5}" destId="{4477ED3D-F8F9-3D43-A739-01BF051B50C9}" srcOrd="15" destOrd="0" presId="urn:microsoft.com/office/officeart/2009/3/layout/RandomtoResultProcess"/>
    <dgm:cxn modelId="{31171A6B-2E5A-AA4C-BD74-D5E272F3279C}" type="presParOf" srcId="{F1487CB1-BB64-B44B-9A8A-BFEBD9D994B5}" destId="{DBBD48BD-65F4-FB49-B93F-9FFF558C00DC}" srcOrd="16" destOrd="0" presId="urn:microsoft.com/office/officeart/2009/3/layout/RandomtoResultProcess"/>
    <dgm:cxn modelId="{1E7B7A3A-20F1-F14C-A130-3E6C10239EBF}" type="presParOf" srcId="{F1487CB1-BB64-B44B-9A8A-BFEBD9D994B5}" destId="{A0A8D065-CAE8-224B-B2D7-496A19D15ECC}" srcOrd="17" destOrd="0" presId="urn:microsoft.com/office/officeart/2009/3/layout/RandomtoResultProcess"/>
    <dgm:cxn modelId="{99986D5B-951B-514A-9AF8-B750DADB70F0}" type="presParOf" srcId="{F1487CB1-BB64-B44B-9A8A-BFEBD9D994B5}" destId="{A3CAF948-1B04-F34C-9A71-5D0CBD23A416}" srcOrd="18" destOrd="0" presId="urn:microsoft.com/office/officeart/2009/3/layout/RandomtoResultProcess"/>
    <dgm:cxn modelId="{BB8D634D-06AD-3C47-8D79-4D2A2A4E615B}" type="presParOf" srcId="{AF41435B-71EB-7C46-8944-39ECD7A6E066}" destId="{D248F369-E2E1-7F4F-A144-A3FCB9251722}" srcOrd="1" destOrd="0" presId="urn:microsoft.com/office/officeart/2009/3/layout/RandomtoResultProcess"/>
    <dgm:cxn modelId="{B554ECE7-7AA7-234D-B873-C038804C4BDE}" type="presParOf" srcId="{D248F369-E2E1-7F4F-A144-A3FCB9251722}" destId="{D328CE84-9687-E544-85B6-E0BFB4CC9A77}" srcOrd="0" destOrd="0" presId="urn:microsoft.com/office/officeart/2009/3/layout/RandomtoResultProcess"/>
    <dgm:cxn modelId="{CE0E9C74-B0CB-EE49-BED2-5017C05A5E3B}" type="presParOf" srcId="{D248F369-E2E1-7F4F-A144-A3FCB9251722}" destId="{DFFF561C-09C0-F24B-A97A-45F4E9591482}" srcOrd="1" destOrd="0" presId="urn:microsoft.com/office/officeart/2009/3/layout/RandomtoResultProcess"/>
    <dgm:cxn modelId="{46716253-3735-3D49-94F2-F22579C93590}" type="presParOf" srcId="{AF41435B-71EB-7C46-8944-39ECD7A6E066}" destId="{6375BCDC-B4F1-F249-BF91-CF2DB59DAEDE}" srcOrd="2" destOrd="0" presId="urn:microsoft.com/office/officeart/2009/3/layout/RandomtoResultProcess"/>
    <dgm:cxn modelId="{B2AF5221-86F7-B647-810F-8DA826C4D423}" type="presParOf" srcId="{6375BCDC-B4F1-F249-BF91-CF2DB59DAEDE}" destId="{97E8CC3C-9843-9E47-A1B9-B37D91FAFFBE}" srcOrd="0" destOrd="0" presId="urn:microsoft.com/office/officeart/2009/3/layout/RandomtoResultProcess"/>
    <dgm:cxn modelId="{0FAF67C3-2DF6-1C42-9887-C889DB1C7D37}" type="presParOf" srcId="{6375BCDC-B4F1-F249-BF91-CF2DB59DAEDE}" destId="{A15385A7-51EC-5C42-B152-122E5F718203}" srcOrd="1" destOrd="0" presId="urn:microsoft.com/office/officeart/2009/3/layout/RandomtoResultProcess"/>
    <dgm:cxn modelId="{30DB0650-D134-F345-844C-5D71E8BC3FD1}" type="presParOf" srcId="{AF41435B-71EB-7C46-8944-39ECD7A6E066}" destId="{BEAA1DDB-D997-2D47-BE50-8BDA2CEF955A}" srcOrd="3" destOrd="0" presId="urn:microsoft.com/office/officeart/2009/3/layout/RandomtoResultProcess"/>
    <dgm:cxn modelId="{9B3DCD93-E2D1-B647-B237-FF076552893C}" type="presParOf" srcId="{BEAA1DDB-D997-2D47-BE50-8BDA2CEF955A}" destId="{90C5E40F-02AF-4949-BADC-27D59A3E6D58}" srcOrd="0" destOrd="0" presId="urn:microsoft.com/office/officeart/2009/3/layout/RandomtoResultProcess"/>
    <dgm:cxn modelId="{47634BF9-2239-2E44-B254-613333B00AAB}" type="presParOf" srcId="{BEAA1DDB-D997-2D47-BE50-8BDA2CEF955A}" destId="{E66D3BB5-2CFF-1B40-B374-0D57966F0B87}" srcOrd="1" destOrd="0" presId="urn:microsoft.com/office/officeart/2009/3/layout/RandomtoResultProcess"/>
    <dgm:cxn modelId="{AE4300B4-F122-A449-B15E-8FAC1458F002}" type="presParOf" srcId="{AF41435B-71EB-7C46-8944-39ECD7A6E066}" destId="{2E546E72-6585-314E-81C3-2111A97EEF77}" srcOrd="4" destOrd="0" presId="urn:microsoft.com/office/officeart/2009/3/layout/RandomtoResultProcess"/>
    <dgm:cxn modelId="{7FD2509B-F2FA-FF4C-AFC0-54FE7470CA79}" type="presParOf" srcId="{2E546E72-6585-314E-81C3-2111A97EEF77}" destId="{5B5F0E49-8C78-0E48-B853-A423AE5E62CC}" srcOrd="0" destOrd="0" presId="urn:microsoft.com/office/officeart/2009/3/layout/RandomtoResultProcess"/>
    <dgm:cxn modelId="{3107DA18-F7D1-0C4B-AEDC-9498F3FFEFEF}" type="presParOf" srcId="{2E546E72-6585-314E-81C3-2111A97EEF77}" destId="{EAB3CF29-B87B-E148-AD57-8BB6C7BC3F28}"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8D31B0-6A95-42AD-A636-A85A94A5FEB7}" type="doc">
      <dgm:prSet loTypeId="urn:microsoft.com/office/officeart/2016/7/layout/VerticalDownArrowProcess" loCatId="process" qsTypeId="urn:microsoft.com/office/officeart/2005/8/quickstyle/simple2" qsCatId="simple" csTypeId="urn:microsoft.com/office/officeart/2005/8/colors/colorful1" csCatId="colorful"/>
      <dgm:spPr/>
      <dgm:t>
        <a:bodyPr/>
        <a:lstStyle/>
        <a:p>
          <a:endParaRPr lang="en-US"/>
        </a:p>
      </dgm:t>
    </dgm:pt>
    <dgm:pt modelId="{71D7BA00-2296-4F82-BEB4-EE969E9B2CB9}">
      <dgm:prSet/>
      <dgm:spPr/>
      <dgm:t>
        <a:bodyPr/>
        <a:lstStyle/>
        <a:p>
          <a:r>
            <a:rPr lang="en-US">
              <a:latin typeface="Century Gothic" panose="020B0502020202020204" pitchFamily="34" charset="0"/>
            </a:rPr>
            <a:t>Connect</a:t>
          </a:r>
        </a:p>
      </dgm:t>
    </dgm:pt>
    <dgm:pt modelId="{E1833E0E-B995-4AA0-9939-A7B7CDB5186C}" type="parTrans" cxnId="{C605195E-8826-4C1B-B6E3-2D7EC7ED76F1}">
      <dgm:prSet/>
      <dgm:spPr/>
      <dgm:t>
        <a:bodyPr/>
        <a:lstStyle/>
        <a:p>
          <a:endParaRPr lang="en-US"/>
        </a:p>
      </dgm:t>
    </dgm:pt>
    <dgm:pt modelId="{AEDF1A85-3833-4AB8-9D3B-D9CA4321741F}" type="sibTrans" cxnId="{C605195E-8826-4C1B-B6E3-2D7EC7ED76F1}">
      <dgm:prSet/>
      <dgm:spPr/>
      <dgm:t>
        <a:bodyPr/>
        <a:lstStyle/>
        <a:p>
          <a:endParaRPr lang="en-US"/>
        </a:p>
      </dgm:t>
    </dgm:pt>
    <dgm:pt modelId="{3CFABF59-0709-4302-9AAF-128CDC3F9A2D}">
      <dgm:prSet/>
      <dgm:spPr/>
      <dgm:t>
        <a:bodyPr/>
        <a:lstStyle/>
        <a:p>
          <a:r>
            <a:rPr lang="en-US" dirty="0">
              <a:latin typeface="Century Gothic" panose="020B0502020202020204" pitchFamily="34" charset="0"/>
            </a:rPr>
            <a:t>Connect with fellow school crisis recovery and renewal leaders: strengthen connections with peers across the country with shared or like experiences </a:t>
          </a:r>
        </a:p>
      </dgm:t>
    </dgm:pt>
    <dgm:pt modelId="{1528086B-A1DB-4E6E-A09E-84B3A84F280D}" type="parTrans" cxnId="{0A60FC1F-EE9C-487A-99E4-198664824D72}">
      <dgm:prSet/>
      <dgm:spPr/>
      <dgm:t>
        <a:bodyPr/>
        <a:lstStyle/>
        <a:p>
          <a:endParaRPr lang="en-US"/>
        </a:p>
      </dgm:t>
    </dgm:pt>
    <dgm:pt modelId="{0D1AF0E3-614C-4D3B-BCEF-91B39291FBA0}" type="sibTrans" cxnId="{0A60FC1F-EE9C-487A-99E4-198664824D72}">
      <dgm:prSet/>
      <dgm:spPr/>
      <dgm:t>
        <a:bodyPr/>
        <a:lstStyle/>
        <a:p>
          <a:endParaRPr lang="en-US"/>
        </a:p>
      </dgm:t>
    </dgm:pt>
    <dgm:pt modelId="{5F2A2724-02A0-4E14-99A2-A5D80DC46942}">
      <dgm:prSet/>
      <dgm:spPr/>
      <dgm:t>
        <a:bodyPr/>
        <a:lstStyle/>
        <a:p>
          <a:r>
            <a:rPr lang="en-US">
              <a:latin typeface="Century Gothic" panose="020B0502020202020204" pitchFamily="34" charset="0"/>
            </a:rPr>
            <a:t>Resource</a:t>
          </a:r>
        </a:p>
      </dgm:t>
    </dgm:pt>
    <dgm:pt modelId="{00324601-28CF-4E3C-AF47-C5150307DCA7}" type="parTrans" cxnId="{4594A70E-3093-4D5A-92F1-828F51783FE9}">
      <dgm:prSet/>
      <dgm:spPr/>
      <dgm:t>
        <a:bodyPr/>
        <a:lstStyle/>
        <a:p>
          <a:endParaRPr lang="en-US"/>
        </a:p>
      </dgm:t>
    </dgm:pt>
    <dgm:pt modelId="{024AC9BA-8C11-4353-82B7-DD1E2986B482}" type="sibTrans" cxnId="{4594A70E-3093-4D5A-92F1-828F51783FE9}">
      <dgm:prSet/>
      <dgm:spPr/>
      <dgm:t>
        <a:bodyPr/>
        <a:lstStyle/>
        <a:p>
          <a:endParaRPr lang="en-US"/>
        </a:p>
      </dgm:t>
    </dgm:pt>
    <dgm:pt modelId="{006FE71A-700F-4E12-8559-F10F775CBAB7}">
      <dgm:prSet/>
      <dgm:spPr/>
      <dgm:t>
        <a:bodyPr/>
        <a:lstStyle/>
        <a:p>
          <a:r>
            <a:rPr lang="en-US">
              <a:latin typeface="Century Gothic" panose="020B0502020202020204" pitchFamily="34" charset="0"/>
            </a:rPr>
            <a:t>Resource one another to develop leadership skills </a:t>
          </a:r>
        </a:p>
      </dgm:t>
    </dgm:pt>
    <dgm:pt modelId="{D12EEC3F-62B5-4066-93CF-11BE3E1F73A5}" type="parTrans" cxnId="{92047A9E-F573-4321-AD87-431BA9C16714}">
      <dgm:prSet/>
      <dgm:spPr/>
      <dgm:t>
        <a:bodyPr/>
        <a:lstStyle/>
        <a:p>
          <a:endParaRPr lang="en-US"/>
        </a:p>
      </dgm:t>
    </dgm:pt>
    <dgm:pt modelId="{3BEC48D9-DC20-4FC5-ACC5-39C869A59850}" type="sibTrans" cxnId="{92047A9E-F573-4321-AD87-431BA9C16714}">
      <dgm:prSet/>
      <dgm:spPr/>
      <dgm:t>
        <a:bodyPr/>
        <a:lstStyle/>
        <a:p>
          <a:endParaRPr lang="en-US"/>
        </a:p>
      </dgm:t>
    </dgm:pt>
    <dgm:pt modelId="{16EEF2D8-FC35-485E-A46E-EF2D333084EA}">
      <dgm:prSet/>
      <dgm:spPr/>
      <dgm:t>
        <a:bodyPr/>
        <a:lstStyle/>
        <a:p>
          <a:r>
            <a:rPr lang="en-US">
              <a:latin typeface="Century Gothic" panose="020B0502020202020204" pitchFamily="34" charset="0"/>
            </a:rPr>
            <a:t>Craft</a:t>
          </a:r>
        </a:p>
      </dgm:t>
    </dgm:pt>
    <dgm:pt modelId="{C53B066E-1582-4767-838B-4F46F2088554}" type="parTrans" cxnId="{7151F13D-415A-4198-8044-CF63783F5164}">
      <dgm:prSet/>
      <dgm:spPr/>
      <dgm:t>
        <a:bodyPr/>
        <a:lstStyle/>
        <a:p>
          <a:endParaRPr lang="en-US"/>
        </a:p>
      </dgm:t>
    </dgm:pt>
    <dgm:pt modelId="{050D0250-7EF4-4346-BA26-272D24C0F44D}" type="sibTrans" cxnId="{7151F13D-415A-4198-8044-CF63783F5164}">
      <dgm:prSet/>
      <dgm:spPr/>
      <dgm:t>
        <a:bodyPr/>
        <a:lstStyle/>
        <a:p>
          <a:endParaRPr lang="en-US"/>
        </a:p>
      </dgm:t>
    </dgm:pt>
    <dgm:pt modelId="{05F07BBA-EC1B-4041-A2C6-96491CE5A6E1}">
      <dgm:prSet/>
      <dgm:spPr/>
      <dgm:t>
        <a:bodyPr/>
        <a:lstStyle/>
        <a:p>
          <a:r>
            <a:rPr lang="en-US">
              <a:latin typeface="Century Gothic" panose="020B0502020202020204" pitchFamily="34" charset="0"/>
            </a:rPr>
            <a:t>Craft recovery and renewal policies and practices </a:t>
          </a:r>
        </a:p>
      </dgm:t>
    </dgm:pt>
    <dgm:pt modelId="{5093F7C6-0373-404E-B070-6B50C88ADAF5}" type="parTrans" cxnId="{B96CDF0A-D2D0-475A-9D68-75812DCA6DF0}">
      <dgm:prSet/>
      <dgm:spPr/>
      <dgm:t>
        <a:bodyPr/>
        <a:lstStyle/>
        <a:p>
          <a:endParaRPr lang="en-US"/>
        </a:p>
      </dgm:t>
    </dgm:pt>
    <dgm:pt modelId="{DB2A6F40-222E-4730-AB91-6BE66E92C0A7}" type="sibTrans" cxnId="{B96CDF0A-D2D0-475A-9D68-75812DCA6DF0}">
      <dgm:prSet/>
      <dgm:spPr/>
      <dgm:t>
        <a:bodyPr/>
        <a:lstStyle/>
        <a:p>
          <a:endParaRPr lang="en-US"/>
        </a:p>
      </dgm:t>
    </dgm:pt>
    <dgm:pt modelId="{10DA9378-14FF-41DC-9B47-29DE76843B08}">
      <dgm:prSet/>
      <dgm:spPr/>
      <dgm:t>
        <a:bodyPr/>
        <a:lstStyle/>
        <a:p>
          <a:r>
            <a:rPr lang="en-US">
              <a:latin typeface="Century Gothic" panose="020B0502020202020204" pitchFamily="34" charset="0"/>
            </a:rPr>
            <a:t>Access</a:t>
          </a:r>
        </a:p>
      </dgm:t>
    </dgm:pt>
    <dgm:pt modelId="{33D679DB-045C-4B39-8CB4-8DAB582F6ADB}" type="parTrans" cxnId="{D4102FB2-F809-471D-8EAE-0981AE0CC4E7}">
      <dgm:prSet/>
      <dgm:spPr/>
      <dgm:t>
        <a:bodyPr/>
        <a:lstStyle/>
        <a:p>
          <a:endParaRPr lang="en-US"/>
        </a:p>
      </dgm:t>
    </dgm:pt>
    <dgm:pt modelId="{11DB8936-665A-4CEF-A843-B6349A61A4D1}" type="sibTrans" cxnId="{D4102FB2-F809-471D-8EAE-0981AE0CC4E7}">
      <dgm:prSet/>
      <dgm:spPr/>
      <dgm:t>
        <a:bodyPr/>
        <a:lstStyle/>
        <a:p>
          <a:endParaRPr lang="en-US"/>
        </a:p>
      </dgm:t>
    </dgm:pt>
    <dgm:pt modelId="{B646ED7B-049C-4AF7-8D3A-432CCA4B2260}">
      <dgm:prSet/>
      <dgm:spPr/>
      <dgm:t>
        <a:bodyPr/>
        <a:lstStyle/>
        <a:p>
          <a:r>
            <a:rPr lang="en-US">
              <a:latin typeface="Century Gothic" panose="020B0502020202020204" pitchFamily="34" charset="0"/>
            </a:rPr>
            <a:t>Access school crisis thought leaders, experts, and researchers from across the country </a:t>
          </a:r>
        </a:p>
      </dgm:t>
    </dgm:pt>
    <dgm:pt modelId="{A49FE0B2-AAD5-4F42-80B5-685A7D17907A}" type="parTrans" cxnId="{DF9AC7F9-FFAD-487B-BFAF-44AF06C65036}">
      <dgm:prSet/>
      <dgm:spPr/>
      <dgm:t>
        <a:bodyPr/>
        <a:lstStyle/>
        <a:p>
          <a:endParaRPr lang="en-US"/>
        </a:p>
      </dgm:t>
    </dgm:pt>
    <dgm:pt modelId="{D2E6F8DB-5E0C-4D03-9B25-574F4A19F95A}" type="sibTrans" cxnId="{DF9AC7F9-FFAD-487B-BFAF-44AF06C65036}">
      <dgm:prSet/>
      <dgm:spPr/>
      <dgm:t>
        <a:bodyPr/>
        <a:lstStyle/>
        <a:p>
          <a:endParaRPr lang="en-US"/>
        </a:p>
      </dgm:t>
    </dgm:pt>
    <dgm:pt modelId="{13006D11-5E5F-4822-9079-631D40E34844}">
      <dgm:prSet/>
      <dgm:spPr/>
      <dgm:t>
        <a:bodyPr/>
        <a:lstStyle/>
        <a:p>
          <a:r>
            <a:rPr lang="en-US">
              <a:latin typeface="Century Gothic" panose="020B0502020202020204" pitchFamily="34" charset="0"/>
            </a:rPr>
            <a:t>Gain</a:t>
          </a:r>
        </a:p>
      </dgm:t>
    </dgm:pt>
    <dgm:pt modelId="{C78288CC-7576-4DAA-ACB8-C6D5B88E5824}" type="parTrans" cxnId="{6396B55B-BC57-4666-B843-5C7C2F87D18D}">
      <dgm:prSet/>
      <dgm:spPr/>
      <dgm:t>
        <a:bodyPr/>
        <a:lstStyle/>
        <a:p>
          <a:endParaRPr lang="en-US"/>
        </a:p>
      </dgm:t>
    </dgm:pt>
    <dgm:pt modelId="{353F0B52-04A7-4860-B13B-721BC7686197}" type="sibTrans" cxnId="{6396B55B-BC57-4666-B843-5C7C2F87D18D}">
      <dgm:prSet/>
      <dgm:spPr/>
      <dgm:t>
        <a:bodyPr/>
        <a:lstStyle/>
        <a:p>
          <a:endParaRPr lang="en-US"/>
        </a:p>
      </dgm:t>
    </dgm:pt>
    <dgm:pt modelId="{7366CA67-B4B0-499C-927D-547789EC29A7}">
      <dgm:prSet/>
      <dgm:spPr/>
      <dgm:t>
        <a:bodyPr/>
        <a:lstStyle/>
        <a:p>
          <a:r>
            <a:rPr lang="en-US">
              <a:latin typeface="Century Gothic" panose="020B0502020202020204" pitchFamily="34" charset="0"/>
            </a:rPr>
            <a:t>Gain supportive, solution-focused coaching to help navigate crisis challenges </a:t>
          </a:r>
        </a:p>
      </dgm:t>
    </dgm:pt>
    <dgm:pt modelId="{55FDD5C3-09B4-4355-AA15-5240663EC62E}" type="parTrans" cxnId="{A73E37C7-A62E-4BA5-B05D-BA3E10757A2E}">
      <dgm:prSet/>
      <dgm:spPr/>
      <dgm:t>
        <a:bodyPr/>
        <a:lstStyle/>
        <a:p>
          <a:endParaRPr lang="en-US"/>
        </a:p>
      </dgm:t>
    </dgm:pt>
    <dgm:pt modelId="{C79457A4-59D1-4DFF-AE16-389EE7BD3908}" type="sibTrans" cxnId="{A73E37C7-A62E-4BA5-B05D-BA3E10757A2E}">
      <dgm:prSet/>
      <dgm:spPr/>
      <dgm:t>
        <a:bodyPr/>
        <a:lstStyle/>
        <a:p>
          <a:endParaRPr lang="en-US"/>
        </a:p>
      </dgm:t>
    </dgm:pt>
    <dgm:pt modelId="{D09E63B9-142C-4B91-ABD9-59891D08BC53}">
      <dgm:prSet/>
      <dgm:spPr/>
      <dgm:t>
        <a:bodyPr/>
        <a:lstStyle/>
        <a:p>
          <a:r>
            <a:rPr lang="en-US">
              <a:latin typeface="Century Gothic" panose="020B0502020202020204" pitchFamily="34" charset="0"/>
            </a:rPr>
            <a:t>Explore</a:t>
          </a:r>
        </a:p>
      </dgm:t>
    </dgm:pt>
    <dgm:pt modelId="{19A01ECB-6FEB-499A-96B3-B6D8C6EB857B}" type="parTrans" cxnId="{2811C8BB-E627-401E-9B01-7061C06A548A}">
      <dgm:prSet/>
      <dgm:spPr/>
      <dgm:t>
        <a:bodyPr/>
        <a:lstStyle/>
        <a:p>
          <a:endParaRPr lang="en-US"/>
        </a:p>
      </dgm:t>
    </dgm:pt>
    <dgm:pt modelId="{757C0262-1724-426B-876A-3A730AA465FA}" type="sibTrans" cxnId="{2811C8BB-E627-401E-9B01-7061C06A548A}">
      <dgm:prSet/>
      <dgm:spPr/>
      <dgm:t>
        <a:bodyPr/>
        <a:lstStyle/>
        <a:p>
          <a:endParaRPr lang="en-US"/>
        </a:p>
      </dgm:t>
    </dgm:pt>
    <dgm:pt modelId="{272576FC-1600-4CAB-9244-B84F2BCABBAA}">
      <dgm:prSet/>
      <dgm:spPr/>
      <dgm:t>
        <a:bodyPr/>
        <a:lstStyle/>
        <a:p>
          <a:r>
            <a:rPr lang="en-US">
              <a:latin typeface="Century Gothic" panose="020B0502020202020204" pitchFamily="34" charset="0"/>
            </a:rPr>
            <a:t>Explore foundational and canonic content related to school crisis recovery &amp; renewal  </a:t>
          </a:r>
        </a:p>
      </dgm:t>
    </dgm:pt>
    <dgm:pt modelId="{0A1EB958-4B4C-4B7B-A18E-C0E54EF026EC}" type="parTrans" cxnId="{965DE400-5007-4326-9CBF-0BDF5771540C}">
      <dgm:prSet/>
      <dgm:spPr/>
      <dgm:t>
        <a:bodyPr/>
        <a:lstStyle/>
        <a:p>
          <a:endParaRPr lang="en-US"/>
        </a:p>
      </dgm:t>
    </dgm:pt>
    <dgm:pt modelId="{876D525B-6E98-4537-AB93-3C167AC3AF45}" type="sibTrans" cxnId="{965DE400-5007-4326-9CBF-0BDF5771540C}">
      <dgm:prSet/>
      <dgm:spPr/>
      <dgm:t>
        <a:bodyPr/>
        <a:lstStyle/>
        <a:p>
          <a:endParaRPr lang="en-US"/>
        </a:p>
      </dgm:t>
    </dgm:pt>
    <dgm:pt modelId="{0C8CAC47-8988-4566-BB64-1B2B4D451D31}">
      <dgm:prSet/>
      <dgm:spPr/>
      <dgm:t>
        <a:bodyPr/>
        <a:lstStyle/>
        <a:p>
          <a:r>
            <a:rPr lang="en-US">
              <a:latin typeface="Century Gothic" panose="020B0502020202020204" pitchFamily="34" charset="0"/>
            </a:rPr>
            <a:t>Engage in</a:t>
          </a:r>
        </a:p>
      </dgm:t>
    </dgm:pt>
    <dgm:pt modelId="{5345C469-F32F-417A-862A-DF44644B0296}" type="parTrans" cxnId="{6D74318B-A864-4A8D-A4DB-EEDD04EC569B}">
      <dgm:prSet/>
      <dgm:spPr/>
      <dgm:t>
        <a:bodyPr/>
        <a:lstStyle/>
        <a:p>
          <a:endParaRPr lang="en-US"/>
        </a:p>
      </dgm:t>
    </dgm:pt>
    <dgm:pt modelId="{2053FA32-58F0-47A1-94CB-3146A2D7A622}" type="sibTrans" cxnId="{6D74318B-A864-4A8D-A4DB-EEDD04EC569B}">
      <dgm:prSet/>
      <dgm:spPr/>
      <dgm:t>
        <a:bodyPr/>
        <a:lstStyle/>
        <a:p>
          <a:endParaRPr lang="en-US"/>
        </a:p>
      </dgm:t>
    </dgm:pt>
    <dgm:pt modelId="{4FBFC758-5BB1-46C1-AD7D-65FB3990463E}">
      <dgm:prSet/>
      <dgm:spPr/>
      <dgm:t>
        <a:bodyPr/>
        <a:lstStyle/>
        <a:p>
          <a:r>
            <a:rPr lang="en-US" dirty="0">
              <a:latin typeface="Century Gothic" panose="020B0502020202020204" pitchFamily="34" charset="0"/>
            </a:rPr>
            <a:t>Engage in workshops, webinars, seminars, coaching sessions, crisis leadership labs, resources, and so much more to help you plant and grow </a:t>
          </a:r>
        </a:p>
      </dgm:t>
    </dgm:pt>
    <dgm:pt modelId="{A09D8445-C03C-4EF0-BA3F-D3BF96D3A7BC}" type="parTrans" cxnId="{2EB77BA4-4CFF-435E-9DAD-D47BD7470A29}">
      <dgm:prSet/>
      <dgm:spPr/>
      <dgm:t>
        <a:bodyPr/>
        <a:lstStyle/>
        <a:p>
          <a:endParaRPr lang="en-US"/>
        </a:p>
      </dgm:t>
    </dgm:pt>
    <dgm:pt modelId="{C25BC415-1EEF-4B7C-9A73-79D2B45704D5}" type="sibTrans" cxnId="{2EB77BA4-4CFF-435E-9DAD-D47BD7470A29}">
      <dgm:prSet/>
      <dgm:spPr/>
      <dgm:t>
        <a:bodyPr/>
        <a:lstStyle/>
        <a:p>
          <a:endParaRPr lang="en-US"/>
        </a:p>
      </dgm:t>
    </dgm:pt>
    <dgm:pt modelId="{590B64DD-106C-45E0-B897-186301C0B47A}">
      <dgm:prSet/>
      <dgm:spPr/>
      <dgm:t>
        <a:bodyPr/>
        <a:lstStyle/>
        <a:p>
          <a:r>
            <a:rPr lang="en-US">
              <a:latin typeface="Century Gothic" panose="020B0502020202020204" pitchFamily="34" charset="0"/>
            </a:rPr>
            <a:t>Share</a:t>
          </a:r>
        </a:p>
      </dgm:t>
    </dgm:pt>
    <dgm:pt modelId="{0BC5EF63-0754-4DD6-9BBE-9AED9B642245}" type="parTrans" cxnId="{0E2F95E6-6E62-4FF3-88B9-1B41DB3A3AB0}">
      <dgm:prSet/>
      <dgm:spPr/>
      <dgm:t>
        <a:bodyPr/>
        <a:lstStyle/>
        <a:p>
          <a:endParaRPr lang="en-US"/>
        </a:p>
      </dgm:t>
    </dgm:pt>
    <dgm:pt modelId="{CD6D4479-6ADB-4D46-B811-4FB88FBA2FC5}" type="sibTrans" cxnId="{0E2F95E6-6E62-4FF3-88B9-1B41DB3A3AB0}">
      <dgm:prSet/>
      <dgm:spPr/>
      <dgm:t>
        <a:bodyPr/>
        <a:lstStyle/>
        <a:p>
          <a:endParaRPr lang="en-US"/>
        </a:p>
      </dgm:t>
    </dgm:pt>
    <dgm:pt modelId="{6C7E0F7B-E383-4D1E-8BEB-7CF6E814C55D}">
      <dgm:prSet/>
      <dgm:spPr/>
      <dgm:t>
        <a:bodyPr/>
        <a:lstStyle/>
        <a:p>
          <a:r>
            <a:rPr lang="en-US">
              <a:latin typeface="Century Gothic" panose="020B0502020202020204" pitchFamily="34" charset="0"/>
            </a:rPr>
            <a:t>Share learning opportunities, resources, conferences, and more  </a:t>
          </a:r>
        </a:p>
      </dgm:t>
    </dgm:pt>
    <dgm:pt modelId="{0EE0254B-FC76-4E0C-9FA5-89D463E7A69C}" type="parTrans" cxnId="{1411F46B-7020-4D3F-BF3D-EAF9F5BC138C}">
      <dgm:prSet/>
      <dgm:spPr/>
      <dgm:t>
        <a:bodyPr/>
        <a:lstStyle/>
        <a:p>
          <a:endParaRPr lang="en-US"/>
        </a:p>
      </dgm:t>
    </dgm:pt>
    <dgm:pt modelId="{EF26B818-E852-4AD5-9C0E-46BC25A619D0}" type="sibTrans" cxnId="{1411F46B-7020-4D3F-BF3D-EAF9F5BC138C}">
      <dgm:prSet/>
      <dgm:spPr/>
      <dgm:t>
        <a:bodyPr/>
        <a:lstStyle/>
        <a:p>
          <a:endParaRPr lang="en-US"/>
        </a:p>
      </dgm:t>
    </dgm:pt>
    <dgm:pt modelId="{BE5583C5-981E-4D49-9045-23259A901C99}">
      <dgm:prSet/>
      <dgm:spPr/>
      <dgm:t>
        <a:bodyPr/>
        <a:lstStyle/>
        <a:p>
          <a:r>
            <a:rPr lang="en-US">
              <a:latin typeface="Century Gothic" panose="020B0502020202020204" pitchFamily="34" charset="0"/>
            </a:rPr>
            <a:t>Engage in</a:t>
          </a:r>
        </a:p>
      </dgm:t>
    </dgm:pt>
    <dgm:pt modelId="{6D61ED5C-04AD-436C-86CA-1F5B0C8E031B}" type="parTrans" cxnId="{04F0FCB8-049E-4DF1-9AF3-23228A967E45}">
      <dgm:prSet/>
      <dgm:spPr/>
      <dgm:t>
        <a:bodyPr/>
        <a:lstStyle/>
        <a:p>
          <a:endParaRPr lang="en-US"/>
        </a:p>
      </dgm:t>
    </dgm:pt>
    <dgm:pt modelId="{75879916-AECE-4D71-BF4B-CF20E436D19B}" type="sibTrans" cxnId="{04F0FCB8-049E-4DF1-9AF3-23228A967E45}">
      <dgm:prSet/>
      <dgm:spPr/>
      <dgm:t>
        <a:bodyPr/>
        <a:lstStyle/>
        <a:p>
          <a:endParaRPr lang="en-US"/>
        </a:p>
      </dgm:t>
    </dgm:pt>
    <dgm:pt modelId="{64FC76FD-21A2-442B-BE27-7AE76CC8AF4F}">
      <dgm:prSet/>
      <dgm:spPr/>
      <dgm:t>
        <a:bodyPr/>
        <a:lstStyle/>
        <a:p>
          <a:r>
            <a:rPr lang="en-US">
              <a:latin typeface="Century Gothic" panose="020B0502020202020204" pitchFamily="34" charset="0"/>
            </a:rPr>
            <a:t>Engage in Communities of Practice, Networks of Practice, and rich learning. </a:t>
          </a:r>
        </a:p>
      </dgm:t>
    </dgm:pt>
    <dgm:pt modelId="{70AB5A5F-CA68-4927-A7B8-03E3992C0BFA}" type="parTrans" cxnId="{7259CBFC-C29B-4D85-AE9F-04E32FED627B}">
      <dgm:prSet/>
      <dgm:spPr/>
      <dgm:t>
        <a:bodyPr/>
        <a:lstStyle/>
        <a:p>
          <a:endParaRPr lang="en-US"/>
        </a:p>
      </dgm:t>
    </dgm:pt>
    <dgm:pt modelId="{51D49B5C-7AA6-49F7-874A-1C65B5346289}" type="sibTrans" cxnId="{7259CBFC-C29B-4D85-AE9F-04E32FED627B}">
      <dgm:prSet/>
      <dgm:spPr/>
      <dgm:t>
        <a:bodyPr/>
        <a:lstStyle/>
        <a:p>
          <a:endParaRPr lang="en-US"/>
        </a:p>
      </dgm:t>
    </dgm:pt>
    <dgm:pt modelId="{6AE50E7D-7473-2147-A886-1E1A8FD10E37}" type="pres">
      <dgm:prSet presAssocID="{FF8D31B0-6A95-42AD-A636-A85A94A5FEB7}" presName="Name0" presStyleCnt="0">
        <dgm:presLayoutVars>
          <dgm:dir/>
          <dgm:animLvl val="lvl"/>
          <dgm:resizeHandles val="exact"/>
        </dgm:presLayoutVars>
      </dgm:prSet>
      <dgm:spPr/>
    </dgm:pt>
    <dgm:pt modelId="{408A8467-CDBF-F642-8772-0AE0128A1C1C}" type="pres">
      <dgm:prSet presAssocID="{BE5583C5-981E-4D49-9045-23259A901C99}" presName="boxAndChildren" presStyleCnt="0"/>
      <dgm:spPr/>
    </dgm:pt>
    <dgm:pt modelId="{58C3EB70-69B6-E745-B3F4-8297CA959323}" type="pres">
      <dgm:prSet presAssocID="{BE5583C5-981E-4D49-9045-23259A901C99}" presName="parentTextBox" presStyleLbl="alignNode1" presStyleIdx="0" presStyleCnt="9"/>
      <dgm:spPr/>
    </dgm:pt>
    <dgm:pt modelId="{DCA52EFC-7D22-5D40-AAB8-07742BC7DA2A}" type="pres">
      <dgm:prSet presAssocID="{BE5583C5-981E-4D49-9045-23259A901C99}" presName="descendantBox" presStyleLbl="bgAccFollowNode1" presStyleIdx="0" presStyleCnt="9"/>
      <dgm:spPr/>
    </dgm:pt>
    <dgm:pt modelId="{51A0733A-580E-AD4C-83D6-F620074FAC22}" type="pres">
      <dgm:prSet presAssocID="{CD6D4479-6ADB-4D46-B811-4FB88FBA2FC5}" presName="sp" presStyleCnt="0"/>
      <dgm:spPr/>
    </dgm:pt>
    <dgm:pt modelId="{30CC603F-061C-CA42-8482-6A183030433B}" type="pres">
      <dgm:prSet presAssocID="{590B64DD-106C-45E0-B897-186301C0B47A}" presName="arrowAndChildren" presStyleCnt="0"/>
      <dgm:spPr/>
    </dgm:pt>
    <dgm:pt modelId="{375C7E9A-CF1C-BD45-8C9A-9ECD38412178}" type="pres">
      <dgm:prSet presAssocID="{590B64DD-106C-45E0-B897-186301C0B47A}" presName="parentTextArrow" presStyleLbl="node1" presStyleIdx="0" presStyleCnt="0"/>
      <dgm:spPr/>
    </dgm:pt>
    <dgm:pt modelId="{564A6498-5E90-234A-B238-52B6999D5095}" type="pres">
      <dgm:prSet presAssocID="{590B64DD-106C-45E0-B897-186301C0B47A}" presName="arrow" presStyleLbl="alignNode1" presStyleIdx="1" presStyleCnt="9"/>
      <dgm:spPr/>
    </dgm:pt>
    <dgm:pt modelId="{0217101F-D837-5C43-855E-C542B2DFCEE5}" type="pres">
      <dgm:prSet presAssocID="{590B64DD-106C-45E0-B897-186301C0B47A}" presName="descendantArrow" presStyleLbl="bgAccFollowNode1" presStyleIdx="1" presStyleCnt="9"/>
      <dgm:spPr/>
    </dgm:pt>
    <dgm:pt modelId="{FC75F545-CF05-0E4D-8582-687BB9B1D606}" type="pres">
      <dgm:prSet presAssocID="{2053FA32-58F0-47A1-94CB-3146A2D7A622}" presName="sp" presStyleCnt="0"/>
      <dgm:spPr/>
    </dgm:pt>
    <dgm:pt modelId="{E83E0F82-671C-4D4F-BC3E-546F051FDDD1}" type="pres">
      <dgm:prSet presAssocID="{0C8CAC47-8988-4566-BB64-1B2B4D451D31}" presName="arrowAndChildren" presStyleCnt="0"/>
      <dgm:spPr/>
    </dgm:pt>
    <dgm:pt modelId="{A0F94F82-FFC0-F241-A1A5-ED8859AFEF58}" type="pres">
      <dgm:prSet presAssocID="{0C8CAC47-8988-4566-BB64-1B2B4D451D31}" presName="parentTextArrow" presStyleLbl="node1" presStyleIdx="0" presStyleCnt="0"/>
      <dgm:spPr/>
    </dgm:pt>
    <dgm:pt modelId="{3BB17692-7EB9-974B-A69F-E22886069E27}" type="pres">
      <dgm:prSet presAssocID="{0C8CAC47-8988-4566-BB64-1B2B4D451D31}" presName="arrow" presStyleLbl="alignNode1" presStyleIdx="2" presStyleCnt="9"/>
      <dgm:spPr/>
    </dgm:pt>
    <dgm:pt modelId="{AD0D917B-9C68-804E-A50C-1C4900EACDB3}" type="pres">
      <dgm:prSet presAssocID="{0C8CAC47-8988-4566-BB64-1B2B4D451D31}" presName="descendantArrow" presStyleLbl="bgAccFollowNode1" presStyleIdx="2" presStyleCnt="9"/>
      <dgm:spPr/>
    </dgm:pt>
    <dgm:pt modelId="{902B8CD8-2995-2B41-9722-B44EA8822B7C}" type="pres">
      <dgm:prSet presAssocID="{757C0262-1724-426B-876A-3A730AA465FA}" presName="sp" presStyleCnt="0"/>
      <dgm:spPr/>
    </dgm:pt>
    <dgm:pt modelId="{CA15930C-5204-714D-A22F-30CB1CE02CF5}" type="pres">
      <dgm:prSet presAssocID="{D09E63B9-142C-4B91-ABD9-59891D08BC53}" presName="arrowAndChildren" presStyleCnt="0"/>
      <dgm:spPr/>
    </dgm:pt>
    <dgm:pt modelId="{50EB2330-E827-214E-B202-44B401E0894A}" type="pres">
      <dgm:prSet presAssocID="{D09E63B9-142C-4B91-ABD9-59891D08BC53}" presName="parentTextArrow" presStyleLbl="node1" presStyleIdx="0" presStyleCnt="0"/>
      <dgm:spPr/>
    </dgm:pt>
    <dgm:pt modelId="{80DDB41C-0910-D64F-9FA4-8D3B1D9C4D73}" type="pres">
      <dgm:prSet presAssocID="{D09E63B9-142C-4B91-ABD9-59891D08BC53}" presName="arrow" presStyleLbl="alignNode1" presStyleIdx="3" presStyleCnt="9"/>
      <dgm:spPr/>
    </dgm:pt>
    <dgm:pt modelId="{D1F13317-5D9B-0941-A910-C39A2C628A87}" type="pres">
      <dgm:prSet presAssocID="{D09E63B9-142C-4B91-ABD9-59891D08BC53}" presName="descendantArrow" presStyleLbl="bgAccFollowNode1" presStyleIdx="3" presStyleCnt="9"/>
      <dgm:spPr/>
    </dgm:pt>
    <dgm:pt modelId="{2DD0B90A-FADB-2645-A3FD-F845AF9F686F}" type="pres">
      <dgm:prSet presAssocID="{353F0B52-04A7-4860-B13B-721BC7686197}" presName="sp" presStyleCnt="0"/>
      <dgm:spPr/>
    </dgm:pt>
    <dgm:pt modelId="{08F0E475-834F-954D-BB44-CDE0F340903F}" type="pres">
      <dgm:prSet presAssocID="{13006D11-5E5F-4822-9079-631D40E34844}" presName="arrowAndChildren" presStyleCnt="0"/>
      <dgm:spPr/>
    </dgm:pt>
    <dgm:pt modelId="{0C08A2E5-821E-C948-BBF3-4D29C4D4634E}" type="pres">
      <dgm:prSet presAssocID="{13006D11-5E5F-4822-9079-631D40E34844}" presName="parentTextArrow" presStyleLbl="node1" presStyleIdx="0" presStyleCnt="0"/>
      <dgm:spPr/>
    </dgm:pt>
    <dgm:pt modelId="{B4810849-3BF0-FA4C-96C2-D0955A45930A}" type="pres">
      <dgm:prSet presAssocID="{13006D11-5E5F-4822-9079-631D40E34844}" presName="arrow" presStyleLbl="alignNode1" presStyleIdx="4" presStyleCnt="9"/>
      <dgm:spPr/>
    </dgm:pt>
    <dgm:pt modelId="{4C760433-C8BF-9D4C-9285-BCE186673EFD}" type="pres">
      <dgm:prSet presAssocID="{13006D11-5E5F-4822-9079-631D40E34844}" presName="descendantArrow" presStyleLbl="bgAccFollowNode1" presStyleIdx="4" presStyleCnt="9"/>
      <dgm:spPr/>
    </dgm:pt>
    <dgm:pt modelId="{51FECB8D-2D2B-CA48-91A8-7F0611ECE712}" type="pres">
      <dgm:prSet presAssocID="{11DB8936-665A-4CEF-A843-B6349A61A4D1}" presName="sp" presStyleCnt="0"/>
      <dgm:spPr/>
    </dgm:pt>
    <dgm:pt modelId="{FD8BAA91-B77A-D347-B3E1-8D05D8D1E88A}" type="pres">
      <dgm:prSet presAssocID="{10DA9378-14FF-41DC-9B47-29DE76843B08}" presName="arrowAndChildren" presStyleCnt="0"/>
      <dgm:spPr/>
    </dgm:pt>
    <dgm:pt modelId="{C2EE8609-B44A-0F4D-AC89-3F08BBD6FA68}" type="pres">
      <dgm:prSet presAssocID="{10DA9378-14FF-41DC-9B47-29DE76843B08}" presName="parentTextArrow" presStyleLbl="node1" presStyleIdx="0" presStyleCnt="0"/>
      <dgm:spPr/>
    </dgm:pt>
    <dgm:pt modelId="{97DD0465-D4E7-6140-893A-012A6A6EA69E}" type="pres">
      <dgm:prSet presAssocID="{10DA9378-14FF-41DC-9B47-29DE76843B08}" presName="arrow" presStyleLbl="alignNode1" presStyleIdx="5" presStyleCnt="9"/>
      <dgm:spPr/>
    </dgm:pt>
    <dgm:pt modelId="{778A996B-23D1-1747-819E-F56F857C5EEF}" type="pres">
      <dgm:prSet presAssocID="{10DA9378-14FF-41DC-9B47-29DE76843B08}" presName="descendantArrow" presStyleLbl="bgAccFollowNode1" presStyleIdx="5" presStyleCnt="9"/>
      <dgm:spPr/>
    </dgm:pt>
    <dgm:pt modelId="{ABBC70D4-EC67-BE4A-BE60-C2A5FCD4218A}" type="pres">
      <dgm:prSet presAssocID="{050D0250-7EF4-4346-BA26-272D24C0F44D}" presName="sp" presStyleCnt="0"/>
      <dgm:spPr/>
    </dgm:pt>
    <dgm:pt modelId="{14FCFACC-4AE6-934F-BB9B-B4457406628C}" type="pres">
      <dgm:prSet presAssocID="{16EEF2D8-FC35-485E-A46E-EF2D333084EA}" presName="arrowAndChildren" presStyleCnt="0"/>
      <dgm:spPr/>
    </dgm:pt>
    <dgm:pt modelId="{7AFA77A0-F6A9-1F48-BCA1-C76FA0A96312}" type="pres">
      <dgm:prSet presAssocID="{16EEF2D8-FC35-485E-A46E-EF2D333084EA}" presName="parentTextArrow" presStyleLbl="node1" presStyleIdx="0" presStyleCnt="0"/>
      <dgm:spPr/>
    </dgm:pt>
    <dgm:pt modelId="{803A9A58-BC0F-9149-87E6-8F3474517F0A}" type="pres">
      <dgm:prSet presAssocID="{16EEF2D8-FC35-485E-A46E-EF2D333084EA}" presName="arrow" presStyleLbl="alignNode1" presStyleIdx="6" presStyleCnt="9"/>
      <dgm:spPr/>
    </dgm:pt>
    <dgm:pt modelId="{637FBB2E-8036-CE49-AB5A-5C23FC96C827}" type="pres">
      <dgm:prSet presAssocID="{16EEF2D8-FC35-485E-A46E-EF2D333084EA}" presName="descendantArrow" presStyleLbl="bgAccFollowNode1" presStyleIdx="6" presStyleCnt="9"/>
      <dgm:spPr/>
    </dgm:pt>
    <dgm:pt modelId="{961B3806-D375-0F43-B043-313C6F898BE8}" type="pres">
      <dgm:prSet presAssocID="{024AC9BA-8C11-4353-82B7-DD1E2986B482}" presName="sp" presStyleCnt="0"/>
      <dgm:spPr/>
    </dgm:pt>
    <dgm:pt modelId="{8D981E59-3DE5-244B-9A66-CE5935C7C136}" type="pres">
      <dgm:prSet presAssocID="{5F2A2724-02A0-4E14-99A2-A5D80DC46942}" presName="arrowAndChildren" presStyleCnt="0"/>
      <dgm:spPr/>
    </dgm:pt>
    <dgm:pt modelId="{02956883-9F04-1F40-A1F1-FE690CE8E46F}" type="pres">
      <dgm:prSet presAssocID="{5F2A2724-02A0-4E14-99A2-A5D80DC46942}" presName="parentTextArrow" presStyleLbl="node1" presStyleIdx="0" presStyleCnt="0"/>
      <dgm:spPr/>
    </dgm:pt>
    <dgm:pt modelId="{66C0FF59-D9F7-714C-A156-A8784F31741C}" type="pres">
      <dgm:prSet presAssocID="{5F2A2724-02A0-4E14-99A2-A5D80DC46942}" presName="arrow" presStyleLbl="alignNode1" presStyleIdx="7" presStyleCnt="9"/>
      <dgm:spPr/>
    </dgm:pt>
    <dgm:pt modelId="{50733CC8-D154-C14A-BCB1-52BA3894DA8D}" type="pres">
      <dgm:prSet presAssocID="{5F2A2724-02A0-4E14-99A2-A5D80DC46942}" presName="descendantArrow" presStyleLbl="bgAccFollowNode1" presStyleIdx="7" presStyleCnt="9"/>
      <dgm:spPr/>
    </dgm:pt>
    <dgm:pt modelId="{91C0E704-0A12-8E42-A192-BE7C6BC5D4B1}" type="pres">
      <dgm:prSet presAssocID="{AEDF1A85-3833-4AB8-9D3B-D9CA4321741F}" presName="sp" presStyleCnt="0"/>
      <dgm:spPr/>
    </dgm:pt>
    <dgm:pt modelId="{7DFFC8DF-5FEA-9F46-93FB-91839C29E3E3}" type="pres">
      <dgm:prSet presAssocID="{71D7BA00-2296-4F82-BEB4-EE969E9B2CB9}" presName="arrowAndChildren" presStyleCnt="0"/>
      <dgm:spPr/>
    </dgm:pt>
    <dgm:pt modelId="{1D204D83-4707-A540-9C6E-839711D6D8F4}" type="pres">
      <dgm:prSet presAssocID="{71D7BA00-2296-4F82-BEB4-EE969E9B2CB9}" presName="parentTextArrow" presStyleLbl="node1" presStyleIdx="0" presStyleCnt="0"/>
      <dgm:spPr/>
    </dgm:pt>
    <dgm:pt modelId="{C74A4940-D03B-9E45-94C3-5E2FD601EADB}" type="pres">
      <dgm:prSet presAssocID="{71D7BA00-2296-4F82-BEB4-EE969E9B2CB9}" presName="arrow" presStyleLbl="alignNode1" presStyleIdx="8" presStyleCnt="9"/>
      <dgm:spPr/>
    </dgm:pt>
    <dgm:pt modelId="{46BE0577-5BB9-1C41-84ED-AB33A9819B35}" type="pres">
      <dgm:prSet presAssocID="{71D7BA00-2296-4F82-BEB4-EE969E9B2CB9}" presName="descendantArrow" presStyleLbl="bgAccFollowNode1" presStyleIdx="8" presStyleCnt="9"/>
      <dgm:spPr/>
    </dgm:pt>
  </dgm:ptLst>
  <dgm:cxnLst>
    <dgm:cxn modelId="{965DE400-5007-4326-9CBF-0BDF5771540C}" srcId="{D09E63B9-142C-4B91-ABD9-59891D08BC53}" destId="{272576FC-1600-4CAB-9244-B84F2BCABBAA}" srcOrd="0" destOrd="0" parTransId="{0A1EB958-4B4C-4B7B-A18E-C0E54EF026EC}" sibTransId="{876D525B-6E98-4537-AB93-3C167AC3AF45}"/>
    <dgm:cxn modelId="{4DC28601-4637-AB4D-8EC8-2498778C6DEC}" type="presOf" srcId="{D09E63B9-142C-4B91-ABD9-59891D08BC53}" destId="{80DDB41C-0910-D64F-9FA4-8D3B1D9C4D73}" srcOrd="1" destOrd="0" presId="urn:microsoft.com/office/officeart/2016/7/layout/VerticalDownArrowProcess"/>
    <dgm:cxn modelId="{23CC6A02-1306-294D-8DA3-A666FB4B6633}" type="presOf" srcId="{10DA9378-14FF-41DC-9B47-29DE76843B08}" destId="{97DD0465-D4E7-6140-893A-012A6A6EA69E}" srcOrd="1" destOrd="0" presId="urn:microsoft.com/office/officeart/2016/7/layout/VerticalDownArrowProcess"/>
    <dgm:cxn modelId="{B96CDF0A-D2D0-475A-9D68-75812DCA6DF0}" srcId="{16EEF2D8-FC35-485E-A46E-EF2D333084EA}" destId="{05F07BBA-EC1B-4041-A2C6-96491CE5A6E1}" srcOrd="0" destOrd="0" parTransId="{5093F7C6-0373-404E-B070-6B50C88ADAF5}" sibTransId="{DB2A6F40-222E-4730-AB91-6BE66E92C0A7}"/>
    <dgm:cxn modelId="{4A06720B-98E0-0347-907E-EF7D4B9BAD00}" type="presOf" srcId="{FF8D31B0-6A95-42AD-A636-A85A94A5FEB7}" destId="{6AE50E7D-7473-2147-A886-1E1A8FD10E37}" srcOrd="0" destOrd="0" presId="urn:microsoft.com/office/officeart/2016/7/layout/VerticalDownArrowProcess"/>
    <dgm:cxn modelId="{4594A70E-3093-4D5A-92F1-828F51783FE9}" srcId="{FF8D31B0-6A95-42AD-A636-A85A94A5FEB7}" destId="{5F2A2724-02A0-4E14-99A2-A5D80DC46942}" srcOrd="1" destOrd="0" parTransId="{00324601-28CF-4E3C-AF47-C5150307DCA7}" sibTransId="{024AC9BA-8C11-4353-82B7-DD1E2986B482}"/>
    <dgm:cxn modelId="{0A60FC1F-EE9C-487A-99E4-198664824D72}" srcId="{71D7BA00-2296-4F82-BEB4-EE969E9B2CB9}" destId="{3CFABF59-0709-4302-9AAF-128CDC3F9A2D}" srcOrd="0" destOrd="0" parTransId="{1528086B-A1DB-4E6E-A09E-84B3A84F280D}" sibTransId="{0D1AF0E3-614C-4D3B-BCEF-91B39291FBA0}"/>
    <dgm:cxn modelId="{7151F13D-415A-4198-8044-CF63783F5164}" srcId="{FF8D31B0-6A95-42AD-A636-A85A94A5FEB7}" destId="{16EEF2D8-FC35-485E-A46E-EF2D333084EA}" srcOrd="2" destOrd="0" parTransId="{C53B066E-1582-4767-838B-4F46F2088554}" sibTransId="{050D0250-7EF4-4346-BA26-272D24C0F44D}"/>
    <dgm:cxn modelId="{0A8B7E48-A466-3741-A8A3-373A55E318C9}" type="presOf" srcId="{10DA9378-14FF-41DC-9B47-29DE76843B08}" destId="{C2EE8609-B44A-0F4D-AC89-3F08BBD6FA68}" srcOrd="0" destOrd="0" presId="urn:microsoft.com/office/officeart/2016/7/layout/VerticalDownArrowProcess"/>
    <dgm:cxn modelId="{323A5554-3E50-A542-885C-C0C6BCEEAFC6}" type="presOf" srcId="{590B64DD-106C-45E0-B897-186301C0B47A}" destId="{375C7E9A-CF1C-BD45-8C9A-9ECD38412178}" srcOrd="0" destOrd="0" presId="urn:microsoft.com/office/officeart/2016/7/layout/VerticalDownArrowProcess"/>
    <dgm:cxn modelId="{528B2455-134C-FB43-A97B-E2C5748BEC05}" type="presOf" srcId="{3CFABF59-0709-4302-9AAF-128CDC3F9A2D}" destId="{46BE0577-5BB9-1C41-84ED-AB33A9819B35}" srcOrd="0" destOrd="0" presId="urn:microsoft.com/office/officeart/2016/7/layout/VerticalDownArrowProcess"/>
    <dgm:cxn modelId="{6396B55B-BC57-4666-B843-5C7C2F87D18D}" srcId="{FF8D31B0-6A95-42AD-A636-A85A94A5FEB7}" destId="{13006D11-5E5F-4822-9079-631D40E34844}" srcOrd="4" destOrd="0" parTransId="{C78288CC-7576-4DAA-ACB8-C6D5B88E5824}" sibTransId="{353F0B52-04A7-4860-B13B-721BC7686197}"/>
    <dgm:cxn modelId="{EB4C095E-C72A-9B4F-9563-81656D4F4F26}" type="presOf" srcId="{5F2A2724-02A0-4E14-99A2-A5D80DC46942}" destId="{66C0FF59-D9F7-714C-A156-A8784F31741C}" srcOrd="1" destOrd="0" presId="urn:microsoft.com/office/officeart/2016/7/layout/VerticalDownArrowProcess"/>
    <dgm:cxn modelId="{C605195E-8826-4C1B-B6E3-2D7EC7ED76F1}" srcId="{FF8D31B0-6A95-42AD-A636-A85A94A5FEB7}" destId="{71D7BA00-2296-4F82-BEB4-EE969E9B2CB9}" srcOrd="0" destOrd="0" parTransId="{E1833E0E-B995-4AA0-9939-A7B7CDB5186C}" sibTransId="{AEDF1A85-3833-4AB8-9D3B-D9CA4321741F}"/>
    <dgm:cxn modelId="{8F575262-9D45-BE49-9B1C-AB9E66341982}" type="presOf" srcId="{B646ED7B-049C-4AF7-8D3A-432CCA4B2260}" destId="{778A996B-23D1-1747-819E-F56F857C5EEF}" srcOrd="0" destOrd="0" presId="urn:microsoft.com/office/officeart/2016/7/layout/VerticalDownArrowProcess"/>
    <dgm:cxn modelId="{3A10236B-065F-1741-BC87-F185E8CB1CC0}" type="presOf" srcId="{D09E63B9-142C-4B91-ABD9-59891D08BC53}" destId="{50EB2330-E827-214E-B202-44B401E0894A}" srcOrd="0" destOrd="0" presId="urn:microsoft.com/office/officeart/2016/7/layout/VerticalDownArrowProcess"/>
    <dgm:cxn modelId="{1411F46B-7020-4D3F-BF3D-EAF9F5BC138C}" srcId="{590B64DD-106C-45E0-B897-186301C0B47A}" destId="{6C7E0F7B-E383-4D1E-8BEB-7CF6E814C55D}" srcOrd="0" destOrd="0" parTransId="{0EE0254B-FC76-4E0C-9FA5-89D463E7A69C}" sibTransId="{EF26B818-E852-4AD5-9C0E-46BC25A619D0}"/>
    <dgm:cxn modelId="{A4B92470-652B-1043-A2E2-1CA198DBEF1C}" type="presOf" srcId="{006FE71A-700F-4E12-8559-F10F775CBAB7}" destId="{50733CC8-D154-C14A-BCB1-52BA3894DA8D}" srcOrd="0" destOrd="0" presId="urn:microsoft.com/office/officeart/2016/7/layout/VerticalDownArrowProcess"/>
    <dgm:cxn modelId="{E6EB9171-6042-D647-B8FC-EC3F087BFF9C}" type="presOf" srcId="{16EEF2D8-FC35-485E-A46E-EF2D333084EA}" destId="{803A9A58-BC0F-9149-87E6-8F3474517F0A}" srcOrd="1" destOrd="0" presId="urn:microsoft.com/office/officeart/2016/7/layout/VerticalDownArrowProcess"/>
    <dgm:cxn modelId="{3487CA71-80E9-A74E-810D-945C02960B38}" type="presOf" srcId="{16EEF2D8-FC35-485E-A46E-EF2D333084EA}" destId="{7AFA77A0-F6A9-1F48-BCA1-C76FA0A96312}" srcOrd="0" destOrd="0" presId="urn:microsoft.com/office/officeart/2016/7/layout/VerticalDownArrowProcess"/>
    <dgm:cxn modelId="{53605774-385E-7B4B-A62B-512583E16148}" type="presOf" srcId="{BE5583C5-981E-4D49-9045-23259A901C99}" destId="{58C3EB70-69B6-E745-B3F4-8297CA959323}" srcOrd="0" destOrd="0" presId="urn:microsoft.com/office/officeart/2016/7/layout/VerticalDownArrowProcess"/>
    <dgm:cxn modelId="{DBC79085-3CFD-9B47-9C96-364266EE42D4}" type="presOf" srcId="{4FBFC758-5BB1-46C1-AD7D-65FB3990463E}" destId="{AD0D917B-9C68-804E-A50C-1C4900EACDB3}" srcOrd="0" destOrd="0" presId="urn:microsoft.com/office/officeart/2016/7/layout/VerticalDownArrowProcess"/>
    <dgm:cxn modelId="{BF3CA986-0FC2-9247-B0A9-47BE52D7BE60}" type="presOf" srcId="{13006D11-5E5F-4822-9079-631D40E34844}" destId="{B4810849-3BF0-FA4C-96C2-D0955A45930A}" srcOrd="1" destOrd="0" presId="urn:microsoft.com/office/officeart/2016/7/layout/VerticalDownArrowProcess"/>
    <dgm:cxn modelId="{6D74318B-A864-4A8D-A4DB-EEDD04EC569B}" srcId="{FF8D31B0-6A95-42AD-A636-A85A94A5FEB7}" destId="{0C8CAC47-8988-4566-BB64-1B2B4D451D31}" srcOrd="6" destOrd="0" parTransId="{5345C469-F32F-417A-862A-DF44644B0296}" sibTransId="{2053FA32-58F0-47A1-94CB-3146A2D7A622}"/>
    <dgm:cxn modelId="{C81B208E-3D8F-1144-B58C-ABDFF451498F}" type="presOf" srcId="{7366CA67-B4B0-499C-927D-547789EC29A7}" destId="{4C760433-C8BF-9D4C-9285-BCE186673EFD}" srcOrd="0" destOrd="0" presId="urn:microsoft.com/office/officeart/2016/7/layout/VerticalDownArrowProcess"/>
    <dgm:cxn modelId="{D0D3B693-2C98-0D40-AB12-A534041FAC4D}" type="presOf" srcId="{590B64DD-106C-45E0-B897-186301C0B47A}" destId="{564A6498-5E90-234A-B238-52B6999D5095}" srcOrd="1" destOrd="0" presId="urn:microsoft.com/office/officeart/2016/7/layout/VerticalDownArrowProcess"/>
    <dgm:cxn modelId="{7C313897-E5C5-A243-94BD-3C6F720D1CE4}" type="presOf" srcId="{64FC76FD-21A2-442B-BE27-7AE76CC8AF4F}" destId="{DCA52EFC-7D22-5D40-AAB8-07742BC7DA2A}" srcOrd="0" destOrd="0" presId="urn:microsoft.com/office/officeart/2016/7/layout/VerticalDownArrowProcess"/>
    <dgm:cxn modelId="{92047A9E-F573-4321-AD87-431BA9C16714}" srcId="{5F2A2724-02A0-4E14-99A2-A5D80DC46942}" destId="{006FE71A-700F-4E12-8559-F10F775CBAB7}" srcOrd="0" destOrd="0" parTransId="{D12EEC3F-62B5-4066-93CF-11BE3E1F73A5}" sibTransId="{3BEC48D9-DC20-4FC5-ACC5-39C869A59850}"/>
    <dgm:cxn modelId="{2EB77BA4-4CFF-435E-9DAD-D47BD7470A29}" srcId="{0C8CAC47-8988-4566-BB64-1B2B4D451D31}" destId="{4FBFC758-5BB1-46C1-AD7D-65FB3990463E}" srcOrd="0" destOrd="0" parTransId="{A09D8445-C03C-4EF0-BA3F-D3BF96D3A7BC}" sibTransId="{C25BC415-1EEF-4B7C-9A73-79D2B45704D5}"/>
    <dgm:cxn modelId="{CC0713A6-E506-F846-95AF-A4A3701F8586}" type="presOf" srcId="{272576FC-1600-4CAB-9244-B84F2BCABBAA}" destId="{D1F13317-5D9B-0941-A910-C39A2C628A87}" srcOrd="0" destOrd="0" presId="urn:microsoft.com/office/officeart/2016/7/layout/VerticalDownArrowProcess"/>
    <dgm:cxn modelId="{D4102FB2-F809-471D-8EAE-0981AE0CC4E7}" srcId="{FF8D31B0-6A95-42AD-A636-A85A94A5FEB7}" destId="{10DA9378-14FF-41DC-9B47-29DE76843B08}" srcOrd="3" destOrd="0" parTransId="{33D679DB-045C-4B39-8CB4-8DAB582F6ADB}" sibTransId="{11DB8936-665A-4CEF-A843-B6349A61A4D1}"/>
    <dgm:cxn modelId="{EFDC96B3-E288-D44C-8915-972FA638D363}" type="presOf" srcId="{0C8CAC47-8988-4566-BB64-1B2B4D451D31}" destId="{3BB17692-7EB9-974B-A69F-E22886069E27}" srcOrd="1" destOrd="0" presId="urn:microsoft.com/office/officeart/2016/7/layout/VerticalDownArrowProcess"/>
    <dgm:cxn modelId="{04F0FCB8-049E-4DF1-9AF3-23228A967E45}" srcId="{FF8D31B0-6A95-42AD-A636-A85A94A5FEB7}" destId="{BE5583C5-981E-4D49-9045-23259A901C99}" srcOrd="8" destOrd="0" parTransId="{6D61ED5C-04AD-436C-86CA-1F5B0C8E031B}" sibTransId="{75879916-AECE-4D71-BF4B-CF20E436D19B}"/>
    <dgm:cxn modelId="{2811C8BB-E627-401E-9B01-7061C06A548A}" srcId="{FF8D31B0-6A95-42AD-A636-A85A94A5FEB7}" destId="{D09E63B9-142C-4B91-ABD9-59891D08BC53}" srcOrd="5" destOrd="0" parTransId="{19A01ECB-6FEB-499A-96B3-B6D8C6EB857B}" sibTransId="{757C0262-1724-426B-876A-3A730AA465FA}"/>
    <dgm:cxn modelId="{A73E37C7-A62E-4BA5-B05D-BA3E10757A2E}" srcId="{13006D11-5E5F-4822-9079-631D40E34844}" destId="{7366CA67-B4B0-499C-927D-547789EC29A7}" srcOrd="0" destOrd="0" parTransId="{55FDD5C3-09B4-4355-AA15-5240663EC62E}" sibTransId="{C79457A4-59D1-4DFF-AE16-389EE7BD3908}"/>
    <dgm:cxn modelId="{103042C9-8BA5-4B4D-848C-F423066E4C11}" type="presOf" srcId="{71D7BA00-2296-4F82-BEB4-EE969E9B2CB9}" destId="{C74A4940-D03B-9E45-94C3-5E2FD601EADB}" srcOrd="1" destOrd="0" presId="urn:microsoft.com/office/officeart/2016/7/layout/VerticalDownArrowProcess"/>
    <dgm:cxn modelId="{8E5152D1-E7E9-A14E-8E8C-ADA72C849452}" type="presOf" srcId="{5F2A2724-02A0-4E14-99A2-A5D80DC46942}" destId="{02956883-9F04-1F40-A1F1-FE690CE8E46F}" srcOrd="0" destOrd="0" presId="urn:microsoft.com/office/officeart/2016/7/layout/VerticalDownArrowProcess"/>
    <dgm:cxn modelId="{06502EDB-12A4-6249-92E0-8999AA15C51E}" type="presOf" srcId="{0C8CAC47-8988-4566-BB64-1B2B4D451D31}" destId="{A0F94F82-FFC0-F241-A1A5-ED8859AFEF58}" srcOrd="0" destOrd="0" presId="urn:microsoft.com/office/officeart/2016/7/layout/VerticalDownArrowProcess"/>
    <dgm:cxn modelId="{6B792EE0-0C07-5346-95BC-51BA1C92C0FD}" type="presOf" srcId="{05F07BBA-EC1B-4041-A2C6-96491CE5A6E1}" destId="{637FBB2E-8036-CE49-AB5A-5C23FC96C827}" srcOrd="0" destOrd="0" presId="urn:microsoft.com/office/officeart/2016/7/layout/VerticalDownArrowProcess"/>
    <dgm:cxn modelId="{0E2F95E6-6E62-4FF3-88B9-1B41DB3A3AB0}" srcId="{FF8D31B0-6A95-42AD-A636-A85A94A5FEB7}" destId="{590B64DD-106C-45E0-B897-186301C0B47A}" srcOrd="7" destOrd="0" parTransId="{0BC5EF63-0754-4DD6-9BBE-9AED9B642245}" sibTransId="{CD6D4479-6ADB-4D46-B811-4FB88FBA2FC5}"/>
    <dgm:cxn modelId="{D89B8CE9-A51F-564F-A203-9E68BA7499FE}" type="presOf" srcId="{71D7BA00-2296-4F82-BEB4-EE969E9B2CB9}" destId="{1D204D83-4707-A540-9C6E-839711D6D8F4}" srcOrd="0" destOrd="0" presId="urn:microsoft.com/office/officeart/2016/7/layout/VerticalDownArrowProcess"/>
    <dgm:cxn modelId="{DF9AC7F9-FFAD-487B-BFAF-44AF06C65036}" srcId="{10DA9378-14FF-41DC-9B47-29DE76843B08}" destId="{B646ED7B-049C-4AF7-8D3A-432CCA4B2260}" srcOrd="0" destOrd="0" parTransId="{A49FE0B2-AAD5-4F42-80B5-685A7D17907A}" sibTransId="{D2E6F8DB-5E0C-4D03-9B25-574F4A19F95A}"/>
    <dgm:cxn modelId="{3B6364FC-0D6B-374C-81CB-CAB18D2DB07B}" type="presOf" srcId="{13006D11-5E5F-4822-9079-631D40E34844}" destId="{0C08A2E5-821E-C948-BBF3-4D29C4D4634E}" srcOrd="0" destOrd="0" presId="urn:microsoft.com/office/officeart/2016/7/layout/VerticalDownArrowProcess"/>
    <dgm:cxn modelId="{7259CBFC-C29B-4D85-AE9F-04E32FED627B}" srcId="{BE5583C5-981E-4D49-9045-23259A901C99}" destId="{64FC76FD-21A2-442B-BE27-7AE76CC8AF4F}" srcOrd="0" destOrd="0" parTransId="{70AB5A5F-CA68-4927-A7B8-03E3992C0BFA}" sibTransId="{51D49B5C-7AA6-49F7-874A-1C65B5346289}"/>
    <dgm:cxn modelId="{6D1AEEFC-E3FC-314C-9EE5-3A7C290809A8}" type="presOf" srcId="{6C7E0F7B-E383-4D1E-8BEB-7CF6E814C55D}" destId="{0217101F-D837-5C43-855E-C542B2DFCEE5}" srcOrd="0" destOrd="0" presId="urn:microsoft.com/office/officeart/2016/7/layout/VerticalDownArrowProcess"/>
    <dgm:cxn modelId="{D8C120BB-885E-1E48-9541-B67064F0C745}" type="presParOf" srcId="{6AE50E7D-7473-2147-A886-1E1A8FD10E37}" destId="{408A8467-CDBF-F642-8772-0AE0128A1C1C}" srcOrd="0" destOrd="0" presId="urn:microsoft.com/office/officeart/2016/7/layout/VerticalDownArrowProcess"/>
    <dgm:cxn modelId="{A438A187-F82A-6B4E-A7FD-2DA8886BC6FF}" type="presParOf" srcId="{408A8467-CDBF-F642-8772-0AE0128A1C1C}" destId="{58C3EB70-69B6-E745-B3F4-8297CA959323}" srcOrd="0" destOrd="0" presId="urn:microsoft.com/office/officeart/2016/7/layout/VerticalDownArrowProcess"/>
    <dgm:cxn modelId="{E620E55B-D51A-DC4A-ADF7-EC9F1E65DC56}" type="presParOf" srcId="{408A8467-CDBF-F642-8772-0AE0128A1C1C}" destId="{DCA52EFC-7D22-5D40-AAB8-07742BC7DA2A}" srcOrd="1" destOrd="0" presId="urn:microsoft.com/office/officeart/2016/7/layout/VerticalDownArrowProcess"/>
    <dgm:cxn modelId="{BD0C873D-26EF-8348-AC26-2A33D4CFBAB7}" type="presParOf" srcId="{6AE50E7D-7473-2147-A886-1E1A8FD10E37}" destId="{51A0733A-580E-AD4C-83D6-F620074FAC22}" srcOrd="1" destOrd="0" presId="urn:microsoft.com/office/officeart/2016/7/layout/VerticalDownArrowProcess"/>
    <dgm:cxn modelId="{9A6D1F42-B526-2045-9321-4BEC4A76FBFF}" type="presParOf" srcId="{6AE50E7D-7473-2147-A886-1E1A8FD10E37}" destId="{30CC603F-061C-CA42-8482-6A183030433B}" srcOrd="2" destOrd="0" presId="urn:microsoft.com/office/officeart/2016/7/layout/VerticalDownArrowProcess"/>
    <dgm:cxn modelId="{B55CAEB9-7A4E-084F-92D2-432FA1F2A9C6}" type="presParOf" srcId="{30CC603F-061C-CA42-8482-6A183030433B}" destId="{375C7E9A-CF1C-BD45-8C9A-9ECD38412178}" srcOrd="0" destOrd="0" presId="urn:microsoft.com/office/officeart/2016/7/layout/VerticalDownArrowProcess"/>
    <dgm:cxn modelId="{45F9210B-ECEE-E840-9697-A176538CB392}" type="presParOf" srcId="{30CC603F-061C-CA42-8482-6A183030433B}" destId="{564A6498-5E90-234A-B238-52B6999D5095}" srcOrd="1" destOrd="0" presId="urn:microsoft.com/office/officeart/2016/7/layout/VerticalDownArrowProcess"/>
    <dgm:cxn modelId="{F5530003-1735-CE43-8A3D-D8E80061CFC8}" type="presParOf" srcId="{30CC603F-061C-CA42-8482-6A183030433B}" destId="{0217101F-D837-5C43-855E-C542B2DFCEE5}" srcOrd="2" destOrd="0" presId="urn:microsoft.com/office/officeart/2016/7/layout/VerticalDownArrowProcess"/>
    <dgm:cxn modelId="{EFFB3F97-80C9-EF4B-943D-6E04356D106E}" type="presParOf" srcId="{6AE50E7D-7473-2147-A886-1E1A8FD10E37}" destId="{FC75F545-CF05-0E4D-8582-687BB9B1D606}" srcOrd="3" destOrd="0" presId="urn:microsoft.com/office/officeart/2016/7/layout/VerticalDownArrowProcess"/>
    <dgm:cxn modelId="{DE26E2A2-5012-AF49-A6D0-B8FD3E81AB50}" type="presParOf" srcId="{6AE50E7D-7473-2147-A886-1E1A8FD10E37}" destId="{E83E0F82-671C-4D4F-BC3E-546F051FDDD1}" srcOrd="4" destOrd="0" presId="urn:microsoft.com/office/officeart/2016/7/layout/VerticalDownArrowProcess"/>
    <dgm:cxn modelId="{19584453-6334-1542-B354-B2B3CE7B2825}" type="presParOf" srcId="{E83E0F82-671C-4D4F-BC3E-546F051FDDD1}" destId="{A0F94F82-FFC0-F241-A1A5-ED8859AFEF58}" srcOrd="0" destOrd="0" presId="urn:microsoft.com/office/officeart/2016/7/layout/VerticalDownArrowProcess"/>
    <dgm:cxn modelId="{0E2259CB-8961-D445-8972-82412EB4FE0A}" type="presParOf" srcId="{E83E0F82-671C-4D4F-BC3E-546F051FDDD1}" destId="{3BB17692-7EB9-974B-A69F-E22886069E27}" srcOrd="1" destOrd="0" presId="urn:microsoft.com/office/officeart/2016/7/layout/VerticalDownArrowProcess"/>
    <dgm:cxn modelId="{66DBD50D-A710-134F-B3FF-3C8F758909A2}" type="presParOf" srcId="{E83E0F82-671C-4D4F-BC3E-546F051FDDD1}" destId="{AD0D917B-9C68-804E-A50C-1C4900EACDB3}" srcOrd="2" destOrd="0" presId="urn:microsoft.com/office/officeart/2016/7/layout/VerticalDownArrowProcess"/>
    <dgm:cxn modelId="{8B9D1575-9FF5-FF4F-80E0-D91F0DA5628B}" type="presParOf" srcId="{6AE50E7D-7473-2147-A886-1E1A8FD10E37}" destId="{902B8CD8-2995-2B41-9722-B44EA8822B7C}" srcOrd="5" destOrd="0" presId="urn:microsoft.com/office/officeart/2016/7/layout/VerticalDownArrowProcess"/>
    <dgm:cxn modelId="{D081CFBC-811E-5648-9CBB-A58B6CC9C0FC}" type="presParOf" srcId="{6AE50E7D-7473-2147-A886-1E1A8FD10E37}" destId="{CA15930C-5204-714D-A22F-30CB1CE02CF5}" srcOrd="6" destOrd="0" presId="urn:microsoft.com/office/officeart/2016/7/layout/VerticalDownArrowProcess"/>
    <dgm:cxn modelId="{A56E5242-3DD1-454B-9186-9FFAFEBCBD2E}" type="presParOf" srcId="{CA15930C-5204-714D-A22F-30CB1CE02CF5}" destId="{50EB2330-E827-214E-B202-44B401E0894A}" srcOrd="0" destOrd="0" presId="urn:microsoft.com/office/officeart/2016/7/layout/VerticalDownArrowProcess"/>
    <dgm:cxn modelId="{9F227A9B-38D3-DB4C-91A4-17173A40C93A}" type="presParOf" srcId="{CA15930C-5204-714D-A22F-30CB1CE02CF5}" destId="{80DDB41C-0910-D64F-9FA4-8D3B1D9C4D73}" srcOrd="1" destOrd="0" presId="urn:microsoft.com/office/officeart/2016/7/layout/VerticalDownArrowProcess"/>
    <dgm:cxn modelId="{B261B2B8-DC96-7B46-88F5-FBDA6FD094E9}" type="presParOf" srcId="{CA15930C-5204-714D-A22F-30CB1CE02CF5}" destId="{D1F13317-5D9B-0941-A910-C39A2C628A87}" srcOrd="2" destOrd="0" presId="urn:microsoft.com/office/officeart/2016/7/layout/VerticalDownArrowProcess"/>
    <dgm:cxn modelId="{315C7C20-469A-D14C-96F9-11B8EC3D8BB4}" type="presParOf" srcId="{6AE50E7D-7473-2147-A886-1E1A8FD10E37}" destId="{2DD0B90A-FADB-2645-A3FD-F845AF9F686F}" srcOrd="7" destOrd="0" presId="urn:microsoft.com/office/officeart/2016/7/layout/VerticalDownArrowProcess"/>
    <dgm:cxn modelId="{4208C71A-C7AD-284A-B22D-764F8E2FFE75}" type="presParOf" srcId="{6AE50E7D-7473-2147-A886-1E1A8FD10E37}" destId="{08F0E475-834F-954D-BB44-CDE0F340903F}" srcOrd="8" destOrd="0" presId="urn:microsoft.com/office/officeart/2016/7/layout/VerticalDownArrowProcess"/>
    <dgm:cxn modelId="{912C0C78-10AE-5844-A0C0-BA5E06C86A98}" type="presParOf" srcId="{08F0E475-834F-954D-BB44-CDE0F340903F}" destId="{0C08A2E5-821E-C948-BBF3-4D29C4D4634E}" srcOrd="0" destOrd="0" presId="urn:microsoft.com/office/officeart/2016/7/layout/VerticalDownArrowProcess"/>
    <dgm:cxn modelId="{15862811-1C3D-6C48-A383-557E1AC1B5CF}" type="presParOf" srcId="{08F0E475-834F-954D-BB44-CDE0F340903F}" destId="{B4810849-3BF0-FA4C-96C2-D0955A45930A}" srcOrd="1" destOrd="0" presId="urn:microsoft.com/office/officeart/2016/7/layout/VerticalDownArrowProcess"/>
    <dgm:cxn modelId="{79412DF6-DA71-E549-8EDD-64120B48FCCF}" type="presParOf" srcId="{08F0E475-834F-954D-BB44-CDE0F340903F}" destId="{4C760433-C8BF-9D4C-9285-BCE186673EFD}" srcOrd="2" destOrd="0" presId="urn:microsoft.com/office/officeart/2016/7/layout/VerticalDownArrowProcess"/>
    <dgm:cxn modelId="{CA5E89D2-5C0F-1549-92CE-FFA048521EB7}" type="presParOf" srcId="{6AE50E7D-7473-2147-A886-1E1A8FD10E37}" destId="{51FECB8D-2D2B-CA48-91A8-7F0611ECE712}" srcOrd="9" destOrd="0" presId="urn:microsoft.com/office/officeart/2016/7/layout/VerticalDownArrowProcess"/>
    <dgm:cxn modelId="{5C84AA76-02FF-D540-AB47-2171EC1F6811}" type="presParOf" srcId="{6AE50E7D-7473-2147-A886-1E1A8FD10E37}" destId="{FD8BAA91-B77A-D347-B3E1-8D05D8D1E88A}" srcOrd="10" destOrd="0" presId="urn:microsoft.com/office/officeart/2016/7/layout/VerticalDownArrowProcess"/>
    <dgm:cxn modelId="{7CB867C5-343C-1246-8D39-6CF71080A49C}" type="presParOf" srcId="{FD8BAA91-B77A-D347-B3E1-8D05D8D1E88A}" destId="{C2EE8609-B44A-0F4D-AC89-3F08BBD6FA68}" srcOrd="0" destOrd="0" presId="urn:microsoft.com/office/officeart/2016/7/layout/VerticalDownArrowProcess"/>
    <dgm:cxn modelId="{1FABEC5F-9304-FD46-9659-1C1538A724D4}" type="presParOf" srcId="{FD8BAA91-B77A-D347-B3E1-8D05D8D1E88A}" destId="{97DD0465-D4E7-6140-893A-012A6A6EA69E}" srcOrd="1" destOrd="0" presId="urn:microsoft.com/office/officeart/2016/7/layout/VerticalDownArrowProcess"/>
    <dgm:cxn modelId="{5ECDEB34-7EFF-9848-850C-FAE49294F443}" type="presParOf" srcId="{FD8BAA91-B77A-D347-B3E1-8D05D8D1E88A}" destId="{778A996B-23D1-1747-819E-F56F857C5EEF}" srcOrd="2" destOrd="0" presId="urn:microsoft.com/office/officeart/2016/7/layout/VerticalDownArrowProcess"/>
    <dgm:cxn modelId="{58F1D10B-2A2A-4C4D-BFBE-23C2F4D030C1}" type="presParOf" srcId="{6AE50E7D-7473-2147-A886-1E1A8FD10E37}" destId="{ABBC70D4-EC67-BE4A-BE60-C2A5FCD4218A}" srcOrd="11" destOrd="0" presId="urn:microsoft.com/office/officeart/2016/7/layout/VerticalDownArrowProcess"/>
    <dgm:cxn modelId="{C26E3EA9-9E19-B446-A226-6876C6C08E48}" type="presParOf" srcId="{6AE50E7D-7473-2147-A886-1E1A8FD10E37}" destId="{14FCFACC-4AE6-934F-BB9B-B4457406628C}" srcOrd="12" destOrd="0" presId="urn:microsoft.com/office/officeart/2016/7/layout/VerticalDownArrowProcess"/>
    <dgm:cxn modelId="{FFD190F2-5DAD-F841-8554-688CB126F764}" type="presParOf" srcId="{14FCFACC-4AE6-934F-BB9B-B4457406628C}" destId="{7AFA77A0-F6A9-1F48-BCA1-C76FA0A96312}" srcOrd="0" destOrd="0" presId="urn:microsoft.com/office/officeart/2016/7/layout/VerticalDownArrowProcess"/>
    <dgm:cxn modelId="{BFAE1F86-4A96-4B4A-89B9-E21136DA1432}" type="presParOf" srcId="{14FCFACC-4AE6-934F-BB9B-B4457406628C}" destId="{803A9A58-BC0F-9149-87E6-8F3474517F0A}" srcOrd="1" destOrd="0" presId="urn:microsoft.com/office/officeart/2016/7/layout/VerticalDownArrowProcess"/>
    <dgm:cxn modelId="{A0C01D1B-E13F-DB41-9B30-09B2DD5F619B}" type="presParOf" srcId="{14FCFACC-4AE6-934F-BB9B-B4457406628C}" destId="{637FBB2E-8036-CE49-AB5A-5C23FC96C827}" srcOrd="2" destOrd="0" presId="urn:microsoft.com/office/officeart/2016/7/layout/VerticalDownArrowProcess"/>
    <dgm:cxn modelId="{F491F8C0-2C36-6048-87BD-7192BFBC5AC7}" type="presParOf" srcId="{6AE50E7D-7473-2147-A886-1E1A8FD10E37}" destId="{961B3806-D375-0F43-B043-313C6F898BE8}" srcOrd="13" destOrd="0" presId="urn:microsoft.com/office/officeart/2016/7/layout/VerticalDownArrowProcess"/>
    <dgm:cxn modelId="{FBCDFFA1-F210-E84A-9109-CBE57E3959F8}" type="presParOf" srcId="{6AE50E7D-7473-2147-A886-1E1A8FD10E37}" destId="{8D981E59-3DE5-244B-9A66-CE5935C7C136}" srcOrd="14" destOrd="0" presId="urn:microsoft.com/office/officeart/2016/7/layout/VerticalDownArrowProcess"/>
    <dgm:cxn modelId="{ADD29BA5-12DA-5E4A-8EF8-5536D7EA0308}" type="presParOf" srcId="{8D981E59-3DE5-244B-9A66-CE5935C7C136}" destId="{02956883-9F04-1F40-A1F1-FE690CE8E46F}" srcOrd="0" destOrd="0" presId="urn:microsoft.com/office/officeart/2016/7/layout/VerticalDownArrowProcess"/>
    <dgm:cxn modelId="{6C67C70A-C986-6644-8C12-33716B5C80C0}" type="presParOf" srcId="{8D981E59-3DE5-244B-9A66-CE5935C7C136}" destId="{66C0FF59-D9F7-714C-A156-A8784F31741C}" srcOrd="1" destOrd="0" presId="urn:microsoft.com/office/officeart/2016/7/layout/VerticalDownArrowProcess"/>
    <dgm:cxn modelId="{1A3384EB-52B2-CB40-B39C-924F6BF28C03}" type="presParOf" srcId="{8D981E59-3DE5-244B-9A66-CE5935C7C136}" destId="{50733CC8-D154-C14A-BCB1-52BA3894DA8D}" srcOrd="2" destOrd="0" presId="urn:microsoft.com/office/officeart/2016/7/layout/VerticalDownArrowProcess"/>
    <dgm:cxn modelId="{59B24B25-3DFD-9641-8325-86578DD42C88}" type="presParOf" srcId="{6AE50E7D-7473-2147-A886-1E1A8FD10E37}" destId="{91C0E704-0A12-8E42-A192-BE7C6BC5D4B1}" srcOrd="15" destOrd="0" presId="urn:microsoft.com/office/officeart/2016/7/layout/VerticalDownArrowProcess"/>
    <dgm:cxn modelId="{188D8F42-0C0F-5544-AF94-66D6FFB1BF5C}" type="presParOf" srcId="{6AE50E7D-7473-2147-A886-1E1A8FD10E37}" destId="{7DFFC8DF-5FEA-9F46-93FB-91839C29E3E3}" srcOrd="16" destOrd="0" presId="urn:microsoft.com/office/officeart/2016/7/layout/VerticalDownArrowProcess"/>
    <dgm:cxn modelId="{59F71302-6801-224E-90AB-16D39E538C69}" type="presParOf" srcId="{7DFFC8DF-5FEA-9F46-93FB-91839C29E3E3}" destId="{1D204D83-4707-A540-9C6E-839711D6D8F4}" srcOrd="0" destOrd="0" presId="urn:microsoft.com/office/officeart/2016/7/layout/VerticalDownArrowProcess"/>
    <dgm:cxn modelId="{66EDEFF6-1249-5145-AB92-27B4B5187B67}" type="presParOf" srcId="{7DFFC8DF-5FEA-9F46-93FB-91839C29E3E3}" destId="{C74A4940-D03B-9E45-94C3-5E2FD601EADB}" srcOrd="1" destOrd="0" presId="urn:microsoft.com/office/officeart/2016/7/layout/VerticalDownArrowProcess"/>
    <dgm:cxn modelId="{321B8134-2922-D64D-91F9-1E00CF611C0E}" type="presParOf" srcId="{7DFFC8DF-5FEA-9F46-93FB-91839C29E3E3}" destId="{46BE0577-5BB9-1C41-84ED-AB33A9819B3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86FB7F-E43A-4D21-8E35-75EA918A73EF}" type="doc">
      <dgm:prSet loTypeId="urn:microsoft.com/office/officeart/2018/2/layout/IconCircleList" loCatId="icon" qsTypeId="urn:microsoft.com/office/officeart/2005/8/quickstyle/simple1" qsCatId="simple" csTypeId="urn:microsoft.com/office/officeart/2005/8/colors/colorful3" csCatId="colorful" phldr="1"/>
      <dgm:spPr/>
      <dgm:t>
        <a:bodyPr/>
        <a:lstStyle/>
        <a:p>
          <a:endParaRPr lang="en-US"/>
        </a:p>
      </dgm:t>
    </dgm:pt>
    <dgm:pt modelId="{B60D282C-5028-40F3-8078-CE461F9645DF}">
      <dgm:prSet custT="1"/>
      <dgm:spPr/>
      <dgm:t>
        <a:bodyPr/>
        <a:lstStyle/>
        <a:p>
          <a:pPr>
            <a:lnSpc>
              <a:spcPct val="100000"/>
            </a:lnSpc>
          </a:pPr>
          <a:r>
            <a:rPr lang="en-US" sz="2400" b="1" dirty="0">
              <a:latin typeface="Century Gothic" panose="020B0502020202020204" pitchFamily="34" charset="0"/>
              <a:cs typeface="Arial" panose="020B0604020202020204" pitchFamily="34" charset="0"/>
            </a:rPr>
            <a:t>Safety </a:t>
          </a:r>
        </a:p>
        <a:p>
          <a:pPr>
            <a:lnSpc>
              <a:spcPct val="100000"/>
            </a:lnSpc>
          </a:pPr>
          <a:r>
            <a:rPr lang="en-US" sz="2400" dirty="0">
              <a:latin typeface="Century Gothic" panose="020B0502020202020204" pitchFamily="34" charset="0"/>
              <a:cs typeface="Arial" panose="020B0604020202020204" pitchFamily="34" charset="0"/>
            </a:rPr>
            <a:t>Ensure physical and emotional safety, recognizing and responding to how racial, ethnic, religious or sexual identity may impact safety. </a:t>
          </a:r>
        </a:p>
      </dgm:t>
    </dgm:pt>
    <dgm:pt modelId="{5888BDE3-E52C-434F-8FA2-2B235F1DC90B}" type="parTrans" cxnId="{7FEA3C37-F140-4C3E-A254-AE939EC8A5CE}">
      <dgm:prSet/>
      <dgm:spPr/>
      <dgm:t>
        <a:bodyPr/>
        <a:lstStyle/>
        <a:p>
          <a:endParaRPr lang="en-US">
            <a:latin typeface="Century Gothic" panose="020B0502020202020204" pitchFamily="34" charset="0"/>
          </a:endParaRPr>
        </a:p>
      </dgm:t>
    </dgm:pt>
    <dgm:pt modelId="{309DFF2C-033A-4080-8001-B03BD4E7E405}" type="sibTrans" cxnId="{7FEA3C37-F140-4C3E-A254-AE939EC8A5CE}">
      <dgm:prSet/>
      <dgm:spPr/>
      <dgm:t>
        <a:bodyPr/>
        <a:lstStyle/>
        <a:p>
          <a:pPr>
            <a:lnSpc>
              <a:spcPct val="100000"/>
            </a:lnSpc>
          </a:pPr>
          <a:endParaRPr lang="en-US">
            <a:latin typeface="Century Gothic" panose="020B0502020202020204" pitchFamily="34" charset="0"/>
          </a:endParaRPr>
        </a:p>
      </dgm:t>
    </dgm:pt>
    <dgm:pt modelId="{11A7FCE3-E388-42BB-A8BE-0D8DD89DF265}">
      <dgm:prSet custT="1"/>
      <dgm:spPr/>
      <dgm:t>
        <a:bodyPr/>
        <a:lstStyle/>
        <a:p>
          <a:pPr>
            <a:lnSpc>
              <a:spcPct val="100000"/>
            </a:lnSpc>
          </a:pPr>
          <a:r>
            <a:rPr lang="en-US" sz="2000" b="1" dirty="0">
              <a:solidFill>
                <a:schemeClr val="tx2">
                  <a:lumMod val="50000"/>
                </a:schemeClr>
              </a:solidFill>
              <a:latin typeface="Century Gothic" panose="020B0502020202020204" pitchFamily="34" charset="0"/>
              <a:cs typeface="Arial" panose="020B0604020202020204" pitchFamily="34" charset="0"/>
            </a:rPr>
            <a:t>Trustworthiness </a:t>
          </a:r>
        </a:p>
        <a:p>
          <a:pPr>
            <a:lnSpc>
              <a:spcPct val="100000"/>
            </a:lnSpc>
          </a:pPr>
          <a:r>
            <a:rPr lang="en-US" sz="2000" dirty="0">
              <a:solidFill>
                <a:schemeClr val="tx2">
                  <a:lumMod val="50000"/>
                </a:schemeClr>
              </a:solidFill>
              <a:latin typeface="Century Gothic" panose="020B0502020202020204" pitchFamily="34" charset="0"/>
              <a:cs typeface="Arial" panose="020B0604020202020204" pitchFamily="34" charset="0"/>
            </a:rPr>
            <a:t>Foster genuine relationships and practices that build trust, making tasks clear, maintaining appropriate boundaries and creating norms for interaction that promote reconciliation and healing. Understand and respond to ways in which explicit and implicit power can affect the development of trusting relationships. </a:t>
          </a:r>
        </a:p>
      </dgm:t>
    </dgm:pt>
    <dgm:pt modelId="{C69811E0-F33E-49A5-97E2-EA159713D777}" type="parTrans" cxnId="{E06F0827-3CA3-485B-951E-0CBB40E15C44}">
      <dgm:prSet/>
      <dgm:spPr/>
      <dgm:t>
        <a:bodyPr/>
        <a:lstStyle/>
        <a:p>
          <a:endParaRPr lang="en-US">
            <a:latin typeface="Century Gothic" panose="020B0502020202020204" pitchFamily="34" charset="0"/>
          </a:endParaRPr>
        </a:p>
      </dgm:t>
    </dgm:pt>
    <dgm:pt modelId="{1BD3D68B-F353-420D-BAB0-3349402AD7CB}" type="sibTrans" cxnId="{E06F0827-3CA3-485B-951E-0CBB40E15C44}">
      <dgm:prSet/>
      <dgm:spPr/>
      <dgm:t>
        <a:bodyPr/>
        <a:lstStyle/>
        <a:p>
          <a:pPr>
            <a:lnSpc>
              <a:spcPct val="100000"/>
            </a:lnSpc>
          </a:pPr>
          <a:endParaRPr lang="en-US">
            <a:latin typeface="Century Gothic" panose="020B0502020202020204" pitchFamily="34" charset="0"/>
          </a:endParaRPr>
        </a:p>
      </dgm:t>
    </dgm:pt>
    <dgm:pt modelId="{4BF39A56-2B5F-4B75-81C2-210128C270E9}">
      <dgm:prSet custT="1"/>
      <dgm:spPr/>
      <dgm:t>
        <a:bodyPr/>
        <a:lstStyle/>
        <a:p>
          <a:pPr>
            <a:lnSpc>
              <a:spcPct val="100000"/>
            </a:lnSpc>
          </a:pPr>
          <a:r>
            <a:rPr lang="en-US" sz="2400" b="1" dirty="0">
              <a:latin typeface="Century Gothic" panose="020B0502020202020204" pitchFamily="34" charset="0"/>
              <a:cs typeface="Arial" panose="020B0604020202020204" pitchFamily="34" charset="0"/>
            </a:rPr>
            <a:t>Choice</a:t>
          </a:r>
        </a:p>
        <a:p>
          <a:pPr>
            <a:lnSpc>
              <a:spcPct val="100000"/>
            </a:lnSpc>
          </a:pPr>
          <a:r>
            <a:rPr lang="en-US" sz="2400" dirty="0">
              <a:latin typeface="Century Gothic" panose="020B0502020202020204" pitchFamily="34" charset="0"/>
              <a:cs typeface="Arial" panose="020B0604020202020204" pitchFamily="34" charset="0"/>
            </a:rPr>
            <a:t>Maximize choice, addressing how privilege, power, and historic relationships impact both perceptions about and ability to act upon choice.</a:t>
          </a:r>
        </a:p>
      </dgm:t>
    </dgm:pt>
    <dgm:pt modelId="{32A69D43-7C00-4838-86B0-B950812703F9}" type="parTrans" cxnId="{4718E4D8-8CEA-44F0-AB78-1B6964D3EC2D}">
      <dgm:prSet/>
      <dgm:spPr/>
      <dgm:t>
        <a:bodyPr/>
        <a:lstStyle/>
        <a:p>
          <a:endParaRPr lang="en-US">
            <a:latin typeface="Century Gothic" panose="020B0502020202020204" pitchFamily="34" charset="0"/>
          </a:endParaRPr>
        </a:p>
      </dgm:t>
    </dgm:pt>
    <dgm:pt modelId="{88F909DA-C6F0-4D7B-A647-061404E3FD6D}" type="sibTrans" cxnId="{4718E4D8-8CEA-44F0-AB78-1B6964D3EC2D}">
      <dgm:prSet/>
      <dgm:spPr/>
      <dgm:t>
        <a:bodyPr/>
        <a:lstStyle/>
        <a:p>
          <a:pPr>
            <a:lnSpc>
              <a:spcPct val="100000"/>
            </a:lnSpc>
          </a:pPr>
          <a:endParaRPr lang="en-US">
            <a:latin typeface="Century Gothic" panose="020B0502020202020204" pitchFamily="34" charset="0"/>
          </a:endParaRPr>
        </a:p>
      </dgm:t>
    </dgm:pt>
    <dgm:pt modelId="{30E39F8C-B620-41B5-B543-AD99CE2C4B98}" type="pres">
      <dgm:prSet presAssocID="{8D86FB7F-E43A-4D21-8E35-75EA918A73EF}" presName="root" presStyleCnt="0">
        <dgm:presLayoutVars>
          <dgm:dir/>
          <dgm:resizeHandles val="exact"/>
        </dgm:presLayoutVars>
      </dgm:prSet>
      <dgm:spPr/>
    </dgm:pt>
    <dgm:pt modelId="{978EE7E1-3BC8-4343-A190-991DBA4FB282}" type="pres">
      <dgm:prSet presAssocID="{8D86FB7F-E43A-4D21-8E35-75EA918A73EF}" presName="container" presStyleCnt="0">
        <dgm:presLayoutVars>
          <dgm:dir/>
          <dgm:resizeHandles val="exact"/>
        </dgm:presLayoutVars>
      </dgm:prSet>
      <dgm:spPr/>
    </dgm:pt>
    <dgm:pt modelId="{809BE28B-13DF-4B83-8CBF-60E1ECFFB77F}" type="pres">
      <dgm:prSet presAssocID="{B60D282C-5028-40F3-8078-CE461F9645DF}" presName="compNode" presStyleCnt="0"/>
      <dgm:spPr/>
    </dgm:pt>
    <dgm:pt modelId="{19CD1B8D-AE3F-46A6-A2BF-7392A9F277CA}" type="pres">
      <dgm:prSet presAssocID="{B60D282C-5028-40F3-8078-CE461F9645DF}" presName="iconBgRect" presStyleLbl="bgShp" presStyleIdx="0" presStyleCnt="3" custLinFactY="155709" custLinFactNeighborX="1685" custLinFactNeighborY="200000"/>
      <dgm:spPr/>
    </dgm:pt>
    <dgm:pt modelId="{3D03E0A2-3B3F-4B41-BF00-B242136EE9C5}" type="pres">
      <dgm:prSet presAssocID="{B60D282C-5028-40F3-8078-CE461F9645DF}" presName="iconRect" presStyleLbl="node1" presStyleIdx="0" presStyleCnt="3" custLinFactY="300000" custLinFactNeighborX="8550" custLinFactNeighborY="32245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bulb and gear"/>
        </a:ext>
      </dgm:extLst>
    </dgm:pt>
    <dgm:pt modelId="{AD77B779-9598-4A4E-9100-9E75E336E228}" type="pres">
      <dgm:prSet presAssocID="{B60D282C-5028-40F3-8078-CE461F9645DF}" presName="spaceRect" presStyleCnt="0"/>
      <dgm:spPr/>
    </dgm:pt>
    <dgm:pt modelId="{F0298F7F-5630-47BE-91E0-68F2D6C82202}" type="pres">
      <dgm:prSet presAssocID="{B60D282C-5028-40F3-8078-CE461F9645DF}" presName="textRect" presStyleLbl="revTx" presStyleIdx="0" presStyleCnt="3" custScaleX="185476" custScaleY="375016" custLinFactNeighborX="-34478" custLinFactNeighborY="-74864">
        <dgm:presLayoutVars>
          <dgm:chMax val="1"/>
          <dgm:chPref val="1"/>
        </dgm:presLayoutVars>
      </dgm:prSet>
      <dgm:spPr/>
    </dgm:pt>
    <dgm:pt modelId="{CF56119E-45DD-4172-AEE6-E5EABF05C1CA}" type="pres">
      <dgm:prSet presAssocID="{309DFF2C-033A-4080-8001-B03BD4E7E405}" presName="sibTrans" presStyleLbl="sibTrans2D1" presStyleIdx="0" presStyleCnt="0"/>
      <dgm:spPr/>
    </dgm:pt>
    <dgm:pt modelId="{FD0CEBA7-C7D8-4DEC-B770-839EAFEF9B30}" type="pres">
      <dgm:prSet presAssocID="{11A7FCE3-E388-42BB-A8BE-0D8DD89DF265}" presName="compNode" presStyleCnt="0"/>
      <dgm:spPr/>
    </dgm:pt>
    <dgm:pt modelId="{DC5BEAC1-9281-4B8D-9ADF-472FA794B760}" type="pres">
      <dgm:prSet presAssocID="{11A7FCE3-E388-42BB-A8BE-0D8DD89DF265}" presName="iconBgRect" presStyleLbl="bgShp" presStyleIdx="1" presStyleCnt="3" custLinFactX="63312" custLinFactY="-156448" custLinFactNeighborX="100000" custLinFactNeighborY="-200000"/>
      <dgm:spPr/>
    </dgm:pt>
    <dgm:pt modelId="{B76198E2-5292-4DFE-90BD-CEB5536BB09B}" type="pres">
      <dgm:prSet presAssocID="{11A7FCE3-E388-42BB-A8BE-0D8DD89DF265}" presName="iconRect" presStyleLbl="node1" presStyleIdx="1" presStyleCnt="3" custLinFactX="100000" custLinFactY="-300000" custLinFactNeighborX="168325" custLinFactNeighborY="-32192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
        </a:ext>
      </dgm:extLst>
    </dgm:pt>
    <dgm:pt modelId="{3A568065-99CE-4AD8-89C8-573EBC84E5BE}" type="pres">
      <dgm:prSet presAssocID="{11A7FCE3-E388-42BB-A8BE-0D8DD89DF265}" presName="spaceRect" presStyleCnt="0"/>
      <dgm:spPr/>
    </dgm:pt>
    <dgm:pt modelId="{338E983E-265D-4164-965F-22E84F99BABF}" type="pres">
      <dgm:prSet presAssocID="{11A7FCE3-E388-42BB-A8BE-0D8DD89DF265}" presName="textRect" presStyleLbl="revTx" presStyleIdx="1" presStyleCnt="3" custScaleX="291516" custLinFactNeighborX="29486" custLinFactNeighborY="58221">
        <dgm:presLayoutVars>
          <dgm:chMax val="1"/>
          <dgm:chPref val="1"/>
        </dgm:presLayoutVars>
      </dgm:prSet>
      <dgm:spPr/>
    </dgm:pt>
    <dgm:pt modelId="{2BA29E21-8F07-4C9F-B70A-2FEA418BCF62}" type="pres">
      <dgm:prSet presAssocID="{1BD3D68B-F353-420D-BAB0-3349402AD7CB}" presName="sibTrans" presStyleLbl="sibTrans2D1" presStyleIdx="0" presStyleCnt="0"/>
      <dgm:spPr/>
    </dgm:pt>
    <dgm:pt modelId="{D13D4EA2-12EE-4D80-95CA-28676D301404}" type="pres">
      <dgm:prSet presAssocID="{4BF39A56-2B5F-4B75-81C2-210128C270E9}" presName="compNode" presStyleCnt="0"/>
      <dgm:spPr/>
    </dgm:pt>
    <dgm:pt modelId="{71E55B47-40A0-44A0-AF93-FEC257B2060E}" type="pres">
      <dgm:prSet presAssocID="{4BF39A56-2B5F-4B75-81C2-210128C270E9}" presName="iconBgRect" presStyleLbl="bgShp" presStyleIdx="2" presStyleCnt="3" custLinFactX="100000" custLinFactY="178322" custLinFactNeighborX="162962" custLinFactNeighborY="200000"/>
      <dgm:spPr/>
    </dgm:pt>
    <dgm:pt modelId="{1C253490-F25D-41E5-8AD7-D4169E599DCD}" type="pres">
      <dgm:prSet presAssocID="{4BF39A56-2B5F-4B75-81C2-210128C270E9}" presName="iconRect" presStyleLbl="node1" presStyleIdx="2" presStyleCnt="3" custLinFactX="200000" custLinFactY="300000" custLinFactNeighborX="248144" custLinFactNeighborY="348411"/>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laybook"/>
        </a:ext>
      </dgm:extLst>
    </dgm:pt>
    <dgm:pt modelId="{D8E4FDB2-9F6E-4B72-83EF-C431C55443EE}" type="pres">
      <dgm:prSet presAssocID="{4BF39A56-2B5F-4B75-81C2-210128C270E9}" presName="spaceRect" presStyleCnt="0"/>
      <dgm:spPr/>
    </dgm:pt>
    <dgm:pt modelId="{7C2FF7C4-30D4-4D7B-8A73-68D4D3EBE864}" type="pres">
      <dgm:prSet presAssocID="{4BF39A56-2B5F-4B75-81C2-210128C270E9}" presName="textRect" presStyleLbl="revTx" presStyleIdx="2" presStyleCnt="3" custScaleX="179017" custLinFactNeighborX="44593" custLinFactNeighborY="-64900">
        <dgm:presLayoutVars>
          <dgm:chMax val="1"/>
          <dgm:chPref val="1"/>
        </dgm:presLayoutVars>
      </dgm:prSet>
      <dgm:spPr/>
    </dgm:pt>
  </dgm:ptLst>
  <dgm:cxnLst>
    <dgm:cxn modelId="{E06F0827-3CA3-485B-951E-0CBB40E15C44}" srcId="{8D86FB7F-E43A-4D21-8E35-75EA918A73EF}" destId="{11A7FCE3-E388-42BB-A8BE-0D8DD89DF265}" srcOrd="1" destOrd="0" parTransId="{C69811E0-F33E-49A5-97E2-EA159713D777}" sibTransId="{1BD3D68B-F353-420D-BAB0-3349402AD7CB}"/>
    <dgm:cxn modelId="{7FEA3C37-F140-4C3E-A254-AE939EC8A5CE}" srcId="{8D86FB7F-E43A-4D21-8E35-75EA918A73EF}" destId="{B60D282C-5028-40F3-8078-CE461F9645DF}" srcOrd="0" destOrd="0" parTransId="{5888BDE3-E52C-434F-8FA2-2B235F1DC90B}" sibTransId="{309DFF2C-033A-4080-8001-B03BD4E7E405}"/>
    <dgm:cxn modelId="{523BB64D-B483-4825-AE5E-6F05331E1812}" type="presOf" srcId="{1BD3D68B-F353-420D-BAB0-3349402AD7CB}" destId="{2BA29E21-8F07-4C9F-B70A-2FEA418BCF62}" srcOrd="0" destOrd="0" presId="urn:microsoft.com/office/officeart/2018/2/layout/IconCircleList"/>
    <dgm:cxn modelId="{3E8C6856-9A88-4D5B-8775-8655AF890A98}" type="presOf" srcId="{309DFF2C-033A-4080-8001-B03BD4E7E405}" destId="{CF56119E-45DD-4172-AEE6-E5EABF05C1CA}" srcOrd="0" destOrd="0" presId="urn:microsoft.com/office/officeart/2018/2/layout/IconCircleList"/>
    <dgm:cxn modelId="{D8B56372-A922-4962-8BE3-BD4F5E0B2EC0}" type="presOf" srcId="{4BF39A56-2B5F-4B75-81C2-210128C270E9}" destId="{7C2FF7C4-30D4-4D7B-8A73-68D4D3EBE864}" srcOrd="0" destOrd="0" presId="urn:microsoft.com/office/officeart/2018/2/layout/IconCircleList"/>
    <dgm:cxn modelId="{E9337F73-4732-4169-8923-FAAEF3AB3FE4}" type="presOf" srcId="{11A7FCE3-E388-42BB-A8BE-0D8DD89DF265}" destId="{338E983E-265D-4164-965F-22E84F99BABF}" srcOrd="0" destOrd="0" presId="urn:microsoft.com/office/officeart/2018/2/layout/IconCircleList"/>
    <dgm:cxn modelId="{B5A28BA5-73F1-479F-9F8B-DE09521EE086}" type="presOf" srcId="{8D86FB7F-E43A-4D21-8E35-75EA918A73EF}" destId="{30E39F8C-B620-41B5-B543-AD99CE2C4B98}" srcOrd="0" destOrd="0" presId="urn:microsoft.com/office/officeart/2018/2/layout/IconCircleList"/>
    <dgm:cxn modelId="{4718E4D8-8CEA-44F0-AB78-1B6964D3EC2D}" srcId="{8D86FB7F-E43A-4D21-8E35-75EA918A73EF}" destId="{4BF39A56-2B5F-4B75-81C2-210128C270E9}" srcOrd="2" destOrd="0" parTransId="{32A69D43-7C00-4838-86B0-B950812703F9}" sibTransId="{88F909DA-C6F0-4D7B-A647-061404E3FD6D}"/>
    <dgm:cxn modelId="{AB949DFA-2AA8-4018-86A8-9F970218F73B}" type="presOf" srcId="{B60D282C-5028-40F3-8078-CE461F9645DF}" destId="{F0298F7F-5630-47BE-91E0-68F2D6C82202}" srcOrd="0" destOrd="0" presId="urn:microsoft.com/office/officeart/2018/2/layout/IconCircleList"/>
    <dgm:cxn modelId="{3EC2B531-48E6-4B4B-BF25-8192F033FDD7}" type="presParOf" srcId="{30E39F8C-B620-41B5-B543-AD99CE2C4B98}" destId="{978EE7E1-3BC8-4343-A190-991DBA4FB282}" srcOrd="0" destOrd="0" presId="urn:microsoft.com/office/officeart/2018/2/layout/IconCircleList"/>
    <dgm:cxn modelId="{FF73CC97-7445-465B-B5C9-60B216A39342}" type="presParOf" srcId="{978EE7E1-3BC8-4343-A190-991DBA4FB282}" destId="{809BE28B-13DF-4B83-8CBF-60E1ECFFB77F}" srcOrd="0" destOrd="0" presId="urn:microsoft.com/office/officeart/2018/2/layout/IconCircleList"/>
    <dgm:cxn modelId="{96D30C08-2AD4-42DE-8FFC-1C551A0BA293}" type="presParOf" srcId="{809BE28B-13DF-4B83-8CBF-60E1ECFFB77F}" destId="{19CD1B8D-AE3F-46A6-A2BF-7392A9F277CA}" srcOrd="0" destOrd="0" presId="urn:microsoft.com/office/officeart/2018/2/layout/IconCircleList"/>
    <dgm:cxn modelId="{36D72052-3613-495B-9D55-1D30F60406BC}" type="presParOf" srcId="{809BE28B-13DF-4B83-8CBF-60E1ECFFB77F}" destId="{3D03E0A2-3B3F-4B41-BF00-B242136EE9C5}" srcOrd="1" destOrd="0" presId="urn:microsoft.com/office/officeart/2018/2/layout/IconCircleList"/>
    <dgm:cxn modelId="{232EBB58-E794-4F48-90A4-102A0462B6F1}" type="presParOf" srcId="{809BE28B-13DF-4B83-8CBF-60E1ECFFB77F}" destId="{AD77B779-9598-4A4E-9100-9E75E336E228}" srcOrd="2" destOrd="0" presId="urn:microsoft.com/office/officeart/2018/2/layout/IconCircleList"/>
    <dgm:cxn modelId="{29350B15-DA31-4B92-ABA5-A3DB76AB82B5}" type="presParOf" srcId="{809BE28B-13DF-4B83-8CBF-60E1ECFFB77F}" destId="{F0298F7F-5630-47BE-91E0-68F2D6C82202}" srcOrd="3" destOrd="0" presId="urn:microsoft.com/office/officeart/2018/2/layout/IconCircleList"/>
    <dgm:cxn modelId="{C021C4B8-3819-4157-9378-A202E365BFCD}" type="presParOf" srcId="{978EE7E1-3BC8-4343-A190-991DBA4FB282}" destId="{CF56119E-45DD-4172-AEE6-E5EABF05C1CA}" srcOrd="1" destOrd="0" presId="urn:microsoft.com/office/officeart/2018/2/layout/IconCircleList"/>
    <dgm:cxn modelId="{C1521C14-C73F-41C3-869B-12C0ED36606A}" type="presParOf" srcId="{978EE7E1-3BC8-4343-A190-991DBA4FB282}" destId="{FD0CEBA7-C7D8-4DEC-B770-839EAFEF9B30}" srcOrd="2" destOrd="0" presId="urn:microsoft.com/office/officeart/2018/2/layout/IconCircleList"/>
    <dgm:cxn modelId="{09C22255-8BE6-42BB-98EC-CBBFCA0FA853}" type="presParOf" srcId="{FD0CEBA7-C7D8-4DEC-B770-839EAFEF9B30}" destId="{DC5BEAC1-9281-4B8D-9ADF-472FA794B760}" srcOrd="0" destOrd="0" presId="urn:microsoft.com/office/officeart/2018/2/layout/IconCircleList"/>
    <dgm:cxn modelId="{7F312E34-E3CE-4E62-8B68-DA53FE95AA93}" type="presParOf" srcId="{FD0CEBA7-C7D8-4DEC-B770-839EAFEF9B30}" destId="{B76198E2-5292-4DFE-90BD-CEB5536BB09B}" srcOrd="1" destOrd="0" presId="urn:microsoft.com/office/officeart/2018/2/layout/IconCircleList"/>
    <dgm:cxn modelId="{3A915C3D-5C49-4AA1-8295-F52F11ABEF49}" type="presParOf" srcId="{FD0CEBA7-C7D8-4DEC-B770-839EAFEF9B30}" destId="{3A568065-99CE-4AD8-89C8-573EBC84E5BE}" srcOrd="2" destOrd="0" presId="urn:microsoft.com/office/officeart/2018/2/layout/IconCircleList"/>
    <dgm:cxn modelId="{E468A8B8-D0A9-4032-8721-3EFDDAD66371}" type="presParOf" srcId="{FD0CEBA7-C7D8-4DEC-B770-839EAFEF9B30}" destId="{338E983E-265D-4164-965F-22E84F99BABF}" srcOrd="3" destOrd="0" presId="urn:microsoft.com/office/officeart/2018/2/layout/IconCircleList"/>
    <dgm:cxn modelId="{A7181A33-E383-4358-B125-EB7D0CECFF66}" type="presParOf" srcId="{978EE7E1-3BC8-4343-A190-991DBA4FB282}" destId="{2BA29E21-8F07-4C9F-B70A-2FEA418BCF62}" srcOrd="3" destOrd="0" presId="urn:microsoft.com/office/officeart/2018/2/layout/IconCircleList"/>
    <dgm:cxn modelId="{8B5E5AA0-0FD8-4B50-B401-CB72A12B7182}" type="presParOf" srcId="{978EE7E1-3BC8-4343-A190-991DBA4FB282}" destId="{D13D4EA2-12EE-4D80-95CA-28676D301404}" srcOrd="4" destOrd="0" presId="urn:microsoft.com/office/officeart/2018/2/layout/IconCircleList"/>
    <dgm:cxn modelId="{6A63F606-6A78-4F69-B34A-B1C79DDB7EB2}" type="presParOf" srcId="{D13D4EA2-12EE-4D80-95CA-28676D301404}" destId="{71E55B47-40A0-44A0-AF93-FEC257B2060E}" srcOrd="0" destOrd="0" presId="urn:microsoft.com/office/officeart/2018/2/layout/IconCircleList"/>
    <dgm:cxn modelId="{BB34C9A4-3771-46A0-AC7A-D6D723F73C86}" type="presParOf" srcId="{D13D4EA2-12EE-4D80-95CA-28676D301404}" destId="{1C253490-F25D-41E5-8AD7-D4169E599DCD}" srcOrd="1" destOrd="0" presId="urn:microsoft.com/office/officeart/2018/2/layout/IconCircleList"/>
    <dgm:cxn modelId="{9B9DFDFE-DB16-4DEF-8DAB-E113D32120D4}" type="presParOf" srcId="{D13D4EA2-12EE-4D80-95CA-28676D301404}" destId="{D8E4FDB2-9F6E-4B72-83EF-C431C55443EE}" srcOrd="2" destOrd="0" presId="urn:microsoft.com/office/officeart/2018/2/layout/IconCircleList"/>
    <dgm:cxn modelId="{6D13E5A9-921B-4DCA-895D-E5813F3E6969}" type="presParOf" srcId="{D13D4EA2-12EE-4D80-95CA-28676D301404}" destId="{7C2FF7C4-30D4-4D7B-8A73-68D4D3EBE86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A6F74-963C-544B-B6D9-F9F1A97B6396}">
      <dsp:nvSpPr>
        <dsp:cNvPr id="0" name=""/>
        <dsp:cNvSpPr/>
      </dsp:nvSpPr>
      <dsp:spPr>
        <a:xfrm rot="16200000">
          <a:off x="1389681" y="-1389681"/>
          <a:ext cx="3316637" cy="6096000"/>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endParaRPr lang="en-US" sz="2000" b="1" kern="1200" dirty="0">
            <a:solidFill>
              <a:schemeClr val="tx1"/>
            </a:solidFill>
            <a:latin typeface="Century Gothic" panose="020B0502020202020204" pitchFamily="34" charset="0"/>
          </a:endParaRPr>
        </a:p>
        <a:p>
          <a:pPr marL="0" lvl="0" indent="0" algn="l" defTabSz="889000">
            <a:lnSpc>
              <a:spcPct val="90000"/>
            </a:lnSpc>
            <a:spcBef>
              <a:spcPct val="0"/>
            </a:spcBef>
            <a:spcAft>
              <a:spcPct val="35000"/>
            </a:spcAft>
            <a:buNone/>
          </a:pPr>
          <a:r>
            <a:rPr lang="en-US" sz="2000" b="1" kern="1200" dirty="0">
              <a:solidFill>
                <a:schemeClr val="tx1"/>
              </a:solidFill>
              <a:latin typeface="Century Gothic" panose="020B0502020202020204" pitchFamily="34" charset="0"/>
            </a:rPr>
            <a:t>Readiness (Before a big thing)</a:t>
          </a:r>
        </a:p>
        <a:p>
          <a:pPr marL="228600" lvl="1" indent="-228600" algn="l" defTabSz="889000">
            <a:lnSpc>
              <a:spcPct val="90000"/>
            </a:lnSpc>
            <a:spcBef>
              <a:spcPct val="0"/>
            </a:spcBef>
            <a:spcAft>
              <a:spcPct val="15000"/>
            </a:spcAft>
            <a:buChar char="•"/>
          </a:pPr>
          <a:r>
            <a:rPr lang="en-US" sz="2000" kern="1200" dirty="0">
              <a:solidFill>
                <a:schemeClr val="tx1"/>
              </a:solidFill>
              <a:latin typeface="Century Gothic" panose="020B0502020202020204" pitchFamily="34" charset="0"/>
            </a:rPr>
            <a:t>Past, present &amp; future</a:t>
          </a:r>
        </a:p>
        <a:p>
          <a:pPr marL="228600" lvl="1" indent="-228600" algn="l" defTabSz="889000">
            <a:lnSpc>
              <a:spcPct val="90000"/>
            </a:lnSpc>
            <a:spcBef>
              <a:spcPct val="0"/>
            </a:spcBef>
            <a:spcAft>
              <a:spcPct val="15000"/>
            </a:spcAft>
            <a:buChar char="•"/>
          </a:pPr>
          <a:r>
            <a:rPr lang="en-US" sz="2000" kern="1200" dirty="0">
              <a:solidFill>
                <a:schemeClr val="tx1"/>
              </a:solidFill>
              <a:latin typeface="Century Gothic" panose="020B0502020202020204" pitchFamily="34" charset="0"/>
            </a:rPr>
            <a:t>Competencies, Collaboration &amp; Communication</a:t>
          </a:r>
        </a:p>
      </dsp:txBody>
      <dsp:txXfrm rot="5400000">
        <a:off x="-1" y="1"/>
        <a:ext cx="6096000" cy="2487478"/>
      </dsp:txXfrm>
    </dsp:sp>
    <dsp:sp modelId="{D295042C-5714-D84A-842D-D9B09D61EF11}">
      <dsp:nvSpPr>
        <dsp:cNvPr id="0" name=""/>
        <dsp:cNvSpPr/>
      </dsp:nvSpPr>
      <dsp:spPr>
        <a:xfrm>
          <a:off x="6096000" y="0"/>
          <a:ext cx="6096000" cy="3316637"/>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endParaRPr lang="en-US" sz="2000" b="1" kern="1200" dirty="0">
            <a:solidFill>
              <a:schemeClr val="tx1"/>
            </a:solidFill>
            <a:latin typeface="Century Gothic" panose="020B0502020202020204" pitchFamily="34" charset="0"/>
          </a:endParaRPr>
        </a:p>
        <a:p>
          <a:pPr marL="0" lvl="0" indent="0" algn="l" defTabSz="889000">
            <a:lnSpc>
              <a:spcPct val="90000"/>
            </a:lnSpc>
            <a:spcBef>
              <a:spcPct val="0"/>
            </a:spcBef>
            <a:spcAft>
              <a:spcPct val="35000"/>
            </a:spcAft>
            <a:buNone/>
          </a:pPr>
          <a:r>
            <a:rPr lang="en-US" sz="2000" b="1" kern="1200" dirty="0">
              <a:solidFill>
                <a:schemeClr val="tx1"/>
              </a:solidFill>
              <a:latin typeface="Century Gothic" panose="020B0502020202020204" pitchFamily="34" charset="0"/>
            </a:rPr>
            <a:t>Response (During a big thing)</a:t>
          </a:r>
        </a:p>
        <a:p>
          <a:pPr marL="228600" lvl="1" indent="-228600" algn="l" defTabSz="889000">
            <a:lnSpc>
              <a:spcPct val="90000"/>
            </a:lnSpc>
            <a:spcBef>
              <a:spcPct val="0"/>
            </a:spcBef>
            <a:spcAft>
              <a:spcPct val="15000"/>
            </a:spcAft>
            <a:buChar char="•"/>
          </a:pPr>
          <a:r>
            <a:rPr lang="en-US" sz="2000" kern="1200" dirty="0">
              <a:solidFill>
                <a:schemeClr val="tx1"/>
              </a:solidFill>
              <a:latin typeface="Century Gothic" panose="020B0502020202020204" pitchFamily="34" charset="0"/>
            </a:rPr>
            <a:t>Present</a:t>
          </a:r>
        </a:p>
        <a:p>
          <a:pPr marL="228600" lvl="1" indent="-228600" algn="l" defTabSz="889000">
            <a:lnSpc>
              <a:spcPct val="90000"/>
            </a:lnSpc>
            <a:spcBef>
              <a:spcPct val="0"/>
            </a:spcBef>
            <a:spcAft>
              <a:spcPct val="15000"/>
            </a:spcAft>
            <a:buChar char="•"/>
          </a:pPr>
          <a:r>
            <a:rPr lang="en-US" sz="2000" kern="1200" dirty="0">
              <a:solidFill>
                <a:schemeClr val="tx1"/>
              </a:solidFill>
              <a:latin typeface="Century Gothic" panose="020B0502020202020204" pitchFamily="34" charset="0"/>
            </a:rPr>
            <a:t>Protection &amp; reduction of harm; mitigation of panic, identifying harm tipping points, responding to death and grief</a:t>
          </a:r>
        </a:p>
      </dsp:txBody>
      <dsp:txXfrm>
        <a:off x="6096000" y="0"/>
        <a:ext cx="6096000" cy="2487478"/>
      </dsp:txXfrm>
    </dsp:sp>
    <dsp:sp modelId="{42212E1E-18F8-2943-859F-F2AEA9AC968E}">
      <dsp:nvSpPr>
        <dsp:cNvPr id="0" name=""/>
        <dsp:cNvSpPr/>
      </dsp:nvSpPr>
      <dsp:spPr>
        <a:xfrm rot="10800000">
          <a:off x="0" y="3316637"/>
          <a:ext cx="6096000" cy="3316637"/>
        </a:xfrm>
        <a:prstGeom prst="round1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entury Gothic" panose="020B0502020202020204" pitchFamily="34" charset="0"/>
            </a:rPr>
            <a:t>Recovery (the week, month, year after a big thing)</a:t>
          </a:r>
        </a:p>
        <a:p>
          <a:pPr marL="228600" lvl="1" indent="-228600" algn="l" defTabSz="889000">
            <a:lnSpc>
              <a:spcPct val="90000"/>
            </a:lnSpc>
            <a:spcBef>
              <a:spcPct val="0"/>
            </a:spcBef>
            <a:spcAft>
              <a:spcPct val="15000"/>
            </a:spcAft>
            <a:buChar char="•"/>
          </a:pPr>
          <a:r>
            <a:rPr lang="en-US" sz="2000" kern="1200" dirty="0">
              <a:solidFill>
                <a:schemeClr val="tx1"/>
              </a:solidFill>
              <a:latin typeface="Century Gothic" panose="020B0502020202020204" pitchFamily="34" charset="0"/>
            </a:rPr>
            <a:t>Past &amp; the present</a:t>
          </a:r>
        </a:p>
        <a:p>
          <a:pPr marL="228600" lvl="1" indent="-228600" algn="l" defTabSz="889000">
            <a:lnSpc>
              <a:spcPct val="90000"/>
            </a:lnSpc>
            <a:spcBef>
              <a:spcPct val="0"/>
            </a:spcBef>
            <a:spcAft>
              <a:spcPct val="15000"/>
            </a:spcAft>
            <a:buChar char="•"/>
          </a:pPr>
          <a:r>
            <a:rPr lang="en-US" sz="2000" kern="1200" dirty="0">
              <a:solidFill>
                <a:schemeClr val="tx1"/>
              </a:solidFill>
              <a:latin typeface="Century Gothic" panose="020B0502020202020204" pitchFamily="34" charset="0"/>
            </a:rPr>
            <a:t>Connectedness &amp; Commonality</a:t>
          </a:r>
        </a:p>
        <a:p>
          <a:pPr marL="228600" lvl="1" indent="-228600" algn="l" defTabSz="889000">
            <a:lnSpc>
              <a:spcPct val="90000"/>
            </a:lnSpc>
            <a:spcBef>
              <a:spcPct val="0"/>
            </a:spcBef>
            <a:spcAft>
              <a:spcPct val="15000"/>
            </a:spcAft>
            <a:buChar char="•"/>
          </a:pPr>
          <a:r>
            <a:rPr lang="en-US" sz="2000" kern="1200" dirty="0">
              <a:solidFill>
                <a:schemeClr val="tx1"/>
              </a:solidFill>
              <a:latin typeface="Century Gothic" panose="020B0502020202020204" pitchFamily="34" charset="0"/>
            </a:rPr>
            <a:t>Safety &amp; Stabilization, Remembrance &amp; Mourning, Reconnection &amp; Integration (adapted from Herman,, 1992)</a:t>
          </a:r>
        </a:p>
      </dsp:txBody>
      <dsp:txXfrm rot="10800000">
        <a:off x="0" y="4145796"/>
        <a:ext cx="6096000" cy="2487478"/>
      </dsp:txXfrm>
    </dsp:sp>
    <dsp:sp modelId="{07C57BE1-2356-4445-80EA-80A793A1FA38}">
      <dsp:nvSpPr>
        <dsp:cNvPr id="0" name=""/>
        <dsp:cNvSpPr/>
      </dsp:nvSpPr>
      <dsp:spPr>
        <a:xfrm rot="5400000">
          <a:off x="7485681" y="1926956"/>
          <a:ext cx="3316637" cy="6096000"/>
        </a:xfrm>
        <a:prstGeom prst="round1Rect">
          <a:avLst/>
        </a:prstGeom>
        <a:solidFill>
          <a:schemeClr val="tx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lumMod val="50000"/>
                </a:schemeClr>
              </a:solidFill>
              <a:latin typeface="Century Gothic" panose="020B0502020202020204" pitchFamily="34" charset="0"/>
            </a:rPr>
            <a:t>Renewal (A year + after a big thing)</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Century Gothic" panose="020B0502020202020204" pitchFamily="34" charset="0"/>
            </a:rPr>
            <a:t>Present &amp; the future </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Century Gothic" panose="020B0502020202020204" pitchFamily="34" charset="0"/>
            </a:rPr>
            <a:t>Constructing a coherent narrative: what happened to us? With us? By us?</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Century Gothic" panose="020B0502020202020204" pitchFamily="34" charset="0"/>
            </a:rPr>
            <a:t>Name, navigate, normalize</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Century Gothic" panose="020B0502020202020204" pitchFamily="34" charset="0"/>
            </a:rPr>
            <a:t>Healing &amp; meaning Making</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Century Gothic" panose="020B0502020202020204" pitchFamily="34" charset="0"/>
            </a:rPr>
            <a:t>Creating &amp; reimagining</a:t>
          </a:r>
        </a:p>
      </dsp:txBody>
      <dsp:txXfrm rot="-5400000">
        <a:off x="6095999" y="4145796"/>
        <a:ext cx="6096000" cy="2487478"/>
      </dsp:txXfrm>
    </dsp:sp>
    <dsp:sp modelId="{D79D5E8D-8732-F54C-8F4D-04CFCF28AEA7}">
      <dsp:nvSpPr>
        <dsp:cNvPr id="0" name=""/>
        <dsp:cNvSpPr/>
      </dsp:nvSpPr>
      <dsp:spPr>
        <a:xfrm>
          <a:off x="4267200" y="2487478"/>
          <a:ext cx="3657600" cy="1658318"/>
        </a:xfrm>
        <a:prstGeom prst="roundRect">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School Crisis Readiness, Response, Recovery &amp; Renewal</a:t>
          </a:r>
        </a:p>
      </dsp:txBody>
      <dsp:txXfrm>
        <a:off x="4348152" y="2568430"/>
        <a:ext cx="3495696" cy="14964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F343D-2501-42EC-89F9-6789567BED85}">
      <dsp:nvSpPr>
        <dsp:cNvPr id="0" name=""/>
        <dsp:cNvSpPr/>
      </dsp:nvSpPr>
      <dsp:spPr>
        <a:xfrm>
          <a:off x="970652" y="3387778"/>
          <a:ext cx="868139" cy="86813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2C1CA-9936-47E7-844F-B3C95B0BA5D5}">
      <dsp:nvSpPr>
        <dsp:cNvPr id="0" name=""/>
        <dsp:cNvSpPr/>
      </dsp:nvSpPr>
      <dsp:spPr>
        <a:xfrm>
          <a:off x="1151985" y="3567660"/>
          <a:ext cx="503521" cy="50352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AFE26C-A242-4183-91A7-DBCC5DC893E9}">
      <dsp:nvSpPr>
        <dsp:cNvPr id="0" name=""/>
        <dsp:cNvSpPr/>
      </dsp:nvSpPr>
      <dsp:spPr>
        <a:xfrm>
          <a:off x="123735" y="1630828"/>
          <a:ext cx="4199560" cy="86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entury Gothic" panose="020B0502020202020204" pitchFamily="34" charset="0"/>
              <a:cs typeface="Arial" panose="020B0604020202020204" pitchFamily="34" charset="0"/>
            </a:rPr>
            <a:t>Collaboration </a:t>
          </a:r>
        </a:p>
        <a:p>
          <a:pPr marL="0" lvl="0" indent="0" algn="l" defTabSz="889000">
            <a:lnSpc>
              <a:spcPct val="100000"/>
            </a:lnSpc>
            <a:spcBef>
              <a:spcPct val="0"/>
            </a:spcBef>
            <a:spcAft>
              <a:spcPct val="35000"/>
            </a:spcAft>
            <a:buNone/>
          </a:pPr>
          <a:r>
            <a:rPr lang="en-US" sz="2000" kern="1200" dirty="0">
              <a:latin typeface="Century Gothic" panose="020B0502020202020204" pitchFamily="34" charset="0"/>
              <a:cs typeface="Arial" panose="020B0604020202020204" pitchFamily="34" charset="0"/>
            </a:rPr>
            <a:t>Honor transparency and self determination and seek to minimize the impact of the inherent power differential while maximizing collaboration and sharing responsibility for making meaningful decisions. </a:t>
          </a:r>
        </a:p>
      </dsp:txBody>
      <dsp:txXfrm>
        <a:off x="123735" y="1630828"/>
        <a:ext cx="4199560" cy="868139"/>
      </dsp:txXfrm>
    </dsp:sp>
    <dsp:sp modelId="{ED661A57-A67E-40EC-B855-C462770E7D58}">
      <dsp:nvSpPr>
        <dsp:cNvPr id="0" name=""/>
        <dsp:cNvSpPr/>
      </dsp:nvSpPr>
      <dsp:spPr>
        <a:xfrm>
          <a:off x="9716948" y="4157271"/>
          <a:ext cx="868139" cy="86813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FF55D-8316-4C8B-8B2A-4CCA88578D37}">
      <dsp:nvSpPr>
        <dsp:cNvPr id="0" name=""/>
        <dsp:cNvSpPr/>
      </dsp:nvSpPr>
      <dsp:spPr>
        <a:xfrm>
          <a:off x="9887738" y="4324468"/>
          <a:ext cx="503521" cy="50352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0B7FC7-ECBF-4437-A610-F531962E21D4}">
      <dsp:nvSpPr>
        <dsp:cNvPr id="0" name=""/>
        <dsp:cNvSpPr/>
      </dsp:nvSpPr>
      <dsp:spPr>
        <a:xfrm>
          <a:off x="9012622" y="1781372"/>
          <a:ext cx="2629431" cy="86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entury Gothic" panose="020B0502020202020204" pitchFamily="34" charset="0"/>
              <a:cs typeface="Arial" panose="020B0604020202020204" pitchFamily="34" charset="0"/>
            </a:rPr>
            <a:t>Empowerment</a:t>
          </a:r>
        </a:p>
        <a:p>
          <a:pPr marL="0" lvl="0" indent="0" algn="l" defTabSz="889000">
            <a:lnSpc>
              <a:spcPct val="100000"/>
            </a:lnSpc>
            <a:spcBef>
              <a:spcPct val="0"/>
            </a:spcBef>
            <a:spcAft>
              <a:spcPct val="35000"/>
            </a:spcAft>
            <a:buNone/>
          </a:pPr>
          <a:r>
            <a:rPr lang="en-US" sz="2000" b="1" kern="1200" dirty="0">
              <a:latin typeface="Century Gothic" panose="020B0502020202020204" pitchFamily="34" charset="0"/>
              <a:cs typeface="Arial" panose="020B0604020202020204" pitchFamily="34" charset="0"/>
            </a:rPr>
            <a:t> </a:t>
          </a:r>
          <a:r>
            <a:rPr lang="en-US" sz="2000" kern="1200" dirty="0">
              <a:latin typeface="Century Gothic" panose="020B0502020202020204" pitchFamily="34" charset="0"/>
              <a:cs typeface="Arial" panose="020B0604020202020204" pitchFamily="34" charset="0"/>
            </a:rPr>
            <a:t>Encouraging self-efficacy, identifying strengths, and building skills which lead to individual pathways for healing while recognizing and responding to the impact of historical trauma and oppression.</a:t>
          </a:r>
        </a:p>
      </dsp:txBody>
      <dsp:txXfrm>
        <a:off x="9012622" y="1781372"/>
        <a:ext cx="2629431" cy="868139"/>
      </dsp:txXfrm>
    </dsp:sp>
    <dsp:sp modelId="{03B29BE8-26B9-4A03-995E-83F154196510}">
      <dsp:nvSpPr>
        <dsp:cNvPr id="0" name=""/>
        <dsp:cNvSpPr/>
      </dsp:nvSpPr>
      <dsp:spPr>
        <a:xfrm>
          <a:off x="5946097" y="881960"/>
          <a:ext cx="868139" cy="86813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A69AA-28D5-4056-9BB9-3DE13CE0817F}">
      <dsp:nvSpPr>
        <dsp:cNvPr id="0" name=""/>
        <dsp:cNvSpPr/>
      </dsp:nvSpPr>
      <dsp:spPr>
        <a:xfrm>
          <a:off x="6096001" y="1052110"/>
          <a:ext cx="503521" cy="50352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3FAC36-E3A1-4154-884D-FB6DC7985A55}">
      <dsp:nvSpPr>
        <dsp:cNvPr id="0" name=""/>
        <dsp:cNvSpPr/>
      </dsp:nvSpPr>
      <dsp:spPr>
        <a:xfrm>
          <a:off x="4438650" y="2564953"/>
          <a:ext cx="4072646" cy="86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tx2">
                  <a:lumMod val="50000"/>
                </a:schemeClr>
              </a:solidFill>
              <a:latin typeface="Century Gothic" panose="020B0502020202020204" pitchFamily="34" charset="0"/>
              <a:cs typeface="Arial" panose="020B0604020202020204" pitchFamily="34" charset="0"/>
            </a:rPr>
            <a:t>Equity </a:t>
          </a:r>
        </a:p>
        <a:p>
          <a:pPr marL="0" lvl="0" indent="0" algn="l" defTabSz="1066800">
            <a:lnSpc>
              <a:spcPct val="100000"/>
            </a:lnSpc>
            <a:spcBef>
              <a:spcPct val="0"/>
            </a:spcBef>
            <a:spcAft>
              <a:spcPct val="35000"/>
            </a:spcAft>
            <a:buNone/>
          </a:pPr>
          <a:r>
            <a:rPr lang="en-US" sz="2400" kern="1200" dirty="0">
              <a:solidFill>
                <a:schemeClr val="tx2">
                  <a:lumMod val="50000"/>
                </a:schemeClr>
              </a:solidFill>
              <a:latin typeface="Century Gothic" panose="020B0502020202020204" pitchFamily="34" charset="0"/>
              <a:cs typeface="Arial" panose="020B0604020202020204" pitchFamily="34" charset="0"/>
            </a:rPr>
            <a:t>A state of being in which an individual’s outcomes are no longer predictable by race or other demographic factor. The process of giving individuals what they need, not just what's "equal".</a:t>
          </a:r>
        </a:p>
      </dsp:txBody>
      <dsp:txXfrm>
        <a:off x="4438650" y="2564953"/>
        <a:ext cx="4072646" cy="868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A279E-7C2F-5241-9756-296BA7E4A668}">
      <dsp:nvSpPr>
        <dsp:cNvPr id="0" name=""/>
        <dsp:cNvSpPr/>
      </dsp:nvSpPr>
      <dsp:spPr>
        <a:xfrm>
          <a:off x="0" y="2057399"/>
          <a:ext cx="12192000" cy="274319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60707-D9F9-BF49-AF49-059C99FA0CA2}">
      <dsp:nvSpPr>
        <dsp:cNvPr id="0" name=""/>
        <dsp:cNvSpPr/>
      </dsp:nvSpPr>
      <dsp:spPr>
        <a:xfrm>
          <a:off x="4799" y="0"/>
          <a:ext cx="2043795"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2"/>
              </a:solidFill>
              <a:latin typeface="Century Gothic" panose="020B0502020202020204" pitchFamily="34" charset="0"/>
            </a:rPr>
            <a:t>A big thing happens or continues to happen (e.g., the crisis) </a:t>
          </a:r>
          <a:r>
            <a:rPr lang="en-US" sz="1600" kern="1200" dirty="0">
              <a:solidFill>
                <a:schemeClr val="accent2"/>
              </a:solidFill>
              <a:latin typeface="Century Gothic" panose="020B0502020202020204" pitchFamily="34" charset="0"/>
              <a:sym typeface="Wingdings" pitchFamily="2" charset="2"/>
            </a:rPr>
            <a:t> disempowerment, disconnection</a:t>
          </a:r>
          <a:endParaRPr lang="en-US" sz="1600" kern="1200" dirty="0">
            <a:solidFill>
              <a:schemeClr val="accent2"/>
            </a:solidFill>
            <a:latin typeface="Century Gothic" panose="020B0502020202020204" pitchFamily="34" charset="0"/>
          </a:endParaRPr>
        </a:p>
      </dsp:txBody>
      <dsp:txXfrm>
        <a:off x="4799" y="0"/>
        <a:ext cx="2043795" cy="2743199"/>
      </dsp:txXfrm>
    </dsp:sp>
    <dsp:sp modelId="{CEABD235-3C10-2547-8B75-5898F5676CC9}">
      <dsp:nvSpPr>
        <dsp:cNvPr id="0" name=""/>
        <dsp:cNvSpPr/>
      </dsp:nvSpPr>
      <dsp:spPr>
        <a:xfrm>
          <a:off x="683797" y="3086099"/>
          <a:ext cx="685799" cy="68579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E4AD2-9045-E741-91D9-F8C2DDAA456D}">
      <dsp:nvSpPr>
        <dsp:cNvPr id="0" name=""/>
        <dsp:cNvSpPr/>
      </dsp:nvSpPr>
      <dsp:spPr>
        <a:xfrm>
          <a:off x="2117710" y="4114799"/>
          <a:ext cx="1548953"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Recovery Step 1: </a:t>
          </a:r>
        </a:p>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Establish safety &amp; stabilization</a:t>
          </a:r>
        </a:p>
      </dsp:txBody>
      <dsp:txXfrm>
        <a:off x="2117710" y="4114799"/>
        <a:ext cx="1548953" cy="2743199"/>
      </dsp:txXfrm>
    </dsp:sp>
    <dsp:sp modelId="{E779FA55-F40F-B34F-8871-546E5A925800}">
      <dsp:nvSpPr>
        <dsp:cNvPr id="0" name=""/>
        <dsp:cNvSpPr/>
      </dsp:nvSpPr>
      <dsp:spPr>
        <a:xfrm>
          <a:off x="2549287" y="3086099"/>
          <a:ext cx="685799" cy="6857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2031D-DEB4-F940-858F-8A6448B18B13}">
      <dsp:nvSpPr>
        <dsp:cNvPr id="0" name=""/>
        <dsp:cNvSpPr/>
      </dsp:nvSpPr>
      <dsp:spPr>
        <a:xfrm>
          <a:off x="3735780" y="0"/>
          <a:ext cx="2004703"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Recovery Step 2: </a:t>
          </a:r>
        </a:p>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Reconstruct the story (the event, the response to the event, the responses of people in the community to the event, the responses of society to the event) </a:t>
          </a:r>
        </a:p>
      </dsp:txBody>
      <dsp:txXfrm>
        <a:off x="3735780" y="0"/>
        <a:ext cx="2004703" cy="2743199"/>
      </dsp:txXfrm>
    </dsp:sp>
    <dsp:sp modelId="{8EF039A1-49DC-4F48-9A59-3EC46D53DB9B}">
      <dsp:nvSpPr>
        <dsp:cNvPr id="0" name=""/>
        <dsp:cNvSpPr/>
      </dsp:nvSpPr>
      <dsp:spPr>
        <a:xfrm>
          <a:off x="4395231" y="3086099"/>
          <a:ext cx="685799" cy="68579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D4CB3-F1B0-2F4C-9BDB-7F959BD81A2C}">
      <dsp:nvSpPr>
        <dsp:cNvPr id="0" name=""/>
        <dsp:cNvSpPr/>
      </dsp:nvSpPr>
      <dsp:spPr>
        <a:xfrm>
          <a:off x="5809599" y="4114799"/>
          <a:ext cx="1907125"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Recovery Step 3: </a:t>
          </a:r>
        </a:p>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Reconnection with life: Social action </a:t>
          </a:r>
        </a:p>
      </dsp:txBody>
      <dsp:txXfrm>
        <a:off x="5809599" y="4114799"/>
        <a:ext cx="1907125" cy="2743199"/>
      </dsp:txXfrm>
    </dsp:sp>
    <dsp:sp modelId="{F6EAA099-D4F0-DD40-89DB-FE0950D07E68}">
      <dsp:nvSpPr>
        <dsp:cNvPr id="0" name=""/>
        <dsp:cNvSpPr/>
      </dsp:nvSpPr>
      <dsp:spPr>
        <a:xfrm>
          <a:off x="6420262" y="3086099"/>
          <a:ext cx="685799" cy="68579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8CE4E-451E-FE4F-A233-BC4756675C4E}">
      <dsp:nvSpPr>
        <dsp:cNvPr id="0" name=""/>
        <dsp:cNvSpPr/>
      </dsp:nvSpPr>
      <dsp:spPr>
        <a:xfrm>
          <a:off x="7785840" y="0"/>
          <a:ext cx="3182159"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US" sz="1400" b="1" kern="1200" dirty="0">
              <a:solidFill>
                <a:schemeClr val="accent6">
                  <a:lumMod val="75000"/>
                </a:schemeClr>
              </a:solidFill>
              <a:latin typeface="Century Gothic" panose="020B0502020202020204" pitchFamily="34" charset="0"/>
            </a:rPr>
            <a:t>Renewal:</a:t>
          </a:r>
        </a:p>
        <a:p>
          <a:pPr marL="114300" lvl="1" indent="-114300" algn="l" defTabSz="622300">
            <a:lnSpc>
              <a:spcPct val="90000"/>
            </a:lnSpc>
            <a:spcBef>
              <a:spcPct val="0"/>
            </a:spcBef>
            <a:spcAft>
              <a:spcPct val="15000"/>
            </a:spcAft>
            <a:buChar char="•"/>
          </a:pPr>
          <a:r>
            <a:rPr lang="en-US" sz="1400" kern="1200" dirty="0">
              <a:solidFill>
                <a:schemeClr val="accent6">
                  <a:lumMod val="75000"/>
                </a:schemeClr>
              </a:solidFill>
              <a:latin typeface="Century Gothic" panose="020B0502020202020204" pitchFamily="34" charset="0"/>
            </a:rPr>
            <a:t>Reflection</a:t>
          </a:r>
        </a:p>
        <a:p>
          <a:pPr marL="114300" lvl="1" indent="-114300" algn="l" defTabSz="622300">
            <a:lnSpc>
              <a:spcPct val="90000"/>
            </a:lnSpc>
            <a:spcBef>
              <a:spcPct val="0"/>
            </a:spcBef>
            <a:spcAft>
              <a:spcPct val="15000"/>
            </a:spcAft>
            <a:buChar char="•"/>
          </a:pPr>
          <a:r>
            <a:rPr lang="en-US" sz="1400" kern="1200" dirty="0">
              <a:solidFill>
                <a:schemeClr val="accent6">
                  <a:lumMod val="75000"/>
                </a:schemeClr>
              </a:solidFill>
              <a:latin typeface="Century Gothic" panose="020B0502020202020204" pitchFamily="34" charset="0"/>
            </a:rPr>
            <a:t>Integration of learnings and new awareness</a:t>
          </a:r>
        </a:p>
        <a:p>
          <a:pPr marL="114300" lvl="1" indent="-114300" algn="l" defTabSz="622300">
            <a:lnSpc>
              <a:spcPct val="90000"/>
            </a:lnSpc>
            <a:spcBef>
              <a:spcPct val="0"/>
            </a:spcBef>
            <a:spcAft>
              <a:spcPct val="15000"/>
            </a:spcAft>
            <a:buChar char="•"/>
          </a:pPr>
          <a:r>
            <a:rPr lang="en-US" sz="1400" kern="1200" dirty="0">
              <a:solidFill>
                <a:schemeClr val="accent6">
                  <a:lumMod val="75000"/>
                </a:schemeClr>
              </a:solidFill>
              <a:latin typeface="Century Gothic" panose="020B0502020202020204" pitchFamily="34" charset="0"/>
            </a:rPr>
            <a:t>Analysis of root causes (examining the crisis and experience of the crisis from a social justice frame)</a:t>
          </a:r>
        </a:p>
        <a:p>
          <a:pPr marL="114300" lvl="1" indent="-114300" algn="l" defTabSz="622300">
            <a:lnSpc>
              <a:spcPct val="90000"/>
            </a:lnSpc>
            <a:spcBef>
              <a:spcPct val="0"/>
            </a:spcBef>
            <a:spcAft>
              <a:spcPct val="15000"/>
            </a:spcAft>
            <a:buChar char="•"/>
          </a:pPr>
          <a:r>
            <a:rPr lang="en-US" sz="1400" kern="1200" dirty="0">
              <a:solidFill>
                <a:schemeClr val="accent6">
                  <a:lumMod val="75000"/>
                </a:schemeClr>
              </a:solidFill>
              <a:latin typeface="Century Gothic" panose="020B0502020202020204" pitchFamily="34" charset="0"/>
            </a:rPr>
            <a:t>Commitment to action (interruption, generation, and informing future crisis work)</a:t>
          </a:r>
        </a:p>
      </dsp:txBody>
      <dsp:txXfrm>
        <a:off x="7785840" y="0"/>
        <a:ext cx="3182159" cy="2743199"/>
      </dsp:txXfrm>
    </dsp:sp>
    <dsp:sp modelId="{174CB545-F421-604F-AEB8-A0DAFACAEACB}">
      <dsp:nvSpPr>
        <dsp:cNvPr id="0" name=""/>
        <dsp:cNvSpPr/>
      </dsp:nvSpPr>
      <dsp:spPr>
        <a:xfrm>
          <a:off x="9034020" y="3086099"/>
          <a:ext cx="685799" cy="68579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39E68-FA6A-FD44-877F-C5A8834ED2EA}">
      <dsp:nvSpPr>
        <dsp:cNvPr id="0" name=""/>
        <dsp:cNvSpPr/>
      </dsp:nvSpPr>
      <dsp:spPr>
        <a:xfrm>
          <a:off x="0" y="3348"/>
          <a:ext cx="121920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38172-7B70-854A-AFC7-C8153827208C}">
      <dsp:nvSpPr>
        <dsp:cNvPr id="0" name=""/>
        <dsp:cNvSpPr/>
      </dsp:nvSpPr>
      <dsp:spPr>
        <a:xfrm>
          <a:off x="0" y="3348"/>
          <a:ext cx="12192001"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entury Gothic" panose="020B0502020202020204" pitchFamily="34" charset="0"/>
            </a:rPr>
            <a:t> </a:t>
          </a:r>
        </a:p>
        <a:p>
          <a:pPr marL="0" lvl="0" indent="0" algn="l" defTabSz="800100">
            <a:lnSpc>
              <a:spcPct val="90000"/>
            </a:lnSpc>
            <a:spcBef>
              <a:spcPct val="0"/>
            </a:spcBef>
            <a:spcAft>
              <a:spcPct val="35000"/>
            </a:spcAft>
            <a:buNone/>
          </a:pPr>
          <a:r>
            <a:rPr lang="en-US" sz="1800" b="0" i="0" kern="1200" dirty="0">
              <a:latin typeface="Century Gothic" panose="020B0502020202020204" pitchFamily="34" charset="0"/>
            </a:rPr>
            <a:t>“</a:t>
          </a:r>
          <a:r>
            <a:rPr lang="en-US" sz="1800" b="1" i="0" kern="1200" dirty="0">
              <a:latin typeface="Century Gothic" panose="020B0502020202020204" pitchFamily="34" charset="0"/>
            </a:rPr>
            <a:t>The process of adapting </a:t>
          </a:r>
          <a:r>
            <a:rPr lang="en-US" sz="1800" b="0" i="0" kern="1200" dirty="0">
              <a:latin typeface="Century Gothic" panose="020B0502020202020204" pitchFamily="34" charset="0"/>
            </a:rPr>
            <a:t>well in the face of adversity, trauma, tragedy, threats or even significant sources of stress.”(APA, 2014)</a:t>
          </a:r>
          <a:endParaRPr lang="en-US" sz="1800" kern="1200" dirty="0">
            <a:latin typeface="Century Gothic" panose="020B0502020202020204" pitchFamily="34" charset="0"/>
          </a:endParaRPr>
        </a:p>
      </dsp:txBody>
      <dsp:txXfrm>
        <a:off x="0" y="3348"/>
        <a:ext cx="12192001" cy="1141883"/>
      </dsp:txXfrm>
    </dsp:sp>
    <dsp:sp modelId="{232108C7-FA55-9348-94B8-1F47982EA300}">
      <dsp:nvSpPr>
        <dsp:cNvPr id="0" name=""/>
        <dsp:cNvSpPr/>
      </dsp:nvSpPr>
      <dsp:spPr>
        <a:xfrm>
          <a:off x="0" y="1145232"/>
          <a:ext cx="12192001" cy="0"/>
        </a:xfrm>
        <a:prstGeom prst="line">
          <a:avLst/>
        </a:prstGeom>
        <a:solidFill>
          <a:schemeClr val="accent2">
            <a:hueOff val="2400014"/>
            <a:satOff val="3077"/>
            <a:lumOff val="8235"/>
            <a:alphaOff val="0"/>
          </a:schemeClr>
        </a:solidFill>
        <a:ln w="25400" cap="flat" cmpd="sng" algn="ctr">
          <a:solidFill>
            <a:schemeClr val="accent2">
              <a:hueOff val="2400014"/>
              <a:satOff val="3077"/>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F4C79-36A0-5D46-B998-B87425B3A1FB}">
      <dsp:nvSpPr>
        <dsp:cNvPr id="0" name=""/>
        <dsp:cNvSpPr/>
      </dsp:nvSpPr>
      <dsp:spPr>
        <a:xfrm>
          <a:off x="0" y="1145232"/>
          <a:ext cx="12192001"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latin typeface="Century Gothic" panose="020B0502020202020204" pitchFamily="34" charset="0"/>
            </a:rPr>
            <a:t>“In the context of exposure to significant adversity, resilience is </a:t>
          </a:r>
          <a:r>
            <a:rPr lang="en-US" sz="1600" b="1" kern="1200" dirty="0">
              <a:latin typeface="Century Gothic" panose="020B0502020202020204" pitchFamily="34" charset="0"/>
            </a:rPr>
            <a:t>both the capacity of individuals</a:t>
          </a:r>
          <a:r>
            <a:rPr lang="en-US" sz="1600" b="0" kern="1200" dirty="0">
              <a:latin typeface="Century Gothic" panose="020B0502020202020204" pitchFamily="34" charset="0"/>
            </a:rPr>
            <a:t> to navigate their way to the psychological, social, cultural, and physical resources that sustain their well-being, and </a:t>
          </a:r>
          <a:r>
            <a:rPr lang="en-US" sz="1600" b="1" kern="1200" dirty="0">
              <a:latin typeface="Century Gothic" panose="020B0502020202020204" pitchFamily="34" charset="0"/>
            </a:rPr>
            <a:t>their capacity individually and collectively </a:t>
          </a:r>
          <a:r>
            <a:rPr lang="en-US" sz="1600" b="0" kern="1200" dirty="0">
              <a:latin typeface="Century Gothic" panose="020B0502020202020204" pitchFamily="34" charset="0"/>
            </a:rPr>
            <a:t>to negotiate for these resources to be provided in culturally meaningful ways.” </a:t>
          </a:r>
          <a:r>
            <a:rPr lang="en-US" sz="1600" kern="1200" dirty="0">
              <a:latin typeface="Century Gothic" panose="020B0502020202020204" pitchFamily="34" charset="0"/>
            </a:rPr>
            <a:t>(Ungar, </a:t>
          </a:r>
          <a:r>
            <a:rPr lang="en-US" sz="1600" kern="1200" dirty="0">
              <a:latin typeface="Century Gothic" panose="020B0502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http://resilienceresearch.org/</a:t>
          </a:r>
          <a:r>
            <a:rPr lang="en-US" sz="1600" kern="1200" dirty="0">
              <a:latin typeface="Century Gothic" panose="020B0502020202020204" pitchFamily="34" charset="0"/>
            </a:rPr>
            <a:t>)</a:t>
          </a:r>
        </a:p>
      </dsp:txBody>
      <dsp:txXfrm>
        <a:off x="0" y="1145232"/>
        <a:ext cx="12192001" cy="1141883"/>
      </dsp:txXfrm>
    </dsp:sp>
    <dsp:sp modelId="{3BC4961B-FAE8-DC4F-8C21-A94D0E465AB7}">
      <dsp:nvSpPr>
        <dsp:cNvPr id="0" name=""/>
        <dsp:cNvSpPr/>
      </dsp:nvSpPr>
      <dsp:spPr>
        <a:xfrm>
          <a:off x="0" y="2287116"/>
          <a:ext cx="12192001" cy="0"/>
        </a:xfrm>
        <a:prstGeom prst="line">
          <a:avLst/>
        </a:prstGeom>
        <a:solidFill>
          <a:schemeClr val="accent2">
            <a:hueOff val="4800028"/>
            <a:satOff val="6154"/>
            <a:lumOff val="16470"/>
            <a:alphaOff val="0"/>
          </a:schemeClr>
        </a:solidFill>
        <a:ln w="25400" cap="flat" cmpd="sng" algn="ctr">
          <a:solidFill>
            <a:schemeClr val="accent2">
              <a:hueOff val="4800028"/>
              <a:satOff val="6154"/>
              <a:lumOff val="16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8A04C-BBFD-1247-BBF6-5D37102D6B81}">
      <dsp:nvSpPr>
        <dsp:cNvPr id="0" name=""/>
        <dsp:cNvSpPr/>
      </dsp:nvSpPr>
      <dsp:spPr>
        <a:xfrm>
          <a:off x="0" y="2287116"/>
          <a:ext cx="12192001"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b="1" i="0" u="none" kern="1200" dirty="0">
            <a:latin typeface="Century Gothic" panose="020B0502020202020204" pitchFamily="34" charset="0"/>
            <a:ea typeface="Arial"/>
            <a:cs typeface="Arial"/>
            <a:sym typeface="Arial"/>
          </a:endParaRPr>
        </a:p>
        <a:p>
          <a:pPr marL="0" lvl="0" indent="0" algn="l" defTabSz="711200">
            <a:lnSpc>
              <a:spcPct val="90000"/>
            </a:lnSpc>
            <a:spcBef>
              <a:spcPct val="0"/>
            </a:spcBef>
            <a:spcAft>
              <a:spcPct val="35000"/>
            </a:spcAft>
            <a:buNone/>
          </a:pPr>
          <a:r>
            <a:rPr lang="en-US" sz="1600" b="1" i="0" u="none" kern="1200" dirty="0">
              <a:latin typeface="Century Gothic" panose="020B0502020202020204" pitchFamily="34" charset="0"/>
              <a:ea typeface="Arial"/>
              <a:cs typeface="Arial"/>
              <a:sym typeface="Arial"/>
            </a:rPr>
            <a:t>Community Resilience: </a:t>
          </a:r>
          <a:r>
            <a:rPr lang="en-US" sz="1600" b="0" i="0" u="none" kern="1200" dirty="0">
              <a:latin typeface="Century Gothic" panose="020B0502020202020204" pitchFamily="34" charset="0"/>
              <a:ea typeface="Arial"/>
              <a:cs typeface="Arial"/>
              <a:sym typeface="Arial"/>
            </a:rPr>
            <a:t>The ability of a community to adapt to and even thrive in the face of adversity and traumatic events, thus reinforcing community healing and reducing trauma-inducing conditions (</a:t>
          </a:r>
          <a:r>
            <a:rPr lang="en-US" sz="1600" b="0" i="0" u="none" kern="1200" dirty="0" err="1">
              <a:latin typeface="Century Gothic" panose="020B0502020202020204" pitchFamily="34" charset="0"/>
              <a:ea typeface="Arial"/>
              <a:cs typeface="Arial"/>
              <a:sym typeface="Arial"/>
            </a:rPr>
            <a:t>Pinderhughes</a:t>
          </a:r>
          <a:r>
            <a:rPr lang="en-US" sz="1600" b="0" i="0" u="none" kern="1200" dirty="0">
              <a:latin typeface="Century Gothic" panose="020B0502020202020204" pitchFamily="34" charset="0"/>
              <a:ea typeface="Arial"/>
              <a:cs typeface="Arial"/>
              <a:sym typeface="Arial"/>
            </a:rPr>
            <a:t>, 2016)</a:t>
          </a:r>
          <a:endParaRPr lang="en-US" sz="1600" kern="1200" dirty="0">
            <a:latin typeface="Century Gothic" panose="020B0502020202020204" pitchFamily="34" charset="0"/>
          </a:endParaRPr>
        </a:p>
      </dsp:txBody>
      <dsp:txXfrm>
        <a:off x="0" y="2287116"/>
        <a:ext cx="12192001" cy="1141883"/>
      </dsp:txXfrm>
    </dsp:sp>
    <dsp:sp modelId="{E7CCB89C-B3AA-7641-B3AE-B0E7BF0EC371}">
      <dsp:nvSpPr>
        <dsp:cNvPr id="0" name=""/>
        <dsp:cNvSpPr/>
      </dsp:nvSpPr>
      <dsp:spPr>
        <a:xfrm>
          <a:off x="0" y="3429000"/>
          <a:ext cx="12192001" cy="0"/>
        </a:xfrm>
        <a:prstGeom prst="line">
          <a:avLst/>
        </a:prstGeom>
        <a:solidFill>
          <a:schemeClr val="accent2">
            <a:hueOff val="7200042"/>
            <a:satOff val="9231"/>
            <a:lumOff val="24706"/>
            <a:alphaOff val="0"/>
          </a:schemeClr>
        </a:solidFill>
        <a:ln w="25400" cap="flat" cmpd="sng" algn="ctr">
          <a:solidFill>
            <a:schemeClr val="accent2">
              <a:hueOff val="7200042"/>
              <a:satOff val="9231"/>
              <a:lumOff val="2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7FE3E-40A7-8D44-84A8-79B5184CDAE6}">
      <dsp:nvSpPr>
        <dsp:cNvPr id="0" name=""/>
        <dsp:cNvSpPr/>
      </dsp:nvSpPr>
      <dsp:spPr>
        <a:xfrm>
          <a:off x="0" y="3429000"/>
          <a:ext cx="12192001"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b="0" i="0" kern="1200" dirty="0">
            <a:latin typeface="Century Gothic" panose="020B0502020202020204" pitchFamily="34" charset="0"/>
          </a:endParaRPr>
        </a:p>
        <a:p>
          <a:pPr marL="0" lvl="0" indent="0" algn="l" defTabSz="800100">
            <a:lnSpc>
              <a:spcPct val="90000"/>
            </a:lnSpc>
            <a:spcBef>
              <a:spcPct val="0"/>
            </a:spcBef>
            <a:spcAft>
              <a:spcPct val="35000"/>
            </a:spcAft>
            <a:buNone/>
          </a:pPr>
          <a:r>
            <a:rPr lang="en-US" sz="1800" b="0" i="0" kern="1200" dirty="0">
              <a:latin typeface="Century Gothic" panose="020B0502020202020204" pitchFamily="34" charset="0"/>
            </a:rPr>
            <a:t>The </a:t>
          </a:r>
          <a:r>
            <a:rPr lang="en-US" sz="1800" b="1" i="0" kern="1200" dirty="0">
              <a:latin typeface="Century Gothic" panose="020B0502020202020204" pitchFamily="34" charset="0"/>
            </a:rPr>
            <a:t>capacity of a dynamic system </a:t>
          </a:r>
          <a:r>
            <a:rPr lang="en-US" sz="1800" b="0" i="0" kern="1200" dirty="0">
              <a:latin typeface="Century Gothic" panose="020B0502020202020204" pitchFamily="34" charset="0"/>
            </a:rPr>
            <a:t>to adapt successfully to disturbances that threaten the viability, the function, or the development of that system (</a:t>
          </a:r>
          <a:r>
            <a:rPr lang="en-US" sz="1800" b="0" i="0" kern="1200" dirty="0" err="1">
              <a:latin typeface="Century Gothic" panose="020B0502020202020204" pitchFamily="34" charset="0"/>
            </a:rPr>
            <a:t>Masten</a:t>
          </a:r>
          <a:r>
            <a:rPr lang="en-US" sz="1800" b="0" i="0" kern="1200" dirty="0">
              <a:latin typeface="Century Gothic" panose="020B0502020202020204" pitchFamily="34" charset="0"/>
            </a:rPr>
            <a:t> </a:t>
          </a:r>
          <a:r>
            <a:rPr lang="en-US" sz="1800" b="0" i="0" kern="1200" dirty="0">
              <a:latin typeface="Century Gothic" panose="020B0502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2014a</a:t>
          </a:r>
          <a:r>
            <a:rPr lang="en-US" sz="1800" b="0" i="0" kern="1200" dirty="0">
              <a:latin typeface="Century Gothic" panose="020B0502020202020204" pitchFamily="34" charset="0"/>
            </a:rPr>
            <a:t>, </a:t>
          </a:r>
          <a:r>
            <a:rPr lang="en-US" sz="1800" b="0" i="0" kern="1200" dirty="0">
              <a:latin typeface="Century Gothic" panose="020B0502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2014b</a:t>
          </a:r>
          <a:r>
            <a:rPr lang="en-US" sz="1800" b="0" i="0" kern="1200" dirty="0">
              <a:latin typeface="Century Gothic" panose="020B0502020202020204" pitchFamily="34" charset="0"/>
            </a:rPr>
            <a:t>).</a:t>
          </a:r>
          <a:endParaRPr lang="en-US" sz="1800" kern="1200" dirty="0">
            <a:latin typeface="Century Gothic" panose="020B0502020202020204" pitchFamily="34" charset="0"/>
          </a:endParaRPr>
        </a:p>
      </dsp:txBody>
      <dsp:txXfrm>
        <a:off x="0" y="3429000"/>
        <a:ext cx="12192001" cy="1141883"/>
      </dsp:txXfrm>
    </dsp:sp>
    <dsp:sp modelId="{E50691C3-034F-3D49-8A3C-591673500624}">
      <dsp:nvSpPr>
        <dsp:cNvPr id="0" name=""/>
        <dsp:cNvSpPr/>
      </dsp:nvSpPr>
      <dsp:spPr>
        <a:xfrm>
          <a:off x="0" y="4570884"/>
          <a:ext cx="12192001" cy="0"/>
        </a:xfrm>
        <a:prstGeom prst="line">
          <a:avLst/>
        </a:prstGeom>
        <a:solidFill>
          <a:schemeClr val="accent2">
            <a:hueOff val="9600056"/>
            <a:satOff val="12308"/>
            <a:lumOff val="32941"/>
            <a:alphaOff val="0"/>
          </a:schemeClr>
        </a:solidFill>
        <a:ln w="25400" cap="flat" cmpd="sng" algn="ctr">
          <a:solidFill>
            <a:schemeClr val="accent2">
              <a:hueOff val="9600056"/>
              <a:satOff val="12308"/>
              <a:lumOff val="3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D2CED-C194-3D4A-95B9-1A9AB8FA517E}">
      <dsp:nvSpPr>
        <dsp:cNvPr id="0" name=""/>
        <dsp:cNvSpPr/>
      </dsp:nvSpPr>
      <dsp:spPr>
        <a:xfrm>
          <a:off x="0" y="4570884"/>
          <a:ext cx="12192001"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b="0" i="0" kern="1200" dirty="0">
            <a:latin typeface="Century Gothic" panose="020B0502020202020204" pitchFamily="34" charset="0"/>
          </a:endParaRPr>
        </a:p>
        <a:p>
          <a:pPr marL="0" lvl="0" indent="0" algn="l" defTabSz="800100">
            <a:lnSpc>
              <a:spcPct val="90000"/>
            </a:lnSpc>
            <a:spcBef>
              <a:spcPct val="0"/>
            </a:spcBef>
            <a:spcAft>
              <a:spcPct val="35000"/>
            </a:spcAft>
            <a:buNone/>
          </a:pPr>
          <a:r>
            <a:rPr lang="en-US" sz="1800" b="0" i="0" kern="1200" dirty="0">
              <a:latin typeface="Century Gothic" panose="020B0502020202020204" pitchFamily="34" charset="0"/>
            </a:rPr>
            <a:t>“A process to </a:t>
          </a:r>
          <a:r>
            <a:rPr lang="en-US" sz="1800" b="1" i="0" kern="1200" dirty="0">
              <a:latin typeface="Century Gothic" panose="020B0502020202020204" pitchFamily="34" charset="0"/>
            </a:rPr>
            <a:t>harness resources </a:t>
          </a:r>
          <a:r>
            <a:rPr lang="en-US" sz="1800" b="0" i="0" kern="1200" dirty="0">
              <a:latin typeface="Century Gothic" panose="020B0502020202020204" pitchFamily="34" charset="0"/>
            </a:rPr>
            <a:t>in order to sustain well-being.”  Dr. Catherine </a:t>
          </a:r>
          <a:r>
            <a:rPr lang="en-US" sz="1800" b="0" i="0" kern="1200" dirty="0" err="1">
              <a:latin typeface="Century Gothic" panose="020B0502020202020204" pitchFamily="34" charset="0"/>
            </a:rPr>
            <a:t>Panter</a:t>
          </a:r>
          <a:r>
            <a:rPr lang="en-US" sz="1800" b="0" i="0" kern="1200" dirty="0">
              <a:latin typeface="Century Gothic" panose="020B0502020202020204" pitchFamily="34" charset="0"/>
            </a:rPr>
            <a:t>-Brick </a:t>
          </a:r>
          <a:endParaRPr lang="en-US" sz="1800" kern="1200" dirty="0">
            <a:latin typeface="Century Gothic" panose="020B0502020202020204" pitchFamily="34" charset="0"/>
          </a:endParaRPr>
        </a:p>
      </dsp:txBody>
      <dsp:txXfrm>
        <a:off x="0" y="4570884"/>
        <a:ext cx="12192001" cy="1141883"/>
      </dsp:txXfrm>
    </dsp:sp>
    <dsp:sp modelId="{4FC0A16A-0DA9-AA40-B35F-D125AE2354FD}">
      <dsp:nvSpPr>
        <dsp:cNvPr id="0" name=""/>
        <dsp:cNvSpPr/>
      </dsp:nvSpPr>
      <dsp:spPr>
        <a:xfrm>
          <a:off x="0" y="5712768"/>
          <a:ext cx="12192001" cy="0"/>
        </a:xfrm>
        <a:prstGeom prst="line">
          <a:avLst/>
        </a:prstGeom>
        <a:solidFill>
          <a:schemeClr val="accent2">
            <a:hueOff val="12000070"/>
            <a:satOff val="15385"/>
            <a:lumOff val="41176"/>
            <a:alphaOff val="0"/>
          </a:schemeClr>
        </a:solidFill>
        <a:ln w="25400" cap="flat" cmpd="sng" algn="ctr">
          <a:solidFill>
            <a:schemeClr val="accent2">
              <a:hueOff val="12000070"/>
              <a:satOff val="15385"/>
              <a:lumOff val="4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263A6-1473-AC47-91D8-BF888D6E4D2E}">
      <dsp:nvSpPr>
        <dsp:cNvPr id="0" name=""/>
        <dsp:cNvSpPr/>
      </dsp:nvSpPr>
      <dsp:spPr>
        <a:xfrm>
          <a:off x="0" y="5712768"/>
          <a:ext cx="12192001"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 Resilience is the ability to navigate adversity and bounce back from difficult life events. Being resilient does not mean that an individual doesn’t experience stress, emotional upheaval, or suffering. Rather, </a:t>
          </a:r>
          <a:r>
            <a:rPr lang="en-US" sz="1600" b="1" kern="1200" dirty="0">
              <a:latin typeface="Century Gothic" panose="020B0502020202020204" pitchFamily="34" charset="0"/>
            </a:rPr>
            <a:t>resilience includes working through challenges, emotional pain, and trauma to increase one’s capacity to move through challenge</a:t>
          </a:r>
          <a:r>
            <a:rPr lang="en-US" sz="1600" kern="1200" dirty="0">
              <a:latin typeface="Century Gothic" panose="020B0502020202020204" pitchFamily="34" charset="0"/>
            </a:rPr>
            <a:t>.” Katie Hurley, Everyday Health</a:t>
          </a:r>
          <a:br>
            <a:rPr lang="en-US" sz="1800" kern="1200" dirty="0">
              <a:latin typeface="Century Gothic" panose="020B0502020202020204" pitchFamily="34" charset="0"/>
            </a:rPr>
          </a:br>
          <a:endParaRPr lang="en-US" sz="1800" kern="1200" dirty="0">
            <a:latin typeface="Century Gothic" panose="020B0502020202020204" pitchFamily="34" charset="0"/>
          </a:endParaRPr>
        </a:p>
      </dsp:txBody>
      <dsp:txXfrm>
        <a:off x="0" y="5712768"/>
        <a:ext cx="12192001" cy="1141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F7BFB-F916-634E-A346-A84069A5B849}">
      <dsp:nvSpPr>
        <dsp:cNvPr id="0" name=""/>
        <dsp:cNvSpPr/>
      </dsp:nvSpPr>
      <dsp:spPr>
        <a:xfrm rot="16200000">
          <a:off x="-1278647" y="1281536"/>
          <a:ext cx="5398330" cy="2835256"/>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6340" bIns="0" numCol="1" spcCol="1270" anchor="t" anchorCtr="0">
          <a:noAutofit/>
        </a:bodyPr>
        <a:lstStyle/>
        <a:p>
          <a:pPr marL="0" lvl="0" indent="0" algn="l" defTabSz="933450">
            <a:lnSpc>
              <a:spcPct val="90000"/>
            </a:lnSpc>
            <a:spcBef>
              <a:spcPct val="0"/>
            </a:spcBef>
            <a:spcAft>
              <a:spcPct val="35000"/>
            </a:spcAft>
            <a:buNone/>
          </a:pPr>
          <a:r>
            <a:rPr lang="en-US" sz="2100" kern="1200">
              <a:latin typeface="Century Gothic" panose="020B0502020202020204" pitchFamily="34" charset="0"/>
            </a:rPr>
            <a:t>Centrality</a:t>
          </a: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The degree to which an individual believes a negative event has become a core part of their identity</a:t>
          </a:r>
        </a:p>
      </dsp:txBody>
      <dsp:txXfrm rot="5400000">
        <a:off x="2890" y="1079665"/>
        <a:ext cx="2835256" cy="3238998"/>
      </dsp:txXfrm>
    </dsp:sp>
    <dsp:sp modelId="{9B3ED3DF-A912-B948-8993-07D84BE2F275}">
      <dsp:nvSpPr>
        <dsp:cNvPr id="0" name=""/>
        <dsp:cNvSpPr/>
      </dsp:nvSpPr>
      <dsp:spPr>
        <a:xfrm rot="16200000">
          <a:off x="1769252" y="1281536"/>
          <a:ext cx="5398330" cy="2835256"/>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6340" bIns="0" numCol="1" spcCol="1270" anchor="t" anchorCtr="0">
          <a:noAutofit/>
        </a:bodyPr>
        <a:lstStyle/>
        <a:p>
          <a:pPr marL="0" lvl="0" indent="0" algn="l" defTabSz="933450">
            <a:lnSpc>
              <a:spcPct val="90000"/>
            </a:lnSpc>
            <a:spcBef>
              <a:spcPct val="0"/>
            </a:spcBef>
            <a:spcAft>
              <a:spcPct val="35000"/>
            </a:spcAft>
            <a:buNone/>
          </a:pPr>
          <a:r>
            <a:rPr lang="en-US" sz="2100" kern="1200" dirty="0">
              <a:latin typeface="Century Gothic" panose="020B0502020202020204" pitchFamily="34" charset="0"/>
            </a:rPr>
            <a:t>Rumination </a:t>
          </a: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Intrusive</a:t>
          </a:r>
        </a:p>
        <a:p>
          <a:pPr marL="171450" lvl="1" indent="-171450" algn="l" defTabSz="711200">
            <a:lnSpc>
              <a:spcPct val="90000"/>
            </a:lnSpc>
            <a:spcBef>
              <a:spcPct val="0"/>
            </a:spcBef>
            <a:spcAft>
              <a:spcPct val="15000"/>
            </a:spcAft>
            <a:buChar char="•"/>
          </a:pP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Deliberate</a:t>
          </a:r>
        </a:p>
      </dsp:txBody>
      <dsp:txXfrm rot="5400000">
        <a:off x="3050789" y="1079665"/>
        <a:ext cx="2835256" cy="3238998"/>
      </dsp:txXfrm>
    </dsp:sp>
    <dsp:sp modelId="{A7BC1DA5-17D1-514F-B135-8E065B7647AA}">
      <dsp:nvSpPr>
        <dsp:cNvPr id="0" name=""/>
        <dsp:cNvSpPr/>
      </dsp:nvSpPr>
      <dsp:spPr>
        <a:xfrm rot="16200000">
          <a:off x="4817153" y="1281536"/>
          <a:ext cx="5398330" cy="2835256"/>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6340" bIns="0" numCol="1" spcCol="1270" anchor="t" anchorCtr="0">
          <a:noAutofit/>
        </a:bodyPr>
        <a:lstStyle/>
        <a:p>
          <a:pPr marL="0" lvl="0" indent="0" algn="l" defTabSz="933450">
            <a:lnSpc>
              <a:spcPct val="90000"/>
            </a:lnSpc>
            <a:spcBef>
              <a:spcPct val="0"/>
            </a:spcBef>
            <a:spcAft>
              <a:spcPct val="35000"/>
            </a:spcAft>
            <a:buNone/>
          </a:pPr>
          <a:r>
            <a:rPr lang="en-US" sz="2100" kern="1200" dirty="0">
              <a:latin typeface="Century Gothic" panose="020B0502020202020204" pitchFamily="34" charset="0"/>
            </a:rPr>
            <a:t>Re-assessment</a:t>
          </a: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Pre-conceived notions of the world</a:t>
          </a:r>
        </a:p>
        <a:p>
          <a:pPr marL="171450" lvl="1" indent="-171450" algn="l" defTabSz="711200">
            <a:lnSpc>
              <a:spcPct val="90000"/>
            </a:lnSpc>
            <a:spcBef>
              <a:spcPct val="0"/>
            </a:spcBef>
            <a:spcAft>
              <a:spcPct val="15000"/>
            </a:spcAft>
            <a:buChar char="•"/>
          </a:pP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What is just? </a:t>
          </a:r>
        </a:p>
      </dsp:txBody>
      <dsp:txXfrm rot="5400000">
        <a:off x="6098690" y="1079665"/>
        <a:ext cx="2835256" cy="3238998"/>
      </dsp:txXfrm>
    </dsp:sp>
    <dsp:sp modelId="{8602D8AD-D0AF-B341-A24F-59D7B4121A8A}">
      <dsp:nvSpPr>
        <dsp:cNvPr id="0" name=""/>
        <dsp:cNvSpPr/>
      </dsp:nvSpPr>
      <dsp:spPr>
        <a:xfrm rot="16200000">
          <a:off x="7865053" y="1281536"/>
          <a:ext cx="5398330" cy="2835256"/>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6340" bIns="0" numCol="1" spcCol="1270" anchor="t" anchorCtr="0">
          <a:noAutofit/>
        </a:bodyPr>
        <a:lstStyle/>
        <a:p>
          <a:pPr marL="0" lvl="0" indent="0" algn="l" defTabSz="933450">
            <a:lnSpc>
              <a:spcPct val="90000"/>
            </a:lnSpc>
            <a:spcBef>
              <a:spcPct val="0"/>
            </a:spcBef>
            <a:spcAft>
              <a:spcPct val="35000"/>
            </a:spcAft>
            <a:buNone/>
          </a:pPr>
          <a:r>
            <a:rPr lang="en-US" sz="2100" kern="1200" dirty="0">
              <a:latin typeface="Century Gothic" panose="020B0502020202020204" pitchFamily="34" charset="0"/>
            </a:rPr>
            <a:t>Proximity</a:t>
          </a:r>
        </a:p>
        <a:p>
          <a:pPr marL="171450" lvl="1" indent="-171450" algn="l" defTabSz="711200">
            <a:lnSpc>
              <a:spcPct val="90000"/>
            </a:lnSpc>
            <a:spcBef>
              <a:spcPct val="0"/>
            </a:spcBef>
            <a:spcAft>
              <a:spcPct val="15000"/>
            </a:spcAft>
            <a:buChar char="•"/>
          </a:pPr>
          <a:r>
            <a:rPr lang="en-US" sz="1600" b="0" i="0" kern="1200" dirty="0">
              <a:latin typeface="Century Gothic" panose="020B0502020202020204" pitchFamily="34" charset="0"/>
            </a:rPr>
            <a:t>Physical closeness can lead to more likely to experiencing post-traumatic stress symptoms. </a:t>
          </a: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b="0" i="0" kern="1200" dirty="0">
              <a:latin typeface="Century Gothic" panose="020B0502020202020204" pitchFamily="34" charset="0"/>
            </a:rPr>
            <a:t>The more emotionally close to the crisis event a person is, the more likely they are to also experience post-traumatic growth. </a:t>
          </a:r>
          <a:endParaRPr lang="en-US" sz="1600" kern="1200" dirty="0">
            <a:latin typeface="Century Gothic" panose="020B0502020202020204" pitchFamily="34" charset="0"/>
          </a:endParaRPr>
        </a:p>
      </dsp:txBody>
      <dsp:txXfrm rot="5400000">
        <a:off x="9146590" y="1079665"/>
        <a:ext cx="2835256" cy="3238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8386D-4F62-4ACD-B5C2-F932758D3FE2}">
      <dsp:nvSpPr>
        <dsp:cNvPr id="0" name=""/>
        <dsp:cNvSpPr/>
      </dsp:nvSpPr>
      <dsp:spPr>
        <a:xfrm>
          <a:off x="0" y="5357"/>
          <a:ext cx="7289198" cy="11412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1CC2A-C9B4-4AB7-A786-E37E074FD9DC}">
      <dsp:nvSpPr>
        <dsp:cNvPr id="0" name=""/>
        <dsp:cNvSpPr/>
      </dsp:nvSpPr>
      <dsp:spPr>
        <a:xfrm>
          <a:off x="345217" y="262130"/>
          <a:ext cx="627667" cy="627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4EBC48-6B79-45CA-97AD-58A4A0DF2DA5}">
      <dsp:nvSpPr>
        <dsp:cNvPr id="0" name=""/>
        <dsp:cNvSpPr/>
      </dsp:nvSpPr>
      <dsp:spPr>
        <a:xfrm>
          <a:off x="1318102" y="5357"/>
          <a:ext cx="5971095" cy="114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78" tIns="120778" rIns="120778" bIns="120778" numCol="1" spcCol="1270" anchor="ctr" anchorCtr="0">
          <a:noAutofit/>
        </a:bodyPr>
        <a:lstStyle/>
        <a:p>
          <a:pPr marL="0" lvl="0" indent="0" algn="l" defTabSz="844550">
            <a:lnSpc>
              <a:spcPct val="100000"/>
            </a:lnSpc>
            <a:spcBef>
              <a:spcPct val="0"/>
            </a:spcBef>
            <a:spcAft>
              <a:spcPct val="35000"/>
            </a:spcAft>
            <a:buNone/>
          </a:pPr>
          <a:r>
            <a:rPr lang="en-US" sz="1900" kern="1200">
              <a:latin typeface="Century Gothic" panose="020B0502020202020204" pitchFamily="34" charset="0"/>
            </a:rPr>
            <a:t>What would be different?</a:t>
          </a:r>
        </a:p>
      </dsp:txBody>
      <dsp:txXfrm>
        <a:off x="1318102" y="5357"/>
        <a:ext cx="5971095" cy="1141213"/>
      </dsp:txXfrm>
    </dsp:sp>
    <dsp:sp modelId="{81F7BD1D-549A-4F3E-A652-0CF25DDC95E9}">
      <dsp:nvSpPr>
        <dsp:cNvPr id="0" name=""/>
        <dsp:cNvSpPr/>
      </dsp:nvSpPr>
      <dsp:spPr>
        <a:xfrm>
          <a:off x="0" y="1431875"/>
          <a:ext cx="7289198" cy="11412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3DCDD-2A8E-4660-B4F9-2671DAF67C10}">
      <dsp:nvSpPr>
        <dsp:cNvPr id="0" name=""/>
        <dsp:cNvSpPr/>
      </dsp:nvSpPr>
      <dsp:spPr>
        <a:xfrm>
          <a:off x="345217" y="1688648"/>
          <a:ext cx="627667" cy="627667"/>
        </a:xfrm>
        <a:prstGeom prst="lightningBol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C9D9A-5270-4419-849C-1C08875541E6}">
      <dsp:nvSpPr>
        <dsp:cNvPr id="0" name=""/>
        <dsp:cNvSpPr/>
      </dsp:nvSpPr>
      <dsp:spPr>
        <a:xfrm>
          <a:off x="1318102" y="1431875"/>
          <a:ext cx="5971095" cy="114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78" tIns="120778" rIns="120778" bIns="120778" numCol="1" spcCol="1270" anchor="ctr" anchorCtr="0">
          <a:noAutofit/>
        </a:bodyPr>
        <a:lstStyle/>
        <a:p>
          <a:pPr marL="0" lvl="0" indent="0" algn="l" defTabSz="844550">
            <a:lnSpc>
              <a:spcPct val="100000"/>
            </a:lnSpc>
            <a:spcBef>
              <a:spcPct val="0"/>
            </a:spcBef>
            <a:spcAft>
              <a:spcPct val="35000"/>
            </a:spcAft>
            <a:buNone/>
          </a:pPr>
          <a:r>
            <a:rPr lang="en-US" sz="1900" kern="1200">
              <a:latin typeface="Century Gothic" panose="020B0502020202020204" pitchFamily="34" charset="0"/>
            </a:rPr>
            <a:t>What would you be doing more of or less of?</a:t>
          </a:r>
        </a:p>
      </dsp:txBody>
      <dsp:txXfrm>
        <a:off x="1318102" y="1431875"/>
        <a:ext cx="5971095" cy="1141213"/>
      </dsp:txXfrm>
    </dsp:sp>
    <dsp:sp modelId="{EDF1B710-17D8-401E-A885-72EF7EC28621}">
      <dsp:nvSpPr>
        <dsp:cNvPr id="0" name=""/>
        <dsp:cNvSpPr/>
      </dsp:nvSpPr>
      <dsp:spPr>
        <a:xfrm>
          <a:off x="0" y="2858392"/>
          <a:ext cx="7289198" cy="11412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077A7-5B99-436F-8DDF-7D53FEA38B12}">
      <dsp:nvSpPr>
        <dsp:cNvPr id="0" name=""/>
        <dsp:cNvSpPr/>
      </dsp:nvSpPr>
      <dsp:spPr>
        <a:xfrm>
          <a:off x="345217" y="3115165"/>
          <a:ext cx="627667" cy="627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A88739-B4BC-459F-9A15-C50E7E0C74A7}">
      <dsp:nvSpPr>
        <dsp:cNvPr id="0" name=""/>
        <dsp:cNvSpPr/>
      </dsp:nvSpPr>
      <dsp:spPr>
        <a:xfrm>
          <a:off x="1318102" y="2858392"/>
          <a:ext cx="5971095" cy="114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78" tIns="120778" rIns="120778" bIns="120778" numCol="1" spcCol="1270" anchor="ctr" anchorCtr="0">
          <a:noAutofit/>
        </a:bodyPr>
        <a:lstStyle/>
        <a:p>
          <a:pPr marL="0" lvl="0" indent="0" algn="l" defTabSz="844550">
            <a:lnSpc>
              <a:spcPct val="100000"/>
            </a:lnSpc>
            <a:spcBef>
              <a:spcPct val="0"/>
            </a:spcBef>
            <a:spcAft>
              <a:spcPct val="35000"/>
            </a:spcAft>
            <a:buNone/>
          </a:pPr>
          <a:r>
            <a:rPr lang="en-US" sz="1900" kern="1200">
              <a:latin typeface="Century Gothic" panose="020B0502020202020204" pitchFamily="34" charset="0"/>
            </a:rPr>
            <a:t>How might you respond to one another’s requests differently?</a:t>
          </a:r>
        </a:p>
      </dsp:txBody>
      <dsp:txXfrm>
        <a:off x="1318102" y="2858392"/>
        <a:ext cx="5971095" cy="1141213"/>
      </dsp:txXfrm>
    </dsp:sp>
    <dsp:sp modelId="{0F20A9AA-350B-4635-9E2E-C4EDFB29D2B2}">
      <dsp:nvSpPr>
        <dsp:cNvPr id="0" name=""/>
        <dsp:cNvSpPr/>
      </dsp:nvSpPr>
      <dsp:spPr>
        <a:xfrm>
          <a:off x="0" y="4284909"/>
          <a:ext cx="7289198" cy="11412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82216-6742-4A90-89AF-F482AE934019}">
      <dsp:nvSpPr>
        <dsp:cNvPr id="0" name=""/>
        <dsp:cNvSpPr/>
      </dsp:nvSpPr>
      <dsp:spPr>
        <a:xfrm>
          <a:off x="345217" y="4541683"/>
          <a:ext cx="627667" cy="6276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1199BB-2FC2-464A-B3C3-B1C70AABC9E4}">
      <dsp:nvSpPr>
        <dsp:cNvPr id="0" name=""/>
        <dsp:cNvSpPr/>
      </dsp:nvSpPr>
      <dsp:spPr>
        <a:xfrm>
          <a:off x="1318102" y="4284909"/>
          <a:ext cx="5971095" cy="114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78" tIns="120778" rIns="120778" bIns="120778" numCol="1" spcCol="1270" anchor="ctr" anchorCtr="0">
          <a:noAutofit/>
        </a:bodyPr>
        <a:lstStyle/>
        <a:p>
          <a:pPr marL="0" lvl="0" indent="0" algn="l" defTabSz="844550">
            <a:lnSpc>
              <a:spcPct val="100000"/>
            </a:lnSpc>
            <a:spcBef>
              <a:spcPct val="0"/>
            </a:spcBef>
            <a:spcAft>
              <a:spcPct val="35000"/>
            </a:spcAft>
            <a:buNone/>
          </a:pPr>
          <a:r>
            <a:rPr lang="en-US" sz="1900" kern="1200">
              <a:latin typeface="Century Gothic" panose="020B0502020202020204" pitchFamily="34" charset="0"/>
            </a:rPr>
            <a:t>How might you make requests differently?</a:t>
          </a:r>
        </a:p>
      </dsp:txBody>
      <dsp:txXfrm>
        <a:off x="1318102" y="4284909"/>
        <a:ext cx="5971095" cy="1141213"/>
      </dsp:txXfrm>
    </dsp:sp>
    <dsp:sp modelId="{CC4E3CB6-610A-4BFE-815F-8510CDCF4D39}">
      <dsp:nvSpPr>
        <dsp:cNvPr id="0" name=""/>
        <dsp:cNvSpPr/>
      </dsp:nvSpPr>
      <dsp:spPr>
        <a:xfrm>
          <a:off x="0" y="5711427"/>
          <a:ext cx="7289198" cy="114121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2BB62-7959-4A9B-B301-A49F29D782C9}">
      <dsp:nvSpPr>
        <dsp:cNvPr id="0" name=""/>
        <dsp:cNvSpPr/>
      </dsp:nvSpPr>
      <dsp:spPr>
        <a:xfrm>
          <a:off x="345217" y="5968200"/>
          <a:ext cx="627667" cy="6276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8FBC8B-9DA9-49B5-9DDF-29BA58E7BD40}">
      <dsp:nvSpPr>
        <dsp:cNvPr id="0" name=""/>
        <dsp:cNvSpPr/>
      </dsp:nvSpPr>
      <dsp:spPr>
        <a:xfrm>
          <a:off x="1318102" y="5711427"/>
          <a:ext cx="5971095" cy="114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78" tIns="120778" rIns="120778" bIns="120778" numCol="1" spcCol="1270" anchor="ctr" anchorCtr="0">
          <a:noAutofit/>
        </a:bodyPr>
        <a:lstStyle/>
        <a:p>
          <a:pPr marL="0" lvl="0" indent="0" algn="l" defTabSz="844550">
            <a:lnSpc>
              <a:spcPct val="100000"/>
            </a:lnSpc>
            <a:spcBef>
              <a:spcPct val="0"/>
            </a:spcBef>
            <a:spcAft>
              <a:spcPct val="35000"/>
            </a:spcAft>
            <a:buNone/>
          </a:pPr>
          <a:r>
            <a:rPr lang="en-US" sz="1900" kern="1200">
              <a:latin typeface="Century Gothic" panose="020B0502020202020204" pitchFamily="34" charset="0"/>
            </a:rPr>
            <a:t>How would you make reflection, resilience and renewal a priority?</a:t>
          </a:r>
        </a:p>
      </dsp:txBody>
      <dsp:txXfrm>
        <a:off x="1318102" y="5711427"/>
        <a:ext cx="5971095" cy="11412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2A8B0-4F39-5441-8447-AE28279F0113}">
      <dsp:nvSpPr>
        <dsp:cNvPr id="0" name=""/>
        <dsp:cNvSpPr/>
      </dsp:nvSpPr>
      <dsp:spPr>
        <a:xfrm>
          <a:off x="-6317819" y="-966749"/>
          <a:ext cx="7522738" cy="7522738"/>
        </a:xfrm>
        <a:prstGeom prst="blockArc">
          <a:avLst>
            <a:gd name="adj1" fmla="val 18900000"/>
            <a:gd name="adj2" fmla="val 2700000"/>
            <a:gd name="adj3" fmla="val 28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0EE74-95CB-364B-A7F7-31370D158086}">
      <dsp:nvSpPr>
        <dsp:cNvPr id="0" name=""/>
        <dsp:cNvSpPr/>
      </dsp:nvSpPr>
      <dsp:spPr>
        <a:xfrm>
          <a:off x="775786" y="558924"/>
          <a:ext cx="10951471" cy="11178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292" tIns="45720" rIns="45720" bIns="4572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Century Gothic" panose="020B0502020202020204" pitchFamily="34" charset="0"/>
            </a:rPr>
            <a:t>What does it look like to hold and create culture and climate after an event (or ongoing experiences)? </a:t>
          </a:r>
          <a:endParaRPr lang="en-US" sz="1800" kern="1200" dirty="0">
            <a:latin typeface="Century Gothic" panose="020B0502020202020204" pitchFamily="34" charset="0"/>
          </a:endParaRPr>
        </a:p>
        <a:p>
          <a:pPr marL="114300" lvl="1" indent="-114300" algn="l" defTabSz="622300">
            <a:lnSpc>
              <a:spcPct val="90000"/>
            </a:lnSpc>
            <a:spcBef>
              <a:spcPct val="0"/>
            </a:spcBef>
            <a:spcAft>
              <a:spcPct val="15000"/>
            </a:spcAft>
            <a:buChar char="•"/>
          </a:pPr>
          <a:r>
            <a:rPr lang="en-US" sz="1400" b="1" kern="1200" dirty="0">
              <a:latin typeface="Century Gothic" panose="020B0502020202020204" pitchFamily="34" charset="0"/>
            </a:rPr>
            <a:t>How might school and mental health leadership engage in renewal (vs. rebuild)? </a:t>
          </a:r>
          <a:endParaRPr lang="en-US" sz="1400" kern="1200" dirty="0">
            <a:latin typeface="Century Gothic" panose="020B0502020202020204" pitchFamily="34" charset="0"/>
          </a:endParaRPr>
        </a:p>
      </dsp:txBody>
      <dsp:txXfrm>
        <a:off x="775786" y="558924"/>
        <a:ext cx="10951471" cy="1117848"/>
      </dsp:txXfrm>
    </dsp:sp>
    <dsp:sp modelId="{DB57EFBD-7227-1C4E-8DCF-05396A11A17B}">
      <dsp:nvSpPr>
        <dsp:cNvPr id="0" name=""/>
        <dsp:cNvSpPr/>
      </dsp:nvSpPr>
      <dsp:spPr>
        <a:xfrm>
          <a:off x="77131" y="419193"/>
          <a:ext cx="1397310" cy="139731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2529A5-5C05-DA4E-B84E-A6B6EA117317}">
      <dsp:nvSpPr>
        <dsp:cNvPr id="0" name=""/>
        <dsp:cNvSpPr/>
      </dsp:nvSpPr>
      <dsp:spPr>
        <a:xfrm>
          <a:off x="1182124" y="2235696"/>
          <a:ext cx="10545134" cy="11178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292" tIns="45720" rIns="45720" bIns="45720" numCol="1" spcCol="1270" anchor="t" anchorCtr="0">
          <a:noAutofit/>
        </a:bodyPr>
        <a:lstStyle/>
        <a:p>
          <a:pPr marL="0" lvl="0" indent="0" algn="l" defTabSz="800100">
            <a:lnSpc>
              <a:spcPct val="90000"/>
            </a:lnSpc>
            <a:spcBef>
              <a:spcPct val="0"/>
            </a:spcBef>
            <a:spcAft>
              <a:spcPct val="35000"/>
            </a:spcAft>
            <a:buNone/>
          </a:pPr>
          <a:r>
            <a:rPr lang="en-US" sz="1800" b="1" kern="1200">
              <a:latin typeface="Century Gothic" panose="020B0502020202020204" pitchFamily="34" charset="0"/>
            </a:rPr>
            <a:t>How might bridging your personal and professional stories support your leadership? </a:t>
          </a:r>
          <a:endParaRPr lang="en-US" sz="1800" kern="1200">
            <a:latin typeface="Century Gothic" panose="020B0502020202020204" pitchFamily="34" charset="0"/>
          </a:endParaRPr>
        </a:p>
        <a:p>
          <a:pPr marL="114300" lvl="1" indent="-114300" algn="l" defTabSz="622300">
            <a:lnSpc>
              <a:spcPct val="90000"/>
            </a:lnSpc>
            <a:spcBef>
              <a:spcPct val="0"/>
            </a:spcBef>
            <a:spcAft>
              <a:spcPct val="15000"/>
            </a:spcAft>
            <a:buChar char="•"/>
          </a:pPr>
          <a:r>
            <a:rPr lang="en-US" sz="1400" b="1" kern="1200">
              <a:latin typeface="Century Gothic" panose="020B0502020202020204" pitchFamily="34" charset="0"/>
            </a:rPr>
            <a:t>What might you need to protect? </a:t>
          </a:r>
          <a:endParaRPr lang="en-US" sz="1400" kern="1200">
            <a:latin typeface="Century Gothic" panose="020B0502020202020204" pitchFamily="34" charset="0"/>
          </a:endParaRPr>
        </a:p>
        <a:p>
          <a:pPr marL="114300" lvl="1" indent="-114300" algn="l" defTabSz="622300">
            <a:lnSpc>
              <a:spcPct val="90000"/>
            </a:lnSpc>
            <a:spcBef>
              <a:spcPct val="0"/>
            </a:spcBef>
            <a:spcAft>
              <a:spcPct val="15000"/>
            </a:spcAft>
            <a:buChar char="•"/>
          </a:pPr>
          <a:r>
            <a:rPr lang="en-US" sz="1400" b="1" kern="1200">
              <a:latin typeface="Century Gothic" panose="020B0502020202020204" pitchFamily="34" charset="0"/>
            </a:rPr>
            <a:t>What supports may you need in navigating where the lines blur, and where the lines bold? </a:t>
          </a:r>
          <a:endParaRPr lang="en-US" sz="1400" kern="1200">
            <a:latin typeface="Century Gothic" panose="020B0502020202020204" pitchFamily="34" charset="0"/>
          </a:endParaRPr>
        </a:p>
      </dsp:txBody>
      <dsp:txXfrm>
        <a:off x="1182124" y="2235696"/>
        <a:ext cx="10545134" cy="1117848"/>
      </dsp:txXfrm>
    </dsp:sp>
    <dsp:sp modelId="{C6ACE345-D634-FA4E-A51F-4AEE051A6611}">
      <dsp:nvSpPr>
        <dsp:cNvPr id="0" name=""/>
        <dsp:cNvSpPr/>
      </dsp:nvSpPr>
      <dsp:spPr>
        <a:xfrm>
          <a:off x="483469" y="2095965"/>
          <a:ext cx="1397310" cy="13973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A37203-BCCB-9A49-9167-7AD7D35EC64B}">
      <dsp:nvSpPr>
        <dsp:cNvPr id="0" name=""/>
        <dsp:cNvSpPr/>
      </dsp:nvSpPr>
      <dsp:spPr>
        <a:xfrm>
          <a:off x="775786" y="3912468"/>
          <a:ext cx="10951471" cy="11178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29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Century Gothic" panose="020B0502020202020204" pitchFamily="34" charset="0"/>
            </a:rPr>
            <a:t>What does “healing” mean to you? </a:t>
          </a:r>
          <a:endParaRPr lang="en-US" sz="1800" kern="1200" dirty="0">
            <a:latin typeface="Century Gothic" panose="020B0502020202020204" pitchFamily="34" charset="0"/>
          </a:endParaRPr>
        </a:p>
      </dsp:txBody>
      <dsp:txXfrm>
        <a:off x="775786" y="3912468"/>
        <a:ext cx="10951471" cy="1117848"/>
      </dsp:txXfrm>
    </dsp:sp>
    <dsp:sp modelId="{843CBC53-5FB9-544B-955E-3E5622C2F248}">
      <dsp:nvSpPr>
        <dsp:cNvPr id="0" name=""/>
        <dsp:cNvSpPr/>
      </dsp:nvSpPr>
      <dsp:spPr>
        <a:xfrm>
          <a:off x="77131" y="3772737"/>
          <a:ext cx="1397310" cy="139731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FC6AA-9103-964A-A29E-0079CB874BF0}">
      <dsp:nvSpPr>
        <dsp:cNvPr id="0" name=""/>
        <dsp:cNvSpPr/>
      </dsp:nvSpPr>
      <dsp:spPr>
        <a:xfrm>
          <a:off x="214719" y="2349958"/>
          <a:ext cx="3176155" cy="10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3: </a:t>
          </a:r>
        </a:p>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Takeaways, ideas, quotes, pieces that you want everyone to know</a:t>
          </a:r>
        </a:p>
      </dsp:txBody>
      <dsp:txXfrm>
        <a:off x="214719" y="2349958"/>
        <a:ext cx="3176155" cy="1046687"/>
      </dsp:txXfrm>
    </dsp:sp>
    <dsp:sp modelId="{21090722-5DAA-E14E-ABA7-04E48EBD694D}">
      <dsp:nvSpPr>
        <dsp:cNvPr id="0" name=""/>
        <dsp:cNvSpPr/>
      </dsp:nvSpPr>
      <dsp:spPr>
        <a:xfrm>
          <a:off x="211109" y="2031620"/>
          <a:ext cx="252648" cy="2526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BA71C-99A5-EE49-B1D8-5769569F2095}">
      <dsp:nvSpPr>
        <dsp:cNvPr id="0" name=""/>
        <dsp:cNvSpPr/>
      </dsp:nvSpPr>
      <dsp:spPr>
        <a:xfrm>
          <a:off x="387963" y="1677912"/>
          <a:ext cx="252648" cy="25264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0E5C5-DE9A-844A-ABD6-EA22BF5DD19F}">
      <dsp:nvSpPr>
        <dsp:cNvPr id="0" name=""/>
        <dsp:cNvSpPr/>
      </dsp:nvSpPr>
      <dsp:spPr>
        <a:xfrm>
          <a:off x="812413" y="1748654"/>
          <a:ext cx="397019" cy="3970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38E66-AFD2-3344-8896-707F0828BC75}">
      <dsp:nvSpPr>
        <dsp:cNvPr id="0" name=""/>
        <dsp:cNvSpPr/>
      </dsp:nvSpPr>
      <dsp:spPr>
        <a:xfrm>
          <a:off x="1166122" y="1359575"/>
          <a:ext cx="252648" cy="2526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AD0F8B-B447-C84B-970A-DAD1DB73D054}">
      <dsp:nvSpPr>
        <dsp:cNvPr id="0" name=""/>
        <dsp:cNvSpPr/>
      </dsp:nvSpPr>
      <dsp:spPr>
        <a:xfrm>
          <a:off x="1625942" y="1218091"/>
          <a:ext cx="252648" cy="25264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1CE37-D001-FC4F-8A0B-C5ED54F5BCB6}">
      <dsp:nvSpPr>
        <dsp:cNvPr id="0" name=""/>
        <dsp:cNvSpPr/>
      </dsp:nvSpPr>
      <dsp:spPr>
        <a:xfrm>
          <a:off x="2191876" y="1465687"/>
          <a:ext cx="252648" cy="2526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D2EA7-BA6F-874F-913C-338AC4B8C0A7}">
      <dsp:nvSpPr>
        <dsp:cNvPr id="0" name=""/>
        <dsp:cNvSpPr/>
      </dsp:nvSpPr>
      <dsp:spPr>
        <a:xfrm>
          <a:off x="2545584" y="1642541"/>
          <a:ext cx="397019" cy="39701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5AE41-0DF8-9A40-9615-DD3C22BA40CC}">
      <dsp:nvSpPr>
        <dsp:cNvPr id="0" name=""/>
        <dsp:cNvSpPr/>
      </dsp:nvSpPr>
      <dsp:spPr>
        <a:xfrm>
          <a:off x="3040776" y="2031620"/>
          <a:ext cx="252648" cy="2526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5767A-39A0-CB45-8B2A-578EAF7A4A9D}">
      <dsp:nvSpPr>
        <dsp:cNvPr id="0" name=""/>
        <dsp:cNvSpPr/>
      </dsp:nvSpPr>
      <dsp:spPr>
        <a:xfrm>
          <a:off x="3253000" y="2420699"/>
          <a:ext cx="252648" cy="2526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B2DA0-4DF8-CF44-B1D0-BF20AE5EA482}">
      <dsp:nvSpPr>
        <dsp:cNvPr id="0" name=""/>
        <dsp:cNvSpPr/>
      </dsp:nvSpPr>
      <dsp:spPr>
        <a:xfrm>
          <a:off x="1413717" y="1677912"/>
          <a:ext cx="649668" cy="64966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2ADBA-045A-6B4A-8352-53F4BC689ADC}">
      <dsp:nvSpPr>
        <dsp:cNvPr id="0" name=""/>
        <dsp:cNvSpPr/>
      </dsp:nvSpPr>
      <dsp:spPr>
        <a:xfrm>
          <a:off x="34255" y="3022003"/>
          <a:ext cx="252648" cy="2526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7537A-83AD-7F47-B8B8-AD007006F88D}">
      <dsp:nvSpPr>
        <dsp:cNvPr id="0" name=""/>
        <dsp:cNvSpPr/>
      </dsp:nvSpPr>
      <dsp:spPr>
        <a:xfrm>
          <a:off x="246480" y="3340341"/>
          <a:ext cx="397019" cy="39701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A6E58-7C39-2C4F-B05B-99EE067BA046}">
      <dsp:nvSpPr>
        <dsp:cNvPr id="0" name=""/>
        <dsp:cNvSpPr/>
      </dsp:nvSpPr>
      <dsp:spPr>
        <a:xfrm>
          <a:off x="777043" y="3623307"/>
          <a:ext cx="577482" cy="5774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C9FF6-5BA7-1246-8BB0-A88FF75F48B1}">
      <dsp:nvSpPr>
        <dsp:cNvPr id="0" name=""/>
        <dsp:cNvSpPr/>
      </dsp:nvSpPr>
      <dsp:spPr>
        <a:xfrm>
          <a:off x="1519830" y="4083128"/>
          <a:ext cx="252648" cy="2526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7ED3D-F8F9-3D43-A739-01BF051B50C9}">
      <dsp:nvSpPr>
        <dsp:cNvPr id="0" name=""/>
        <dsp:cNvSpPr/>
      </dsp:nvSpPr>
      <dsp:spPr>
        <a:xfrm>
          <a:off x="1661313" y="3623307"/>
          <a:ext cx="397019" cy="3970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D48BD-65F4-FB49-B93F-9FFF558C00DC}">
      <dsp:nvSpPr>
        <dsp:cNvPr id="0" name=""/>
        <dsp:cNvSpPr/>
      </dsp:nvSpPr>
      <dsp:spPr>
        <a:xfrm>
          <a:off x="2015022" y="4118499"/>
          <a:ext cx="252648" cy="2526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8D065-CAE8-224B-B2D7-496A19D15ECC}">
      <dsp:nvSpPr>
        <dsp:cNvPr id="0" name=""/>
        <dsp:cNvSpPr/>
      </dsp:nvSpPr>
      <dsp:spPr>
        <a:xfrm>
          <a:off x="2333359" y="3552566"/>
          <a:ext cx="577482" cy="5774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AF948-1B04-F34C-9A71-5D0CBD23A416}">
      <dsp:nvSpPr>
        <dsp:cNvPr id="0" name=""/>
        <dsp:cNvSpPr/>
      </dsp:nvSpPr>
      <dsp:spPr>
        <a:xfrm>
          <a:off x="3111517" y="3411082"/>
          <a:ext cx="397019" cy="3970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8CE84-9687-E544-85B6-E0BFB4CC9A77}">
      <dsp:nvSpPr>
        <dsp:cNvPr id="0" name=""/>
        <dsp:cNvSpPr/>
      </dsp:nvSpPr>
      <dsp:spPr>
        <a:xfrm>
          <a:off x="3508537" y="1748065"/>
          <a:ext cx="1165989" cy="222600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E8CC3C-9843-9E47-A1B9-B37D91FAFFBE}">
      <dsp:nvSpPr>
        <dsp:cNvPr id="0" name=""/>
        <dsp:cNvSpPr/>
      </dsp:nvSpPr>
      <dsp:spPr>
        <a:xfrm>
          <a:off x="4674526" y="1749146"/>
          <a:ext cx="3179971" cy="222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2: </a:t>
          </a:r>
        </a:p>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Wonderings, questions, curiosities</a:t>
          </a:r>
        </a:p>
      </dsp:txBody>
      <dsp:txXfrm>
        <a:off x="4674526" y="1749146"/>
        <a:ext cx="3179971" cy="2225980"/>
      </dsp:txXfrm>
    </dsp:sp>
    <dsp:sp modelId="{90C5E40F-02AF-4949-BADC-27D59A3E6D58}">
      <dsp:nvSpPr>
        <dsp:cNvPr id="0" name=""/>
        <dsp:cNvSpPr/>
      </dsp:nvSpPr>
      <dsp:spPr>
        <a:xfrm>
          <a:off x="7854498" y="1748065"/>
          <a:ext cx="1165989" cy="222600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5F0E49-8C78-0E48-B853-A423AE5E62CC}">
      <dsp:nvSpPr>
        <dsp:cNvPr id="0" name=""/>
        <dsp:cNvSpPr/>
      </dsp:nvSpPr>
      <dsp:spPr>
        <a:xfrm>
          <a:off x="9147687" y="1564104"/>
          <a:ext cx="2702976" cy="270297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1: </a:t>
          </a:r>
        </a:p>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Ah ha, appreciation for yourself, connection to what you are feeling and doing</a:t>
          </a:r>
        </a:p>
      </dsp:txBody>
      <dsp:txXfrm>
        <a:off x="9543529" y="1959946"/>
        <a:ext cx="1911292" cy="1911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3EB70-69B6-E745-B3F4-8297CA959323}">
      <dsp:nvSpPr>
        <dsp:cNvPr id="0" name=""/>
        <dsp:cNvSpPr/>
      </dsp:nvSpPr>
      <dsp:spPr>
        <a:xfrm>
          <a:off x="0" y="5026645"/>
          <a:ext cx="2773031" cy="41243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Engage in</a:t>
          </a:r>
        </a:p>
      </dsp:txBody>
      <dsp:txXfrm>
        <a:off x="0" y="5026645"/>
        <a:ext cx="2773031" cy="412432"/>
      </dsp:txXfrm>
    </dsp:sp>
    <dsp:sp modelId="{DCA52EFC-7D22-5D40-AAB8-07742BC7DA2A}">
      <dsp:nvSpPr>
        <dsp:cNvPr id="0" name=""/>
        <dsp:cNvSpPr/>
      </dsp:nvSpPr>
      <dsp:spPr>
        <a:xfrm>
          <a:off x="2773030" y="5026645"/>
          <a:ext cx="8319093" cy="41243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Century Gothic" panose="020B0502020202020204" pitchFamily="34" charset="0"/>
            </a:rPr>
            <a:t>Engage in Communities of Practice, Networks of Practice, and rich learning. </a:t>
          </a:r>
        </a:p>
      </dsp:txBody>
      <dsp:txXfrm>
        <a:off x="2773030" y="5026645"/>
        <a:ext cx="8319093" cy="412432"/>
      </dsp:txXfrm>
    </dsp:sp>
    <dsp:sp modelId="{564A6498-5E90-234A-B238-52B6999D5095}">
      <dsp:nvSpPr>
        <dsp:cNvPr id="0" name=""/>
        <dsp:cNvSpPr/>
      </dsp:nvSpPr>
      <dsp:spPr>
        <a:xfrm rot="10800000">
          <a:off x="0" y="4398511"/>
          <a:ext cx="2773031" cy="63432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Share</a:t>
          </a:r>
        </a:p>
      </dsp:txBody>
      <dsp:txXfrm rot="-10800000">
        <a:off x="0" y="4398511"/>
        <a:ext cx="2773031" cy="412308"/>
      </dsp:txXfrm>
    </dsp:sp>
    <dsp:sp modelId="{0217101F-D837-5C43-855E-C542B2DFCEE5}">
      <dsp:nvSpPr>
        <dsp:cNvPr id="0" name=""/>
        <dsp:cNvSpPr/>
      </dsp:nvSpPr>
      <dsp:spPr>
        <a:xfrm>
          <a:off x="2773030" y="4398511"/>
          <a:ext cx="8319093" cy="41230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Century Gothic" panose="020B0502020202020204" pitchFamily="34" charset="0"/>
            </a:rPr>
            <a:t>Share learning opportunities, resources, conferences, and more  </a:t>
          </a:r>
        </a:p>
      </dsp:txBody>
      <dsp:txXfrm>
        <a:off x="2773030" y="4398511"/>
        <a:ext cx="8319093" cy="412308"/>
      </dsp:txXfrm>
    </dsp:sp>
    <dsp:sp modelId="{3BB17692-7EB9-974B-A69F-E22886069E27}">
      <dsp:nvSpPr>
        <dsp:cNvPr id="0" name=""/>
        <dsp:cNvSpPr/>
      </dsp:nvSpPr>
      <dsp:spPr>
        <a:xfrm rot="10800000">
          <a:off x="0" y="3770377"/>
          <a:ext cx="2773031" cy="63432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Engage in</a:t>
          </a:r>
        </a:p>
      </dsp:txBody>
      <dsp:txXfrm rot="-10800000">
        <a:off x="0" y="3770377"/>
        <a:ext cx="2773031" cy="412308"/>
      </dsp:txXfrm>
    </dsp:sp>
    <dsp:sp modelId="{AD0D917B-9C68-804E-A50C-1C4900EACDB3}">
      <dsp:nvSpPr>
        <dsp:cNvPr id="0" name=""/>
        <dsp:cNvSpPr/>
      </dsp:nvSpPr>
      <dsp:spPr>
        <a:xfrm>
          <a:off x="2773030" y="3770377"/>
          <a:ext cx="8319093" cy="41230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Century Gothic" panose="020B0502020202020204" pitchFamily="34" charset="0"/>
            </a:rPr>
            <a:t>Engage in workshops, webinars, seminars, coaching sessions, crisis leadership labs, resources, and so much more to help you plant and grow </a:t>
          </a:r>
        </a:p>
      </dsp:txBody>
      <dsp:txXfrm>
        <a:off x="2773030" y="3770377"/>
        <a:ext cx="8319093" cy="412308"/>
      </dsp:txXfrm>
    </dsp:sp>
    <dsp:sp modelId="{80DDB41C-0910-D64F-9FA4-8D3B1D9C4D73}">
      <dsp:nvSpPr>
        <dsp:cNvPr id="0" name=""/>
        <dsp:cNvSpPr/>
      </dsp:nvSpPr>
      <dsp:spPr>
        <a:xfrm rot="10800000">
          <a:off x="0" y="3142243"/>
          <a:ext cx="2773031" cy="63432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Explore</a:t>
          </a:r>
        </a:p>
      </dsp:txBody>
      <dsp:txXfrm rot="-10800000">
        <a:off x="0" y="3142243"/>
        <a:ext cx="2773031" cy="412308"/>
      </dsp:txXfrm>
    </dsp:sp>
    <dsp:sp modelId="{D1F13317-5D9B-0941-A910-C39A2C628A87}">
      <dsp:nvSpPr>
        <dsp:cNvPr id="0" name=""/>
        <dsp:cNvSpPr/>
      </dsp:nvSpPr>
      <dsp:spPr>
        <a:xfrm>
          <a:off x="2773030" y="3142243"/>
          <a:ext cx="8319093" cy="41230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Century Gothic" panose="020B0502020202020204" pitchFamily="34" charset="0"/>
            </a:rPr>
            <a:t>Explore foundational and canonic content related to school crisis recovery &amp; renewal  </a:t>
          </a:r>
        </a:p>
      </dsp:txBody>
      <dsp:txXfrm>
        <a:off x="2773030" y="3142243"/>
        <a:ext cx="8319093" cy="412308"/>
      </dsp:txXfrm>
    </dsp:sp>
    <dsp:sp modelId="{B4810849-3BF0-FA4C-96C2-D0955A45930A}">
      <dsp:nvSpPr>
        <dsp:cNvPr id="0" name=""/>
        <dsp:cNvSpPr/>
      </dsp:nvSpPr>
      <dsp:spPr>
        <a:xfrm rot="10800000">
          <a:off x="0" y="2514108"/>
          <a:ext cx="2773031" cy="634320"/>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Gain</a:t>
          </a:r>
        </a:p>
      </dsp:txBody>
      <dsp:txXfrm rot="-10800000">
        <a:off x="0" y="2514108"/>
        <a:ext cx="2773031" cy="412308"/>
      </dsp:txXfrm>
    </dsp:sp>
    <dsp:sp modelId="{4C760433-C8BF-9D4C-9285-BCE186673EFD}">
      <dsp:nvSpPr>
        <dsp:cNvPr id="0" name=""/>
        <dsp:cNvSpPr/>
      </dsp:nvSpPr>
      <dsp:spPr>
        <a:xfrm>
          <a:off x="2773030" y="2514108"/>
          <a:ext cx="8319093" cy="412308"/>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Century Gothic" panose="020B0502020202020204" pitchFamily="34" charset="0"/>
            </a:rPr>
            <a:t>Gain supportive, solution-focused coaching to help navigate crisis challenges </a:t>
          </a:r>
        </a:p>
      </dsp:txBody>
      <dsp:txXfrm>
        <a:off x="2773030" y="2514108"/>
        <a:ext cx="8319093" cy="412308"/>
      </dsp:txXfrm>
    </dsp:sp>
    <dsp:sp modelId="{97DD0465-D4E7-6140-893A-012A6A6EA69E}">
      <dsp:nvSpPr>
        <dsp:cNvPr id="0" name=""/>
        <dsp:cNvSpPr/>
      </dsp:nvSpPr>
      <dsp:spPr>
        <a:xfrm rot="10800000">
          <a:off x="0" y="1885974"/>
          <a:ext cx="2773031" cy="634320"/>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Access</a:t>
          </a:r>
        </a:p>
      </dsp:txBody>
      <dsp:txXfrm rot="-10800000">
        <a:off x="0" y="1885974"/>
        <a:ext cx="2773031" cy="412308"/>
      </dsp:txXfrm>
    </dsp:sp>
    <dsp:sp modelId="{778A996B-23D1-1747-819E-F56F857C5EEF}">
      <dsp:nvSpPr>
        <dsp:cNvPr id="0" name=""/>
        <dsp:cNvSpPr/>
      </dsp:nvSpPr>
      <dsp:spPr>
        <a:xfrm>
          <a:off x="2773030" y="1885974"/>
          <a:ext cx="8319093" cy="41230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Century Gothic" panose="020B0502020202020204" pitchFamily="34" charset="0"/>
            </a:rPr>
            <a:t>Access school crisis thought leaders, experts, and researchers from across the country </a:t>
          </a:r>
        </a:p>
      </dsp:txBody>
      <dsp:txXfrm>
        <a:off x="2773030" y="1885974"/>
        <a:ext cx="8319093" cy="412308"/>
      </dsp:txXfrm>
    </dsp:sp>
    <dsp:sp modelId="{803A9A58-BC0F-9149-87E6-8F3474517F0A}">
      <dsp:nvSpPr>
        <dsp:cNvPr id="0" name=""/>
        <dsp:cNvSpPr/>
      </dsp:nvSpPr>
      <dsp:spPr>
        <a:xfrm rot="10800000">
          <a:off x="0" y="1257840"/>
          <a:ext cx="2773031" cy="63432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Craft</a:t>
          </a:r>
        </a:p>
      </dsp:txBody>
      <dsp:txXfrm rot="-10800000">
        <a:off x="0" y="1257840"/>
        <a:ext cx="2773031" cy="412308"/>
      </dsp:txXfrm>
    </dsp:sp>
    <dsp:sp modelId="{637FBB2E-8036-CE49-AB5A-5C23FC96C827}">
      <dsp:nvSpPr>
        <dsp:cNvPr id="0" name=""/>
        <dsp:cNvSpPr/>
      </dsp:nvSpPr>
      <dsp:spPr>
        <a:xfrm>
          <a:off x="2773030" y="1257840"/>
          <a:ext cx="8319093" cy="41230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Century Gothic" panose="020B0502020202020204" pitchFamily="34" charset="0"/>
            </a:rPr>
            <a:t>Craft recovery and renewal policies and practices </a:t>
          </a:r>
        </a:p>
      </dsp:txBody>
      <dsp:txXfrm>
        <a:off x="2773030" y="1257840"/>
        <a:ext cx="8319093" cy="412308"/>
      </dsp:txXfrm>
    </dsp:sp>
    <dsp:sp modelId="{66C0FF59-D9F7-714C-A156-A8784F31741C}">
      <dsp:nvSpPr>
        <dsp:cNvPr id="0" name=""/>
        <dsp:cNvSpPr/>
      </dsp:nvSpPr>
      <dsp:spPr>
        <a:xfrm rot="10800000">
          <a:off x="0" y="629706"/>
          <a:ext cx="2773031" cy="63432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Resource</a:t>
          </a:r>
        </a:p>
      </dsp:txBody>
      <dsp:txXfrm rot="-10800000">
        <a:off x="0" y="629706"/>
        <a:ext cx="2773031" cy="412308"/>
      </dsp:txXfrm>
    </dsp:sp>
    <dsp:sp modelId="{50733CC8-D154-C14A-BCB1-52BA3894DA8D}">
      <dsp:nvSpPr>
        <dsp:cNvPr id="0" name=""/>
        <dsp:cNvSpPr/>
      </dsp:nvSpPr>
      <dsp:spPr>
        <a:xfrm>
          <a:off x="2773030" y="629706"/>
          <a:ext cx="8319093" cy="41230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Century Gothic" panose="020B0502020202020204" pitchFamily="34" charset="0"/>
            </a:rPr>
            <a:t>Resource one another to develop leadership skills </a:t>
          </a:r>
        </a:p>
      </dsp:txBody>
      <dsp:txXfrm>
        <a:off x="2773030" y="629706"/>
        <a:ext cx="8319093" cy="412308"/>
      </dsp:txXfrm>
    </dsp:sp>
    <dsp:sp modelId="{C74A4940-D03B-9E45-94C3-5E2FD601EADB}">
      <dsp:nvSpPr>
        <dsp:cNvPr id="0" name=""/>
        <dsp:cNvSpPr/>
      </dsp:nvSpPr>
      <dsp:spPr>
        <a:xfrm rot="10800000">
          <a:off x="0" y="1572"/>
          <a:ext cx="2773031" cy="63432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7218" tIns="99568" rIns="19721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Connect</a:t>
          </a:r>
        </a:p>
      </dsp:txBody>
      <dsp:txXfrm rot="-10800000">
        <a:off x="0" y="1572"/>
        <a:ext cx="2773031" cy="412308"/>
      </dsp:txXfrm>
    </dsp:sp>
    <dsp:sp modelId="{46BE0577-5BB9-1C41-84ED-AB33A9819B35}">
      <dsp:nvSpPr>
        <dsp:cNvPr id="0" name=""/>
        <dsp:cNvSpPr/>
      </dsp:nvSpPr>
      <dsp:spPr>
        <a:xfrm>
          <a:off x="2773030" y="1572"/>
          <a:ext cx="8319093" cy="41230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750" tIns="139700" rIns="168750" bIns="13970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Century Gothic" panose="020B0502020202020204" pitchFamily="34" charset="0"/>
            </a:rPr>
            <a:t>Connect with fellow school crisis recovery and renewal leaders: strengthen connections with peers across the country with shared or like experiences </a:t>
          </a:r>
        </a:p>
      </dsp:txBody>
      <dsp:txXfrm>
        <a:off x="2773030" y="1572"/>
        <a:ext cx="8319093" cy="412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D1B8D-AE3F-46A6-A2BF-7392A9F277CA}">
      <dsp:nvSpPr>
        <dsp:cNvPr id="0" name=""/>
        <dsp:cNvSpPr/>
      </dsp:nvSpPr>
      <dsp:spPr>
        <a:xfrm>
          <a:off x="992048" y="4549202"/>
          <a:ext cx="587081" cy="58708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3E0A2-3B3F-4B41-BF00-B242136EE9C5}">
      <dsp:nvSpPr>
        <dsp:cNvPr id="0" name=""/>
        <dsp:cNvSpPr/>
      </dsp:nvSpPr>
      <dsp:spPr>
        <a:xfrm>
          <a:off x="1134556" y="4703685"/>
          <a:ext cx="340507" cy="34050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298F7F-5630-47BE-91E0-68F2D6C82202}">
      <dsp:nvSpPr>
        <dsp:cNvPr id="0" name=""/>
        <dsp:cNvSpPr/>
      </dsp:nvSpPr>
      <dsp:spPr>
        <a:xfrm>
          <a:off x="626498" y="1214105"/>
          <a:ext cx="2566680" cy="220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Century Gothic" panose="020B0502020202020204" pitchFamily="34" charset="0"/>
              <a:cs typeface="Arial" panose="020B0604020202020204" pitchFamily="34" charset="0"/>
            </a:rPr>
            <a:t>Safety </a:t>
          </a:r>
        </a:p>
        <a:p>
          <a:pPr marL="0" lvl="0" indent="0" algn="l" defTabSz="1066800">
            <a:lnSpc>
              <a:spcPct val="100000"/>
            </a:lnSpc>
            <a:spcBef>
              <a:spcPct val="0"/>
            </a:spcBef>
            <a:spcAft>
              <a:spcPct val="35000"/>
            </a:spcAft>
            <a:buNone/>
          </a:pPr>
          <a:r>
            <a:rPr lang="en-US" sz="2400" kern="1200" dirty="0">
              <a:latin typeface="Century Gothic" panose="020B0502020202020204" pitchFamily="34" charset="0"/>
              <a:cs typeface="Arial" panose="020B0604020202020204" pitchFamily="34" charset="0"/>
            </a:rPr>
            <a:t>Ensure physical and emotional safety, recognizing and responding to how racial, ethnic, religious or sexual identity may impact safety. </a:t>
          </a:r>
        </a:p>
      </dsp:txBody>
      <dsp:txXfrm>
        <a:off x="626498" y="1214105"/>
        <a:ext cx="2566680" cy="2201648"/>
      </dsp:txXfrm>
    </dsp:sp>
    <dsp:sp modelId="{DC5BEAC1-9281-4B8D-9ADF-472FA794B760}">
      <dsp:nvSpPr>
        <dsp:cNvPr id="0" name=""/>
        <dsp:cNvSpPr/>
      </dsp:nvSpPr>
      <dsp:spPr>
        <a:xfrm>
          <a:off x="5482442" y="368262"/>
          <a:ext cx="587081" cy="58708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198E2-5292-4DFE-90BD-CEB5536BB09B}">
      <dsp:nvSpPr>
        <dsp:cNvPr id="0" name=""/>
        <dsp:cNvSpPr/>
      </dsp:nvSpPr>
      <dsp:spPr>
        <a:xfrm>
          <a:off x="5560621" y="466475"/>
          <a:ext cx="340507" cy="34050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8E983E-265D-4164-965F-22E84F99BABF}">
      <dsp:nvSpPr>
        <dsp:cNvPr id="0" name=""/>
        <dsp:cNvSpPr/>
      </dsp:nvSpPr>
      <dsp:spPr>
        <a:xfrm>
          <a:off x="4319458" y="2802705"/>
          <a:ext cx="4034098"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tx2">
                  <a:lumMod val="50000"/>
                </a:schemeClr>
              </a:solidFill>
              <a:latin typeface="Century Gothic" panose="020B0502020202020204" pitchFamily="34" charset="0"/>
              <a:cs typeface="Arial" panose="020B0604020202020204" pitchFamily="34" charset="0"/>
            </a:rPr>
            <a:t>Trustworthiness </a:t>
          </a:r>
        </a:p>
        <a:p>
          <a:pPr marL="0" lvl="0" indent="0" algn="l" defTabSz="889000">
            <a:lnSpc>
              <a:spcPct val="100000"/>
            </a:lnSpc>
            <a:spcBef>
              <a:spcPct val="0"/>
            </a:spcBef>
            <a:spcAft>
              <a:spcPct val="35000"/>
            </a:spcAft>
            <a:buNone/>
          </a:pPr>
          <a:r>
            <a:rPr lang="en-US" sz="2000" kern="1200" dirty="0">
              <a:solidFill>
                <a:schemeClr val="tx2">
                  <a:lumMod val="50000"/>
                </a:schemeClr>
              </a:solidFill>
              <a:latin typeface="Century Gothic" panose="020B0502020202020204" pitchFamily="34" charset="0"/>
              <a:cs typeface="Arial" panose="020B0604020202020204" pitchFamily="34" charset="0"/>
            </a:rPr>
            <a:t>Foster genuine relationships and practices that build trust, making tasks clear, maintaining appropriate boundaries and creating norms for interaction that promote reconciliation and healing. Understand and respond to ways in which explicit and implicit power can affect the development of trusting relationships. </a:t>
          </a:r>
        </a:p>
      </dsp:txBody>
      <dsp:txXfrm>
        <a:off x="4319458" y="2802705"/>
        <a:ext cx="4034098" cy="587081"/>
      </dsp:txXfrm>
    </dsp:sp>
    <dsp:sp modelId="{71E55B47-40A0-44A0-AF93-FEC257B2060E}">
      <dsp:nvSpPr>
        <dsp:cNvPr id="0" name=""/>
        <dsp:cNvSpPr/>
      </dsp:nvSpPr>
      <dsp:spPr>
        <a:xfrm>
          <a:off x="9730442" y="4681958"/>
          <a:ext cx="587081" cy="58708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53490-F25D-41E5-8AD7-D4169E599DCD}">
      <dsp:nvSpPr>
        <dsp:cNvPr id="0" name=""/>
        <dsp:cNvSpPr/>
      </dsp:nvSpPr>
      <dsp:spPr>
        <a:xfrm>
          <a:off x="9835891" y="4792074"/>
          <a:ext cx="340507" cy="34050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2FF7C4-30D4-4D7B-8A73-68D4D3EBE864}">
      <dsp:nvSpPr>
        <dsp:cNvPr id="0" name=""/>
        <dsp:cNvSpPr/>
      </dsp:nvSpPr>
      <dsp:spPr>
        <a:xfrm>
          <a:off x="8969887" y="2079885"/>
          <a:ext cx="2477298"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Century Gothic" panose="020B0502020202020204" pitchFamily="34" charset="0"/>
              <a:cs typeface="Arial" panose="020B0604020202020204" pitchFamily="34" charset="0"/>
            </a:rPr>
            <a:t>Choice</a:t>
          </a:r>
        </a:p>
        <a:p>
          <a:pPr marL="0" lvl="0" indent="0" algn="l" defTabSz="1066800">
            <a:lnSpc>
              <a:spcPct val="100000"/>
            </a:lnSpc>
            <a:spcBef>
              <a:spcPct val="0"/>
            </a:spcBef>
            <a:spcAft>
              <a:spcPct val="35000"/>
            </a:spcAft>
            <a:buNone/>
          </a:pPr>
          <a:r>
            <a:rPr lang="en-US" sz="2400" kern="1200" dirty="0">
              <a:latin typeface="Century Gothic" panose="020B0502020202020204" pitchFamily="34" charset="0"/>
              <a:cs typeface="Arial" panose="020B0604020202020204" pitchFamily="34" charset="0"/>
            </a:rPr>
            <a:t>Maximize choice, addressing how privilege, power, and historic relationships impact both perceptions about and ability to act upon choice.</a:t>
          </a:r>
        </a:p>
      </dsp:txBody>
      <dsp:txXfrm>
        <a:off x="8969887" y="2079885"/>
        <a:ext cx="2477298" cy="58708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4D1-D779-AB44-A66F-71E14B454526}" type="datetimeFigureOut">
              <a:rPr lang="en-US" smtClean="0"/>
              <a:t>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3A701-B150-EA45-B1AC-5BD2E22CF777}" type="slidenum">
              <a:rPr lang="en-US" smtClean="0"/>
              <a:t>‹#›</a:t>
            </a:fld>
            <a:endParaRPr lang="en-US"/>
          </a:p>
        </p:txBody>
      </p:sp>
    </p:spTree>
    <p:extLst>
      <p:ext uri="{BB962C8B-B14F-4D97-AF65-F5344CB8AC3E}">
        <p14:creationId xmlns:p14="http://schemas.microsoft.com/office/powerpoint/2010/main" val="18718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037/tra000050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Leora</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06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634DEF-43A1-E946-85F2-181933577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92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91B40-B198-E642-8F06-7298827E2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88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Herman offers that safety = control over the body then of the environmental </a:t>
            </a:r>
          </a:p>
          <a:p>
            <a:endParaRPr lang="en-US" dirty="0"/>
          </a:p>
          <a:p>
            <a:r>
              <a:rPr lang="en-US" dirty="0"/>
              <a:t>Step 2 = messy timeframe. </a:t>
            </a:r>
          </a:p>
          <a:p>
            <a:endParaRPr lang="en-US" dirty="0"/>
          </a:p>
          <a:p>
            <a:r>
              <a:rPr lang="en-US" dirty="0"/>
              <a:t>Belonging, becoming, beyond </a:t>
            </a:r>
          </a:p>
          <a:p>
            <a:endParaRPr lang="en-US" dirty="0"/>
          </a:p>
          <a:p>
            <a:r>
              <a:rPr lang="en-US" dirty="0"/>
              <a:t>Brain stem, limbic system, prefrontal cortex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91B40-B198-E642-8F06-7298827E2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53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Coping involves spending mental energy in a way that can reduce stress.</a:t>
            </a:r>
          </a:p>
          <a:p>
            <a:r>
              <a:rPr lang="en-US" sz="1200" b="0" i="0" kern="1200" dirty="0">
                <a:solidFill>
                  <a:schemeClr val="tx1"/>
                </a:solidFill>
                <a:effectLst/>
                <a:latin typeface="+mn-lt"/>
                <a:ea typeface="+mn-ea"/>
                <a:cs typeface="+mn-cs"/>
              </a:rPr>
              <a:t>Whether conscious or subconscious, the ultimate goal of all coping mechanisms is to solve a problem and return homeostasis.</a:t>
            </a:r>
          </a:p>
          <a:p>
            <a:r>
              <a:rPr lang="en-US" sz="1200" b="0" i="0" kern="1200" dirty="0">
                <a:solidFill>
                  <a:schemeClr val="tx1"/>
                </a:solidFill>
                <a:effectLst/>
                <a:latin typeface="+mn-lt"/>
                <a:ea typeface="+mn-ea"/>
                <a:cs typeface="+mn-cs"/>
              </a:rPr>
              <a:t>Coping strategies can be positive or negative, depending on whether they increase or reduce mental wellbeing.</a:t>
            </a:r>
          </a:p>
          <a:p>
            <a:r>
              <a:rPr lang="en-US" sz="1200" b="0" i="0" kern="1200" dirty="0">
                <a:solidFill>
                  <a:schemeClr val="tx1"/>
                </a:solidFill>
                <a:effectLst/>
                <a:latin typeface="+mn-lt"/>
                <a:ea typeface="+mn-ea"/>
                <a:cs typeface="+mn-cs"/>
              </a:rPr>
              <a:t>Coping is dependent on personality patterns and perceptual experiences.</a:t>
            </a:r>
          </a:p>
          <a:p>
            <a:r>
              <a:rPr lang="en-US" sz="1200" b="0" i="0" kern="1200" dirty="0">
                <a:solidFill>
                  <a:schemeClr val="tx1"/>
                </a:solidFill>
                <a:effectLst/>
                <a:latin typeface="+mn-lt"/>
                <a:ea typeface="+mn-ea"/>
                <a:cs typeface="+mn-cs"/>
              </a:rPr>
              <a:t>The strategies one choose for adapting to a situation is highly individualized. Coping is never the same for two people.</a:t>
            </a:r>
          </a:p>
          <a:p>
            <a:r>
              <a:rPr lang="en-US" sz="1200" b="0" i="0" kern="1200" dirty="0">
                <a:solidFill>
                  <a:schemeClr val="tx1"/>
                </a:solidFill>
                <a:effectLst/>
                <a:latin typeface="+mn-lt"/>
                <a:ea typeface="+mn-ea"/>
                <a:cs typeface="+mn-cs"/>
              </a:rPr>
              <a:t>Lazarus and Folkman </a:t>
            </a:r>
            <a:r>
              <a:rPr lang="en-US" sz="1200" b="0" i="1" kern="1200" dirty="0">
                <a:solidFill>
                  <a:schemeClr val="tx1"/>
                </a:solidFill>
                <a:effectLst/>
                <a:latin typeface="+mn-lt"/>
                <a:ea typeface="+mn-ea"/>
                <a:cs typeface="+mn-cs"/>
              </a:rPr>
              <a:t>(1984)</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Take a moment to reflect on what strategies and tools are helping you ground and respond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 do we believe that we have the resources to respond? </a:t>
            </a: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94D18-10C0-3C45-BBB1-CA8262CBF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18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55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91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a:t>An asset-driven strategy acknowledges that young people are much more than the worst thing that happened to them, and builds upon their experiences, knowledge, skills, and curiosity as positive traits to be enhanced.…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Ginwright</a:t>
            </a:r>
            <a:r>
              <a:rPr lang="en-US" sz="1200" b="0" i="0" kern="1200" dirty="0">
                <a:solidFill>
                  <a:schemeClr val="tx1"/>
                </a:solidFill>
                <a:effectLst/>
                <a:latin typeface="+mn-lt"/>
                <a:ea typeface="+mn-ea"/>
                <a:cs typeface="+mn-cs"/>
              </a:rPr>
              <a:t>, S. (2018, May 31). The Future of Healing: Shifting From Trauma Informed Care to Healing Centered Engagement. Retrieved from https://</a:t>
            </a:r>
            <a:r>
              <a:rPr lang="en-US" sz="1200" b="0" i="0" kern="1200" dirty="0" err="1">
                <a:solidFill>
                  <a:schemeClr val="tx1"/>
                </a:solidFill>
                <a:effectLst/>
                <a:latin typeface="+mn-lt"/>
                <a:ea typeface="+mn-ea"/>
                <a:cs typeface="+mn-cs"/>
              </a:rPr>
              <a:t>medium.com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ginwright</a:t>
            </a:r>
            <a:r>
              <a:rPr lang="en-US" sz="1200" b="0" i="0" kern="1200" dirty="0">
                <a:solidFill>
                  <a:schemeClr val="tx1"/>
                </a:solidFill>
                <a:effectLst/>
                <a:latin typeface="+mn-lt"/>
                <a:ea typeface="+mn-ea"/>
                <a:cs typeface="+mn-cs"/>
              </a:rPr>
              <a:t>/the-future-of-healing-shifting-from-trauma-informed-care-to-healing-centered-engagement-634f557ce69c</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3D2C5-D4BD-2A45-96F1-4182C2403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76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definitions of resilience.</a:t>
            </a:r>
          </a:p>
          <a:p>
            <a:endParaRPr lang="en-US" dirty="0"/>
          </a:p>
          <a:p>
            <a:r>
              <a:rPr lang="en-US" dirty="0"/>
              <a:t>How might you choose one that will define your community’s shared mission &amp; vision? </a:t>
            </a:r>
          </a:p>
          <a:p>
            <a:endParaRPr lang="en-US" dirty="0"/>
          </a:p>
          <a:p>
            <a:r>
              <a:rPr lang="en-US" dirty="0"/>
              <a:t>E.G. </a:t>
            </a:r>
            <a:r>
              <a:rPr lang="en-US" dirty="0" err="1"/>
              <a:t>Masten</a:t>
            </a:r>
            <a:r>
              <a:rPr lang="en-US" dirty="0"/>
              <a:t> = positive adaptation </a:t>
            </a:r>
          </a:p>
          <a:p>
            <a:endParaRPr lang="en-US" dirty="0"/>
          </a:p>
          <a:p>
            <a:r>
              <a:rPr lang="en-US" dirty="0"/>
              <a:t>Resilience is contagious </a:t>
            </a:r>
          </a:p>
          <a:p>
            <a:r>
              <a:rPr lang="en-US" dirty="0"/>
              <a:t>Connection, support</a:t>
            </a:r>
          </a:p>
          <a:p>
            <a:endParaRPr lang="en-US" dirty="0"/>
          </a:p>
          <a:p>
            <a:r>
              <a:rPr lang="en-US" dirty="0"/>
              <a:t>Affirmation, acknowledgement </a:t>
            </a:r>
          </a:p>
          <a:p>
            <a:endParaRPr lang="en-US" dirty="0"/>
          </a:p>
          <a:p>
            <a:r>
              <a:rPr lang="en-US" dirty="0"/>
              <a:t>BONNIE BERNARD</a:t>
            </a:r>
          </a:p>
          <a:p>
            <a:pPr lvl="0"/>
            <a:r>
              <a:rPr lang="en-US" b="1" dirty="0">
                <a:latin typeface="Tw Cen MT" panose="020B0602020104020603" pitchFamily="34" charset="77"/>
              </a:rPr>
              <a:t>Social Competence</a:t>
            </a:r>
            <a:endParaRPr lang="en-US" dirty="0">
              <a:latin typeface="Tw Cen MT" panose="020B0602020104020603" pitchFamily="34" charset="77"/>
            </a:endParaRPr>
          </a:p>
          <a:p>
            <a:pPr lvl="1"/>
            <a:r>
              <a:rPr lang="en-US" dirty="0">
                <a:latin typeface="Tw Cen MT" panose="020B0602020104020603" pitchFamily="34" charset="77"/>
              </a:rPr>
              <a:t>Ability to elicit positive responses from others creating positive relationships with both adults and peers; </a:t>
            </a:r>
          </a:p>
          <a:p>
            <a:pPr lvl="0"/>
            <a:r>
              <a:rPr lang="en-US" b="1" dirty="0">
                <a:latin typeface="Tw Cen MT" panose="020B0602020104020603" pitchFamily="34" charset="77"/>
              </a:rPr>
              <a:t>Problem-solving skills</a:t>
            </a:r>
            <a:endParaRPr lang="en-US" dirty="0">
              <a:latin typeface="Tw Cen MT" panose="020B0602020104020603" pitchFamily="34" charset="77"/>
            </a:endParaRPr>
          </a:p>
          <a:p>
            <a:pPr lvl="1"/>
            <a:r>
              <a:rPr lang="en-US" dirty="0">
                <a:latin typeface="Tw Cen MT" panose="020B0602020104020603" pitchFamily="34" charset="77"/>
              </a:rPr>
              <a:t>Facilitating seeing oneself in control and resourcefulness in seeking help from others; </a:t>
            </a:r>
          </a:p>
          <a:p>
            <a:pPr lvl="0"/>
            <a:r>
              <a:rPr lang="en-US" b="1" dirty="0">
                <a:latin typeface="Tw Cen MT" panose="020B0602020104020603" pitchFamily="34" charset="77"/>
              </a:rPr>
              <a:t>Autonomy</a:t>
            </a:r>
            <a:endParaRPr lang="en-US" dirty="0">
              <a:latin typeface="Tw Cen MT" panose="020B0602020104020603" pitchFamily="34" charset="77"/>
            </a:endParaRPr>
          </a:p>
          <a:p>
            <a:pPr lvl="1"/>
            <a:r>
              <a:rPr lang="en-US" dirty="0">
                <a:latin typeface="Tw Cen MT" panose="020B0602020104020603" pitchFamily="34" charset="77"/>
              </a:rPr>
              <a:t> Developing or fostering a sense of one’s own identity and an ability to act independently and exert some control over one’s environment;</a:t>
            </a:r>
          </a:p>
          <a:p>
            <a:pPr lvl="0"/>
            <a:r>
              <a:rPr lang="en-US" b="1" dirty="0">
                <a:latin typeface="Tw Cen MT" panose="020B0602020104020603" pitchFamily="34" charset="77"/>
              </a:rPr>
              <a:t>A sense of purpose </a:t>
            </a:r>
            <a:br>
              <a:rPr lang="en-US" b="1" dirty="0">
                <a:latin typeface="Tw Cen MT" panose="020B0602020104020603" pitchFamily="34" charset="77"/>
              </a:rPr>
            </a:br>
            <a:r>
              <a:rPr lang="en-US" b="1" dirty="0">
                <a:latin typeface="Tw Cen MT" panose="020B0602020104020603" pitchFamily="34" charset="77"/>
              </a:rPr>
              <a:t>and future</a:t>
            </a:r>
            <a:endParaRPr lang="en-US" dirty="0">
              <a:latin typeface="Tw Cen MT" panose="020B0602020104020603" pitchFamily="34" charset="77"/>
            </a:endParaRPr>
          </a:p>
          <a:p>
            <a:pPr lvl="1"/>
            <a:r>
              <a:rPr lang="en-US" dirty="0">
                <a:latin typeface="Tw Cen MT" panose="020B0602020104020603" pitchFamily="34" charset="77"/>
              </a:rPr>
              <a:t>Articulated goals, educational aspirations, persistence, hopefulness, and a sense of a bright future.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94D18-10C0-3C45-BBB1-CA8262CBF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885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11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67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Leora</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211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517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Posttraumatic growth (PTG) is positive transformation following a traumatic experience. PTG, commonly measured with the Posttraumatic Growth Inventory (PTGI; Tedeschi &amp; Calhoun, 1996)</a:t>
            </a:r>
          </a:p>
          <a:p>
            <a:endParaRPr lang="en-US" dirty="0"/>
          </a:p>
          <a:p>
            <a:r>
              <a:rPr lang="en-US" dirty="0"/>
              <a:t>“the degree to which an individual believes a negative event has become a core part of their identity,”</a:t>
            </a:r>
          </a:p>
          <a:p>
            <a:endParaRPr lang="en-US" dirty="0"/>
          </a:p>
          <a:p>
            <a:r>
              <a:rPr lang="en-US" dirty="0"/>
              <a:t>One possible explanation for the contribution of deliberate rumination to PTG is finding meaning. In the aftermath of a traumatic event, many individuals search for meaning in their experience. Those who engage in purposeful cognitive processing of the event may be more likely to find the meaning that helps rebuild or reaffirm the challenged assumptive world.</a:t>
            </a:r>
          </a:p>
          <a:p>
            <a:endParaRPr lang="en-US" dirty="0"/>
          </a:p>
          <a:p>
            <a:r>
              <a:rPr lang="en-US" sz="1200" b="0" i="0" kern="1200" dirty="0">
                <a:solidFill>
                  <a:schemeClr val="tx1"/>
                </a:solidFill>
                <a:effectLst/>
                <a:latin typeface="+mn-lt"/>
                <a:ea typeface="+mn-ea"/>
                <a:cs typeface="+mn-cs"/>
              </a:rPr>
              <a:t>Wozniak, J. D., Caudle, H. E., Harding, K., </a:t>
            </a:r>
            <a:r>
              <a:rPr lang="en-US" sz="1200" b="0" i="0" kern="1200" dirty="0" err="1">
                <a:solidFill>
                  <a:schemeClr val="tx1"/>
                </a:solidFill>
                <a:effectLst/>
                <a:latin typeface="+mn-lt"/>
                <a:ea typeface="+mn-ea"/>
                <a:cs typeface="+mn-cs"/>
              </a:rPr>
              <a:t>Vieselmeyer</a:t>
            </a:r>
            <a:r>
              <a:rPr lang="en-US" sz="1200" b="0" i="0" kern="1200" dirty="0">
                <a:solidFill>
                  <a:schemeClr val="tx1"/>
                </a:solidFill>
                <a:effectLst/>
                <a:latin typeface="+mn-lt"/>
                <a:ea typeface="+mn-ea"/>
                <a:cs typeface="+mn-cs"/>
              </a:rPr>
              <a:t>, J., &amp; </a:t>
            </a:r>
            <a:r>
              <a:rPr lang="en-US" sz="1200" b="0" i="0" kern="1200" dirty="0" err="1">
                <a:solidFill>
                  <a:schemeClr val="tx1"/>
                </a:solidFill>
                <a:effectLst/>
                <a:latin typeface="+mn-lt"/>
                <a:ea typeface="+mn-ea"/>
                <a:cs typeface="+mn-cs"/>
              </a:rPr>
              <a:t>Mezulis</a:t>
            </a:r>
            <a:r>
              <a:rPr lang="en-US" sz="1200" b="0" i="0" kern="1200" dirty="0">
                <a:solidFill>
                  <a:schemeClr val="tx1"/>
                </a:solidFill>
                <a:effectLst/>
                <a:latin typeface="+mn-lt"/>
                <a:ea typeface="+mn-ea"/>
                <a:cs typeface="+mn-cs"/>
              </a:rPr>
              <a:t>, A. H. (2020). The effect of trauma proximity and ruminative response styles on posttraumatic stress and posttraumatic growth following a university shooting. </a:t>
            </a:r>
            <a:r>
              <a:rPr lang="en-US" sz="1200" b="0" i="1" kern="1200" dirty="0">
                <a:solidFill>
                  <a:schemeClr val="tx1"/>
                </a:solidFill>
                <a:effectLst/>
                <a:latin typeface="+mn-lt"/>
                <a:ea typeface="+mn-ea"/>
                <a:cs typeface="+mn-cs"/>
              </a:rPr>
              <a:t>Psychological Trauma: Theory, Research, Practice, and Policy, 12</a:t>
            </a:r>
            <a:r>
              <a:rPr lang="en-US" sz="1200" b="0" i="0" kern="1200" dirty="0">
                <a:solidFill>
                  <a:schemeClr val="tx1"/>
                </a:solidFill>
                <a:effectLst/>
                <a:latin typeface="+mn-lt"/>
                <a:ea typeface="+mn-ea"/>
                <a:cs typeface="+mn-cs"/>
              </a:rPr>
              <a:t>(3), 227-234. </a:t>
            </a:r>
            <a:r>
              <a:rPr lang="en-US" sz="1200" b="0" i="0" u="sng" kern="1200" dirty="0">
                <a:solidFill>
                  <a:schemeClr val="tx1"/>
                </a:solidFill>
                <a:effectLst/>
                <a:latin typeface="+mn-lt"/>
                <a:ea typeface="+mn-ea"/>
                <a:cs typeface="+mn-cs"/>
                <a:hlinkClick r:id="rId3"/>
              </a:rPr>
              <a:t>https://doi.org/10.1037/tra0000505</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6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808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change after trauma has also been conceptualized as a coping strategy for managing the negative psychological consequences of experiencing a traumatic event  VS positive change as an outcome of experiencing trauma rather than a recovery process.</a:t>
            </a:r>
          </a:p>
          <a:p>
            <a:endParaRPr lang="en-US" dirty="0"/>
          </a:p>
          <a:p>
            <a:r>
              <a:rPr lang="en-US" dirty="0"/>
              <a:t>5 factors of PTG: relating to others, new possibilities, personal strength, spiritual change (distinct), and appreciation of life (high inter correlations) </a:t>
            </a:r>
          </a:p>
          <a:p>
            <a:endParaRPr lang="en-US" dirty="0"/>
          </a:p>
          <a:p>
            <a:r>
              <a:rPr lang="en-US" dirty="0"/>
              <a:t>https://</a:t>
            </a:r>
            <a:r>
              <a:rPr lang="en-US" dirty="0" err="1"/>
              <a:t>www.psychologytoday.com</a:t>
            </a:r>
            <a:r>
              <a:rPr lang="en-US" dirty="0"/>
              <a:t>/us/blog/</a:t>
            </a:r>
            <a:r>
              <a:rPr lang="en-US" dirty="0" err="1"/>
              <a:t>buddhist</a:t>
            </a:r>
            <a:r>
              <a:rPr lang="en-US" dirty="0"/>
              <a:t>-psychology-east-meets-west/202005/post-traumatic-growth-and-covid-19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132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3D2C5-D4BD-2A45-96F1-4182C2403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874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a:t>An asset-driven strategy acknowledges that young people are much more than the worst thing that happened to them, and builds upon their experiences, knowledge, skills, and curiosity as positive traits to be enhanced.…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Ginwright</a:t>
            </a:r>
            <a:r>
              <a:rPr lang="en-US" sz="1200" b="0" i="0" kern="1200" dirty="0">
                <a:solidFill>
                  <a:schemeClr val="tx1"/>
                </a:solidFill>
                <a:effectLst/>
                <a:latin typeface="+mn-lt"/>
                <a:ea typeface="+mn-ea"/>
                <a:cs typeface="+mn-cs"/>
              </a:rPr>
              <a:t>, S. (2018, May 31). The Future of Healing: Shifting From Trauma Informed Care to Healing Centered Engagement. Retrieved from https://</a:t>
            </a:r>
            <a:r>
              <a:rPr lang="en-US" sz="1200" b="0" i="0" kern="1200" dirty="0" err="1">
                <a:solidFill>
                  <a:schemeClr val="tx1"/>
                </a:solidFill>
                <a:effectLst/>
                <a:latin typeface="+mn-lt"/>
                <a:ea typeface="+mn-ea"/>
                <a:cs typeface="+mn-cs"/>
              </a:rPr>
              <a:t>medium.com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ginwright</a:t>
            </a:r>
            <a:r>
              <a:rPr lang="en-US" sz="1200" b="0" i="0" kern="1200" dirty="0">
                <a:solidFill>
                  <a:schemeClr val="tx1"/>
                </a:solidFill>
                <a:effectLst/>
                <a:latin typeface="+mn-lt"/>
                <a:ea typeface="+mn-ea"/>
                <a:cs typeface="+mn-cs"/>
              </a:rPr>
              <a:t>/the-future-of-healing-shifting-from-trauma-informed-care-to-healing-centered-engagement-634f557ce69c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Ruptured story </a:t>
            </a:r>
            <a:r>
              <a:rPr lang="en-US" sz="1200" b="0" i="0" kern="1200" dirty="0">
                <a:solidFill>
                  <a:schemeClr val="tx1"/>
                </a:solidFill>
                <a:effectLst/>
                <a:latin typeface="+mn-lt"/>
                <a:ea typeface="+mn-ea"/>
                <a:cs typeface="+mn-cs"/>
                <a:sym typeface="Wingdings" pitchFamily="2" charset="2"/>
              </a:rPr>
              <a:t> coherent narrative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94D18-10C0-3C45-BBB1-CA8262CBF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366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dirty="0"/>
              <a:t>We want the good stuff to come in, but the bad stuff to stay out. </a:t>
            </a:r>
          </a:p>
          <a:p>
            <a:pPr rtl="0"/>
            <a:endParaRPr lang="en-US" dirty="0"/>
          </a:p>
          <a:p>
            <a:pPr rtl="0"/>
            <a:r>
              <a:rPr lang="en-US" dirty="0"/>
              <a:t>Its active, not passive.</a:t>
            </a:r>
          </a:p>
          <a:p>
            <a:pPr rtl="0"/>
            <a:endParaRPr lang="en-US" dirty="0"/>
          </a:p>
          <a:p>
            <a:pPr rtl="0"/>
            <a:r>
              <a:rPr lang="en-US" dirty="0"/>
              <a:t>It’s a decision.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8F63B-B1BA-C64A-B7F8-FD3520BD63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949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MOVE TO NEXT WEEK?</a:t>
            </a:r>
            <a:endParaRPr sz="1200" b="0" i="0" u="none" strike="noStrike" cap="none" dirty="0">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p:txBody>
      </p:sp>
    </p:spTree>
    <p:extLst>
      <p:ext uri="{BB962C8B-B14F-4D97-AF65-F5344CB8AC3E}">
        <p14:creationId xmlns:p14="http://schemas.microsoft.com/office/powerpoint/2010/main" val="323948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167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43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90757-4E93-F948-9C98-86559B058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034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563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5a79652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a5a79652f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Michelle</a:t>
            </a:r>
            <a:endParaRPr b="1" dirty="0"/>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66924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22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91B40-B198-E642-8F06-7298827E2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830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59A34-5840-8848-AD53-85F99002B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49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91B40-B198-E642-8F06-7298827E2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469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dirty="0"/>
              <a:t>We want the good stuff to come in, but the bad stuff to stay out.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8F63B-B1BA-C64A-B7F8-FD3520BD63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147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90757-4E93-F948-9C98-86559B058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82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2F954-40F8-1D4D-BCC8-620519EB3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063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8987" rtl="0" eaLnBrk="1" fontAlgn="auto" latinLnBrk="0" hangingPunct="1">
              <a:lnSpc>
                <a:spcPct val="100000"/>
              </a:lnSpc>
              <a:spcBef>
                <a:spcPct val="20000"/>
              </a:spcBef>
              <a:spcAft>
                <a:spcPts val="0"/>
              </a:spcAft>
              <a:buClr>
                <a:srgbClr val="346FA5"/>
              </a:buClr>
              <a:buSzTx/>
              <a:buFont typeface="Wingdings" pitchFamily="2" charset="2"/>
              <a:buChar char="ü"/>
              <a:tabLst/>
              <a:defRPr/>
            </a:pPr>
            <a:endParaRPr kumimoji="0" lang="en-IN" sz="1200" b="0" i="0" u="none" strike="noStrike" kern="1200" cap="none" spc="0" normalizeH="0" baseline="0" noProof="0" dirty="0">
              <a:ln>
                <a:noFill/>
              </a:ln>
              <a:solidFill>
                <a:prstClr val="black"/>
              </a:solidFill>
              <a:effectLst/>
              <a:uLnTx/>
              <a:uFillTx/>
              <a:latin typeface="Century Gothic" panose="020B0502020202020204" pitchFamily="34" charset="0"/>
            </a:endParaRPr>
          </a:p>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3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Oriana</a:t>
            </a:r>
          </a:p>
          <a:p>
            <a:r>
              <a:rPr lang="en-US" dirty="0"/>
              <a:t>https://</a:t>
            </a:r>
            <a:r>
              <a:rPr lang="en-US" dirty="0" err="1"/>
              <a:t>metoomvmt.org</a:t>
            </a:r>
            <a:r>
              <a:rPr lang="en-US" dirty="0"/>
              <a:t>/wp-content/uploads/2020/10/2020-10-27_SurvHealingProg_SupportMaterial_NurturingResiliency-1.pdf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2F954-40F8-1D4D-BCC8-620519EB3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9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717AA-D7EC-A248-B7CD-2B31FA42A1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687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717AA-D7EC-A248-B7CD-2B31FA42A1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073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792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91B40-B198-E642-8F06-7298827E2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741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91B40-B198-E642-8F06-7298827E2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304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402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5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5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dirty="0"/>
          </a:p>
        </p:txBody>
      </p:sp>
      <p:sp>
        <p:nvSpPr>
          <p:cNvPr id="1077" name="Google Shape;1077;p5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marL="0" marR="0" lvl="0" indent="0" algn="r" defTabSz="933237"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33237" rtl="0" eaLnBrk="1" fontAlgn="auto" latinLnBrk="0" hangingPunct="1">
                <a:lnSpc>
                  <a:spcPct val="100000"/>
                </a:lnSpc>
                <a:spcBef>
                  <a:spcPts val="0"/>
                </a:spcBef>
                <a:spcAft>
                  <a:spcPts val="0"/>
                </a:spcAft>
                <a:buClr>
                  <a:srgbClr val="000000"/>
                </a:buClr>
                <a:buSzPts val="1200"/>
                <a:buFontTx/>
                <a:buNone/>
                <a:tabLst/>
                <a:defRPr/>
              </a:pPr>
              <a:t>50</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8873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91B40-B198-E642-8F06-7298827E2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8195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222F0D-8D4E-1A4C-B3A6-A1048000F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840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222F0D-8D4E-1A4C-B3A6-A1048000F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99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9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Project purpose</a:t>
            </a:r>
          </a:p>
          <a:p>
            <a:pPr lvl="1"/>
            <a:r>
              <a:rPr lang="en-US" dirty="0"/>
              <a:t>The School Crisis Recovery and Renewal (SCRR) project supports educators, school staff, and school-based clinicians to effectively implement trauma-informed crisis response, recovery, and renewal strategies. </a:t>
            </a:r>
          </a:p>
          <a:p>
            <a:pPr marL="285750" marR="0" lvl="0" indent="-28575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1218987" rtl="0" eaLnBrk="1" fontAlgn="base" latinLnBrk="0" hangingPunct="1">
              <a:lnSpc>
                <a:spcPct val="100000"/>
              </a:lnSpc>
              <a:spcBef>
                <a:spcPct val="20000"/>
              </a:spcBef>
              <a:spcAft>
                <a:spcPts val="0"/>
              </a:spcAft>
              <a:buClr>
                <a:srgbClr val="346FA5"/>
              </a:buClr>
              <a:buSzTx/>
              <a:buFont typeface="Wingdings" pitchFamily="2" charset="2"/>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rPr>
              <a:t>Our Services</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rPr>
              <a:t>Provides training and technical assistance </a:t>
            </a: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rPr>
              <a:t>(TTA) services and resources to state and local education agencies (SEAs/LEAs); district teams; school leaders; school mental health providers, support staff, and educators; community partners; and other school mental health stakeholders </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rPr>
              <a:t>Creates curricula, training opportunities, and best-practice resources </a:t>
            </a: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rPr>
              <a:t>to promote long-term recovery and renewal after school crisis </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rPr>
              <a:t>Offers intensive consultations </a:t>
            </a: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rPr>
              <a:t>to a small number of districts and schools who have experienced crisis readiness and response support, and are ready for and interested in making meaning of their experience(s) </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rPr>
              <a:t>Cultivates effective and sustainable school leadership </a:t>
            </a: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rPr>
              <a:t>so that school communities build the skills, knowledge, and attributes necessary to recover and renew after a crisis </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rPr>
              <a:t>Is </a:t>
            </a: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rPr>
              <a:t>educator and student centered and directed </a:t>
            </a:r>
          </a:p>
          <a:p>
            <a:pPr marL="285750" marR="0" lvl="0" indent="-285750" algn="l" defTabSz="1218987" rtl="0" eaLnBrk="1" fontAlgn="auto" latinLnBrk="0" hangingPunct="1">
              <a:lnSpc>
                <a:spcPct val="100000"/>
              </a:lnSpc>
              <a:spcBef>
                <a:spcPct val="20000"/>
              </a:spcBef>
              <a:spcAft>
                <a:spcPts val="0"/>
              </a:spcAft>
              <a:buClr>
                <a:srgbClr val="346FA5"/>
              </a:buClr>
              <a:buSzTx/>
              <a:buFont typeface="Wingdings" pitchFamily="2" charset="2"/>
              <a:buChar char="ü"/>
              <a:tabLst/>
              <a:defRPr/>
            </a:pPr>
            <a:endParaRPr kumimoji="0" lang="en-IN" sz="1200" b="0" i="0" u="none" strike="noStrike" kern="1200" cap="none" spc="0" normalizeH="0" baseline="0" noProof="0" dirty="0">
              <a:ln>
                <a:noFill/>
              </a:ln>
              <a:solidFill>
                <a:prstClr val="black"/>
              </a:solidFill>
              <a:effectLst/>
              <a:uLnTx/>
              <a:uFillTx/>
              <a:latin typeface="Century Gothic" panose="020B0502020202020204" pitchFamily="34" charset="0"/>
            </a:endParaRPr>
          </a:p>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56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3" name="Google Shape;86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5612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Leora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renewal phase requires crisis leadership after the first year, first three years, five years or more after a harmful event or crisis is experienced. </a:t>
            </a:r>
            <a:r>
              <a:rPr lang="en-US" sz="1200" kern="1200" dirty="0">
                <a:solidFill>
                  <a:schemeClr val="tx1"/>
                </a:solidFill>
                <a:effectLst/>
                <a:latin typeface="+mn-lt"/>
                <a:ea typeface="+mn-ea"/>
                <a:cs typeface="+mn-cs"/>
              </a:rPr>
              <a:t>“Renewal” is our adaptation and combination of meaning-making (</a:t>
            </a:r>
            <a:r>
              <a:rPr lang="en-US" sz="1200" kern="1200" dirty="0" err="1">
                <a:solidFill>
                  <a:schemeClr val="tx1"/>
                </a:solidFill>
                <a:effectLst/>
                <a:latin typeface="+mn-lt"/>
                <a:ea typeface="+mn-ea"/>
                <a:cs typeface="+mn-cs"/>
              </a:rPr>
              <a:t>Neimeyer</a:t>
            </a:r>
            <a:r>
              <a:rPr lang="en-US" sz="1200" kern="1200" dirty="0">
                <a:solidFill>
                  <a:schemeClr val="tx1"/>
                </a:solidFill>
                <a:effectLst/>
                <a:latin typeface="+mn-lt"/>
                <a:ea typeface="+mn-ea"/>
                <a:cs typeface="+mn-cs"/>
              </a:rPr>
              <a:t>, 2001), building and fostering resilience (Ungar, 2011), post-traumatic growth theory (Calhoun &amp; Tedeschi, 2006), and organizational change after crisis.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2E2A8-CABB-7D41-B67C-EB7E8FCEB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346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8F63B-B1BA-C64A-B7F8-FD3520BD63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52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D2F1452-44C5-47E0-A3DF-0106DFB0356C}"/>
              </a:ext>
            </a:extLst>
          </p:cNvPr>
          <p:cNvSpPr>
            <a:spLocks noGrp="1"/>
          </p:cNvSpPr>
          <p:nvPr>
            <p:ph type="pic" sz="quarter" idx="13"/>
          </p:nvPr>
        </p:nvSpPr>
        <p:spPr>
          <a:xfrm>
            <a:off x="-2460" y="-1172"/>
            <a:ext cx="7189944" cy="5552102"/>
          </a:xfrm>
          <a:custGeom>
            <a:avLst/>
            <a:gdLst>
              <a:gd name="connsiteX0" fmla="*/ 5543742 w 7188072"/>
              <a:gd name="connsiteY0" fmla="*/ 0 h 5552102"/>
              <a:gd name="connsiteX1" fmla="*/ 7188072 w 7188072"/>
              <a:gd name="connsiteY1" fmla="*/ 0 h 5552102"/>
              <a:gd name="connsiteX2" fmla="*/ 6157430 w 7188072"/>
              <a:gd name="connsiteY2" fmla="*/ 794840 h 5552102"/>
              <a:gd name="connsiteX3" fmla="*/ 0 w 7188072"/>
              <a:gd name="connsiteY3" fmla="*/ 0 h 5552102"/>
              <a:gd name="connsiteX4" fmla="*/ 5329392 w 7188072"/>
              <a:gd name="connsiteY4" fmla="*/ 0 h 5552102"/>
              <a:gd name="connsiteX5" fmla="*/ 6022360 w 7188072"/>
              <a:gd name="connsiteY5" fmla="*/ 903762 h 5552102"/>
              <a:gd name="connsiteX6" fmla="*/ 0 w 7188072"/>
              <a:gd name="connsiteY6" fmla="*/ 5552102 h 555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72" h="5552102">
                <a:moveTo>
                  <a:pt x="5543742" y="0"/>
                </a:moveTo>
                <a:lnTo>
                  <a:pt x="7188072" y="0"/>
                </a:lnTo>
                <a:lnTo>
                  <a:pt x="6157430" y="794840"/>
                </a:lnTo>
                <a:close/>
                <a:moveTo>
                  <a:pt x="0" y="0"/>
                </a:moveTo>
                <a:lnTo>
                  <a:pt x="5329392" y="0"/>
                </a:lnTo>
                <a:lnTo>
                  <a:pt x="6022360" y="903762"/>
                </a:lnTo>
                <a:lnTo>
                  <a:pt x="0" y="5552102"/>
                </a:lnTo>
                <a:close/>
              </a:path>
            </a:pathLst>
          </a:custGeom>
          <a:solidFill>
            <a:schemeClr val="bg1">
              <a:lumMod val="95000"/>
            </a:schemeClr>
          </a:solidFill>
        </p:spPr>
        <p:txBody>
          <a:bodyPr wrap="square">
            <a:noAutofit/>
          </a:bodyPr>
          <a:lstStyle/>
          <a:p>
            <a:endParaRPr lang="en-IN" dirty="0"/>
          </a:p>
        </p:txBody>
      </p:sp>
      <p:sp>
        <p:nvSpPr>
          <p:cNvPr id="2" name="Title 1"/>
          <p:cNvSpPr>
            <a:spLocks noGrp="1"/>
          </p:cNvSpPr>
          <p:nvPr>
            <p:ph type="ctrTitle"/>
          </p:nvPr>
        </p:nvSpPr>
        <p:spPr>
          <a:xfrm>
            <a:off x="2767426" y="4635816"/>
            <a:ext cx="5618087" cy="764439"/>
          </a:xfrm>
          <a:prstGeom prst="rect">
            <a:avLst/>
          </a:prstGeom>
        </p:spPr>
        <p:txBody>
          <a:bodyPr lIns="0" rIns="0" anchor="b">
            <a:noAutofit/>
          </a:bodyPr>
          <a:lstStyle>
            <a:lvl1pPr algn="l">
              <a:defRPr lang="en-US" sz="44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2767425" y="5474344"/>
            <a:ext cx="5633431" cy="764440"/>
          </a:xfrm>
          <a:prstGeom prst="rect">
            <a:avLst/>
          </a:prstGeom>
        </p:spPr>
        <p:txBody>
          <a:bodyPr lIns="0" rIns="0">
            <a:normAutofit/>
          </a:bodyPr>
          <a:lstStyle>
            <a:lvl1pPr marL="0" indent="0" algn="l">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8921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28E03577-A7BD-4424-9D23-AF7DFEE33931}"/>
              </a:ext>
            </a:extLst>
          </p:cNvPr>
          <p:cNvSpPr>
            <a:spLocks noGrp="1"/>
          </p:cNvSpPr>
          <p:nvPr>
            <p:ph type="pic" sz="quarter" idx="14"/>
          </p:nvPr>
        </p:nvSpPr>
        <p:spPr>
          <a:xfrm>
            <a:off x="4334115" y="1627632"/>
            <a:ext cx="2342173" cy="4352481"/>
          </a:xfrm>
          <a:prstGeom prst="rect">
            <a:avLst/>
          </a:prstGeom>
        </p:spPr>
        <p:txBody>
          <a:bodyPr anchor="ctr">
            <a:normAutofit/>
          </a:bodyPr>
          <a:lstStyle>
            <a:lvl1pPr marL="0" indent="0" algn="ctr">
              <a:buNone/>
              <a:defRPr sz="2400"/>
            </a:lvl1pPr>
          </a:lstStyle>
          <a:p>
            <a:endParaRPr lang="en-IN" dirty="0"/>
          </a:p>
        </p:txBody>
      </p:sp>
      <p:sp>
        <p:nvSpPr>
          <p:cNvPr id="8" name="Picture Placeholder 18">
            <a:extLst>
              <a:ext uri="{FF2B5EF4-FFF2-40B4-BE49-F238E27FC236}">
                <a16:creationId xmlns:a16="http://schemas.microsoft.com/office/drawing/2014/main" id="{8EFD83A2-C014-4776-BEB2-C325CC7006B6}"/>
              </a:ext>
            </a:extLst>
          </p:cNvPr>
          <p:cNvSpPr>
            <a:spLocks noGrp="1"/>
          </p:cNvSpPr>
          <p:nvPr>
            <p:ph type="pic" sz="quarter" idx="15"/>
          </p:nvPr>
        </p:nvSpPr>
        <p:spPr>
          <a:xfrm>
            <a:off x="6784222" y="1627632"/>
            <a:ext cx="2342173" cy="4352481"/>
          </a:xfrm>
          <a:prstGeom prst="rect">
            <a:avLst/>
          </a:prstGeom>
        </p:spPr>
        <p:txBody>
          <a:bodyPr anchor="ctr">
            <a:normAutofit/>
          </a:bodyPr>
          <a:lstStyle>
            <a:lvl1pPr marL="0" indent="0" algn="ctr">
              <a:buNone/>
              <a:defRPr sz="2400"/>
            </a:lvl1pPr>
          </a:lstStyle>
          <a:p>
            <a:endParaRPr lang="en-IN" dirty="0"/>
          </a:p>
        </p:txBody>
      </p:sp>
      <p:sp>
        <p:nvSpPr>
          <p:cNvPr id="9" name="Picture Placeholder 18">
            <a:extLst>
              <a:ext uri="{FF2B5EF4-FFF2-40B4-BE49-F238E27FC236}">
                <a16:creationId xmlns:a16="http://schemas.microsoft.com/office/drawing/2014/main" id="{BCA5A74D-66C1-4887-AA8C-8EF0597CC7C4}"/>
              </a:ext>
            </a:extLst>
          </p:cNvPr>
          <p:cNvSpPr>
            <a:spLocks noGrp="1"/>
          </p:cNvSpPr>
          <p:nvPr>
            <p:ph type="pic" sz="quarter" idx="16"/>
          </p:nvPr>
        </p:nvSpPr>
        <p:spPr>
          <a:xfrm>
            <a:off x="9234329" y="1627632"/>
            <a:ext cx="2342173" cy="4352481"/>
          </a:xfrm>
          <a:prstGeom prst="rect">
            <a:avLst/>
          </a:prstGeom>
        </p:spPr>
        <p:txBody>
          <a:bodyPr anchor="ctr">
            <a:normAutofit/>
          </a:bodyPr>
          <a:lstStyle>
            <a:lvl1pPr marL="0" indent="0" algn="ctr">
              <a:buNone/>
              <a:defRPr sz="2400"/>
            </a:lvl1pPr>
          </a:lstStyle>
          <a:p>
            <a:endParaRPr lang="en-IN" dirty="0"/>
          </a:p>
        </p:txBody>
      </p:sp>
      <p:sp>
        <p:nvSpPr>
          <p:cNvPr id="18" name="Slide Number Placeholder 4">
            <a:extLst>
              <a:ext uri="{FF2B5EF4-FFF2-40B4-BE49-F238E27FC236}">
                <a16:creationId xmlns:a16="http://schemas.microsoft.com/office/drawing/2014/main" id="{937B383D-E52F-4651-9F91-C097364C3FEE}"/>
              </a:ext>
            </a:extLst>
          </p:cNvPr>
          <p:cNvSpPr>
            <a:spLocks noGrp="1"/>
          </p:cNvSpPr>
          <p:nvPr>
            <p:ph type="sldNum" sz="quarter" idx="12"/>
          </p:nvPr>
        </p:nvSpPr>
        <p:spPr>
          <a:xfrm>
            <a:off x="11570033" y="6520260"/>
            <a:ext cx="372501" cy="365125"/>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
        <p:nvSpPr>
          <p:cNvPr id="19" name="Title Placeholder 1">
            <a:extLst>
              <a:ext uri="{FF2B5EF4-FFF2-40B4-BE49-F238E27FC236}">
                <a16:creationId xmlns:a16="http://schemas.microsoft.com/office/drawing/2014/main" id="{8377A4E6-8FFF-4815-B916-9352C04DB817}"/>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Tree>
    <p:extLst>
      <p:ext uri="{BB962C8B-B14F-4D97-AF65-F5344CB8AC3E}">
        <p14:creationId xmlns:p14="http://schemas.microsoft.com/office/powerpoint/2010/main" val="417423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folio Ti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309FBEA-B28D-42EA-8F4C-3D7AFA59E49C}"/>
              </a:ext>
            </a:extLst>
          </p:cNvPr>
          <p:cNvSpPr>
            <a:spLocks noGrp="1"/>
          </p:cNvSpPr>
          <p:nvPr>
            <p:ph type="pic" sz="quarter" idx="14"/>
          </p:nvPr>
        </p:nvSpPr>
        <p:spPr>
          <a:xfrm>
            <a:off x="333859" y="1484784"/>
            <a:ext cx="2932253" cy="2221848"/>
          </a:xfrm>
          <a:custGeom>
            <a:avLst/>
            <a:gdLst>
              <a:gd name="connsiteX0" fmla="*/ 0 w 2701787"/>
              <a:gd name="connsiteY0" fmla="*/ 0 h 2221848"/>
              <a:gd name="connsiteX1" fmla="*/ 2701787 w 2701787"/>
              <a:gd name="connsiteY1" fmla="*/ 0 h 2221848"/>
              <a:gd name="connsiteX2" fmla="*/ 2701787 w 2701787"/>
              <a:gd name="connsiteY2" fmla="*/ 2221848 h 2221848"/>
              <a:gd name="connsiteX3" fmla="*/ 0 w 2701787"/>
              <a:gd name="connsiteY3" fmla="*/ 2221848 h 2221848"/>
            </a:gdLst>
            <a:ahLst/>
            <a:cxnLst>
              <a:cxn ang="0">
                <a:pos x="connsiteX0" y="connsiteY0"/>
              </a:cxn>
              <a:cxn ang="0">
                <a:pos x="connsiteX1" y="connsiteY1"/>
              </a:cxn>
              <a:cxn ang="0">
                <a:pos x="connsiteX2" y="connsiteY2"/>
              </a:cxn>
              <a:cxn ang="0">
                <a:pos x="connsiteX3" y="connsiteY3"/>
              </a:cxn>
            </a:cxnLst>
            <a:rect l="l" t="t" r="r" b="b"/>
            <a:pathLst>
              <a:path w="2701787" h="2221848">
                <a:moveTo>
                  <a:pt x="0" y="0"/>
                </a:moveTo>
                <a:lnTo>
                  <a:pt x="2701787" y="0"/>
                </a:lnTo>
                <a:lnTo>
                  <a:pt x="2701787" y="2221848"/>
                </a:lnTo>
                <a:lnTo>
                  <a:pt x="0" y="2221848"/>
                </a:lnTo>
                <a:close/>
              </a:path>
            </a:pathLst>
          </a:custGeom>
          <a:solidFill>
            <a:schemeClr val="bg1">
              <a:lumMod val="95000"/>
            </a:schemeClr>
          </a:solidFill>
        </p:spPr>
        <p:txBody>
          <a:bodyPr wrap="square" anchor="ctr">
            <a:noAutofit/>
          </a:bodyPr>
          <a:lstStyle>
            <a:lvl1pPr marL="0" indent="0" algn="ctr">
              <a:buFontTx/>
              <a:buNone/>
              <a:defRPr sz="1800"/>
            </a:lvl1pPr>
          </a:lstStyle>
          <a:p>
            <a:endParaRPr lang="en-IN" dirty="0"/>
          </a:p>
        </p:txBody>
      </p:sp>
      <p:sp>
        <p:nvSpPr>
          <p:cNvPr id="11" name="Picture Placeholder 10">
            <a:extLst>
              <a:ext uri="{FF2B5EF4-FFF2-40B4-BE49-F238E27FC236}">
                <a16:creationId xmlns:a16="http://schemas.microsoft.com/office/drawing/2014/main" id="{BE56A5C4-DA5B-46D2-969A-87279E24BB19}"/>
              </a:ext>
            </a:extLst>
          </p:cNvPr>
          <p:cNvSpPr>
            <a:spLocks noGrp="1"/>
          </p:cNvSpPr>
          <p:nvPr>
            <p:ph type="pic" sz="quarter" idx="15"/>
          </p:nvPr>
        </p:nvSpPr>
        <p:spPr>
          <a:xfrm>
            <a:off x="3373204" y="3767499"/>
            <a:ext cx="2671840" cy="2221847"/>
          </a:xfrm>
          <a:custGeom>
            <a:avLst/>
            <a:gdLst>
              <a:gd name="connsiteX0" fmla="*/ 0 w 2717376"/>
              <a:gd name="connsiteY0" fmla="*/ 0 h 2221847"/>
              <a:gd name="connsiteX1" fmla="*/ 2717376 w 2717376"/>
              <a:gd name="connsiteY1" fmla="*/ 0 h 2221847"/>
              <a:gd name="connsiteX2" fmla="*/ 2717376 w 2717376"/>
              <a:gd name="connsiteY2" fmla="*/ 2221847 h 2221847"/>
              <a:gd name="connsiteX3" fmla="*/ 0 w 2717376"/>
              <a:gd name="connsiteY3" fmla="*/ 2221847 h 2221847"/>
            </a:gdLst>
            <a:ahLst/>
            <a:cxnLst>
              <a:cxn ang="0">
                <a:pos x="connsiteX0" y="connsiteY0"/>
              </a:cxn>
              <a:cxn ang="0">
                <a:pos x="connsiteX1" y="connsiteY1"/>
              </a:cxn>
              <a:cxn ang="0">
                <a:pos x="connsiteX2" y="connsiteY2"/>
              </a:cxn>
              <a:cxn ang="0">
                <a:pos x="connsiteX3" y="connsiteY3"/>
              </a:cxn>
            </a:cxnLst>
            <a:rect l="l" t="t" r="r" b="b"/>
            <a:pathLst>
              <a:path w="2717376" h="2221847">
                <a:moveTo>
                  <a:pt x="0" y="0"/>
                </a:moveTo>
                <a:lnTo>
                  <a:pt x="2717376" y="0"/>
                </a:lnTo>
                <a:lnTo>
                  <a:pt x="2717376" y="2221847"/>
                </a:lnTo>
                <a:lnTo>
                  <a:pt x="0" y="2221847"/>
                </a:lnTo>
                <a:close/>
              </a:path>
            </a:pathLst>
          </a:custGeom>
          <a:solidFill>
            <a:schemeClr val="bg1">
              <a:lumMod val="95000"/>
            </a:schemeClr>
          </a:solidFill>
        </p:spPr>
        <p:txBody>
          <a:bodyPr wrap="square" anchor="ctr">
            <a:noAutofit/>
          </a:bodyPr>
          <a:lstStyle>
            <a:lvl1pPr marL="0" indent="0" algn="ctr">
              <a:buFontTx/>
              <a:buNone/>
              <a:defRPr sz="1800"/>
            </a:lvl1pPr>
          </a:lstStyle>
          <a:p>
            <a:endParaRPr lang="en-IN" dirty="0"/>
          </a:p>
        </p:txBody>
      </p:sp>
      <p:sp>
        <p:nvSpPr>
          <p:cNvPr id="12" name="Picture Placeholder 11">
            <a:extLst>
              <a:ext uri="{FF2B5EF4-FFF2-40B4-BE49-F238E27FC236}">
                <a16:creationId xmlns:a16="http://schemas.microsoft.com/office/drawing/2014/main" id="{7FC6321B-1AA3-42D3-B9A2-FD4CBB3F15BB}"/>
              </a:ext>
            </a:extLst>
          </p:cNvPr>
          <p:cNvSpPr>
            <a:spLocks noGrp="1"/>
          </p:cNvSpPr>
          <p:nvPr>
            <p:ph type="pic" sz="quarter" idx="16"/>
          </p:nvPr>
        </p:nvSpPr>
        <p:spPr>
          <a:xfrm>
            <a:off x="6194046" y="1484784"/>
            <a:ext cx="5664094" cy="4504560"/>
          </a:xfrm>
          <a:custGeom>
            <a:avLst/>
            <a:gdLst>
              <a:gd name="connsiteX0" fmla="*/ 0 w 5480027"/>
              <a:gd name="connsiteY0" fmla="*/ 0 h 4504560"/>
              <a:gd name="connsiteX1" fmla="*/ 5480027 w 5480027"/>
              <a:gd name="connsiteY1" fmla="*/ 0 h 4504560"/>
              <a:gd name="connsiteX2" fmla="*/ 5480027 w 5480027"/>
              <a:gd name="connsiteY2" fmla="*/ 4504560 h 4504560"/>
              <a:gd name="connsiteX3" fmla="*/ 0 w 5480027"/>
              <a:gd name="connsiteY3" fmla="*/ 4504560 h 4504560"/>
            </a:gdLst>
            <a:ahLst/>
            <a:cxnLst>
              <a:cxn ang="0">
                <a:pos x="connsiteX0" y="connsiteY0"/>
              </a:cxn>
              <a:cxn ang="0">
                <a:pos x="connsiteX1" y="connsiteY1"/>
              </a:cxn>
              <a:cxn ang="0">
                <a:pos x="connsiteX2" y="connsiteY2"/>
              </a:cxn>
              <a:cxn ang="0">
                <a:pos x="connsiteX3" y="connsiteY3"/>
              </a:cxn>
            </a:cxnLst>
            <a:rect l="l" t="t" r="r" b="b"/>
            <a:pathLst>
              <a:path w="5480027" h="4504560">
                <a:moveTo>
                  <a:pt x="0" y="0"/>
                </a:moveTo>
                <a:lnTo>
                  <a:pt x="5480027" y="0"/>
                </a:lnTo>
                <a:lnTo>
                  <a:pt x="5480027" y="4504560"/>
                </a:lnTo>
                <a:lnTo>
                  <a:pt x="0" y="4504560"/>
                </a:lnTo>
                <a:close/>
              </a:path>
            </a:pathLst>
          </a:custGeom>
          <a:solidFill>
            <a:schemeClr val="bg1">
              <a:lumMod val="95000"/>
            </a:schemeClr>
          </a:solidFill>
        </p:spPr>
        <p:txBody>
          <a:bodyPr wrap="square" anchor="ctr">
            <a:noAutofit/>
          </a:bodyPr>
          <a:lstStyle>
            <a:lvl1pPr marL="0" indent="0" algn="ctr">
              <a:buFontTx/>
              <a:buNone/>
              <a:defRPr sz="1800"/>
            </a:lvl1pPr>
          </a:lstStyle>
          <a:p>
            <a:endParaRPr lang="en-IN" dirty="0"/>
          </a:p>
        </p:txBody>
      </p:sp>
      <p:sp>
        <p:nvSpPr>
          <p:cNvPr id="21" name="Slide Number Placeholder 4">
            <a:extLst>
              <a:ext uri="{FF2B5EF4-FFF2-40B4-BE49-F238E27FC236}">
                <a16:creationId xmlns:a16="http://schemas.microsoft.com/office/drawing/2014/main" id="{B7D6FBF3-11A6-49D8-8AE5-DC276477B6C1}"/>
              </a:ext>
            </a:extLst>
          </p:cNvPr>
          <p:cNvSpPr>
            <a:spLocks noGrp="1"/>
          </p:cNvSpPr>
          <p:nvPr>
            <p:ph type="sldNum" sz="quarter" idx="12"/>
          </p:nvPr>
        </p:nvSpPr>
        <p:spPr>
          <a:xfrm>
            <a:off x="11570033" y="6520260"/>
            <a:ext cx="372501" cy="365125"/>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
        <p:nvSpPr>
          <p:cNvPr id="22" name="Title Placeholder 1">
            <a:extLst>
              <a:ext uri="{FF2B5EF4-FFF2-40B4-BE49-F238E27FC236}">
                <a16:creationId xmlns:a16="http://schemas.microsoft.com/office/drawing/2014/main" id="{F3B3C046-30C6-498C-A12D-85FF5E7BF8EB}"/>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Tree>
    <p:extLst>
      <p:ext uri="{BB962C8B-B14F-4D97-AF65-F5344CB8AC3E}">
        <p14:creationId xmlns:p14="http://schemas.microsoft.com/office/powerpoint/2010/main" val="62648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a:prstGeom prst="rect">
            <a:avLst/>
          </a:prstGeo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384746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4062-07BD-4277-9AB5-E7761DC22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6117F-5F4F-4D35-A821-4BE899EB2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5DC55-E488-46F5-90EE-333AC985D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EFB98-524C-44B9-A1EE-6F5AF0D2470B}"/>
              </a:ext>
            </a:extLst>
          </p:cNvPr>
          <p:cNvSpPr>
            <a:spLocks noGrp="1"/>
          </p:cNvSpPr>
          <p:nvPr>
            <p:ph type="dt" sz="half" idx="10"/>
          </p:nvPr>
        </p:nvSpPr>
        <p:spPr/>
        <p:txBody>
          <a:bodyPr/>
          <a:lstStyle/>
          <a:p>
            <a:fld id="{59940130-A49A-46A2-9BE8-9A0FCBF04293}" type="datetimeFigureOut">
              <a:rPr lang="en-US" smtClean="0"/>
              <a:t>1/22/21</a:t>
            </a:fld>
            <a:endParaRPr lang="en-US" dirty="0"/>
          </a:p>
        </p:txBody>
      </p:sp>
      <p:sp>
        <p:nvSpPr>
          <p:cNvPr id="6" name="Footer Placeholder 5">
            <a:extLst>
              <a:ext uri="{FF2B5EF4-FFF2-40B4-BE49-F238E27FC236}">
                <a16:creationId xmlns:a16="http://schemas.microsoft.com/office/drawing/2014/main" id="{3A876071-BB8A-4E9D-9DE5-63AAA8F314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E46246-B9C1-4630-92EB-E54527CC0777}"/>
              </a:ext>
            </a:extLst>
          </p:cNvPr>
          <p:cNvSpPr>
            <a:spLocks noGrp="1"/>
          </p:cNvSpPr>
          <p:nvPr>
            <p:ph type="sldNum" sz="quarter" idx="12"/>
          </p:nvPr>
        </p:nvSpPr>
        <p:spPr/>
        <p:txBody>
          <a:bodyPr/>
          <a:lstStyle/>
          <a:p>
            <a:fld id="{8C1B1B42-08E6-4470-AF3A-D97D55AFA977}" type="slidenum">
              <a:rPr lang="en-US" smtClean="0"/>
              <a:t>‹#›</a:t>
            </a:fld>
            <a:endParaRPr lang="en-US" dirty="0"/>
          </a:p>
        </p:txBody>
      </p:sp>
    </p:spTree>
    <p:extLst>
      <p:ext uri="{BB962C8B-B14F-4D97-AF65-F5344CB8AC3E}">
        <p14:creationId xmlns:p14="http://schemas.microsoft.com/office/powerpoint/2010/main" val="68540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7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Column ">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B150B63-06FE-4C6B-9B57-C9BE56D37D37}"/>
              </a:ext>
            </a:extLst>
          </p:cNvPr>
          <p:cNvGrpSpPr/>
          <p:nvPr userDrawn="1"/>
        </p:nvGrpSpPr>
        <p:grpSpPr>
          <a:xfrm>
            <a:off x="1" y="0"/>
            <a:ext cx="12192000" cy="6858000"/>
            <a:chOff x="0" y="0"/>
            <a:chExt cx="12188825" cy="6858000"/>
          </a:xfrm>
        </p:grpSpPr>
        <p:sp>
          <p:nvSpPr>
            <p:cNvPr id="43" name="Rectangle 13">
              <a:extLst>
                <a:ext uri="{FF2B5EF4-FFF2-40B4-BE49-F238E27FC236}">
                  <a16:creationId xmlns:a16="http://schemas.microsoft.com/office/drawing/2014/main" id="{909200A4-2326-450A-A230-DDC05D3099ED}"/>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4" name="Freeform: Shape 43">
              <a:extLst>
                <a:ext uri="{FF2B5EF4-FFF2-40B4-BE49-F238E27FC236}">
                  <a16:creationId xmlns:a16="http://schemas.microsoft.com/office/drawing/2014/main" id="{72770B4B-2FE7-42C6-A227-EF84B4C231A1}"/>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sp>
        <p:nvSpPr>
          <p:cNvPr id="2" name="Title 1"/>
          <p:cNvSpPr>
            <a:spLocks noGrp="1"/>
          </p:cNvSpPr>
          <p:nvPr>
            <p:ph type="title"/>
          </p:nvPr>
        </p:nvSpPr>
        <p:spPr>
          <a:xfrm>
            <a:off x="599053" y="1062017"/>
            <a:ext cx="10983348" cy="421638"/>
          </a:xfrm>
        </p:spPr>
        <p:txBody>
          <a:bodyPr>
            <a:noAutofit/>
          </a:bodyPr>
          <a:lstStyle>
            <a:lvl1pPr>
              <a:defRPr sz="1800">
                <a:solidFill>
                  <a:schemeClr val="tx1">
                    <a:lumMod val="50000"/>
                    <a:lumOff val="50000"/>
                  </a:schemeClr>
                </a:solidFill>
              </a:defRPr>
            </a:lvl1pPr>
          </a:lstStyle>
          <a:p>
            <a:r>
              <a:rPr lang="en-US" dirty="0"/>
              <a:t>Click to edit Master title style</a:t>
            </a:r>
          </a:p>
        </p:txBody>
      </p:sp>
      <p:sp>
        <p:nvSpPr>
          <p:cNvPr id="7" name="Content Placeholder 6"/>
          <p:cNvSpPr>
            <a:spLocks noGrp="1"/>
          </p:cNvSpPr>
          <p:nvPr>
            <p:ph sz="quarter" idx="13"/>
          </p:nvPr>
        </p:nvSpPr>
        <p:spPr>
          <a:xfrm>
            <a:off x="604032" y="317872"/>
            <a:ext cx="10981385" cy="695938"/>
          </a:xfrm>
        </p:spPr>
        <p:txBody>
          <a:bodyPr/>
          <a:lstStyle>
            <a:lvl1pPr marL="0" indent="0">
              <a:buFontTx/>
              <a:buNone/>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Master text styles</a:t>
            </a:r>
            <a:endParaRPr lang="en-IN" dirty="0"/>
          </a:p>
        </p:txBody>
      </p:sp>
      <p:sp>
        <p:nvSpPr>
          <p:cNvPr id="10" name="Content Placeholder 9"/>
          <p:cNvSpPr>
            <a:spLocks noGrp="1"/>
          </p:cNvSpPr>
          <p:nvPr>
            <p:ph sz="quarter" idx="14"/>
          </p:nvPr>
        </p:nvSpPr>
        <p:spPr>
          <a:xfrm>
            <a:off x="622462" y="3277104"/>
            <a:ext cx="5186126" cy="2826241"/>
          </a:xfrm>
        </p:spPr>
        <p:txBody>
          <a:bodyPr>
            <a:normAutofit/>
          </a:bodyPr>
          <a:lstStyle>
            <a:lvl1pPr marL="0" indent="0">
              <a:lnSpc>
                <a:spcPct val="130000"/>
              </a:lnSpc>
              <a:buFontTx/>
              <a:buNone/>
              <a:defRPr sz="1600">
                <a:solidFill>
                  <a:schemeClr val="tx1">
                    <a:lumMod val="65000"/>
                    <a:lumOff val="35000"/>
                  </a:schemeClr>
                </a:solidFill>
              </a:defRPr>
            </a:lvl1pPr>
            <a:lvl2pPr marL="609494" indent="0">
              <a:buFontTx/>
              <a:buNone/>
              <a:defRPr sz="2400"/>
            </a:lvl2pPr>
            <a:lvl3pPr marL="1218986" indent="0">
              <a:buFontTx/>
              <a:buNone/>
              <a:defRPr sz="2400"/>
            </a:lvl3pPr>
            <a:lvl4pPr marL="1828480" indent="0">
              <a:buFontTx/>
              <a:buNone/>
              <a:defRPr sz="2400"/>
            </a:lvl4pPr>
            <a:lvl5pPr marL="2437973" indent="0">
              <a:buFontTx/>
              <a:buNone/>
              <a:defRPr sz="2400"/>
            </a:lvl5pPr>
          </a:lstStyle>
          <a:p>
            <a:pPr lvl="0"/>
            <a:r>
              <a:rPr lang="en-US" dirty="0"/>
              <a:t>Click to edit Master text styles</a:t>
            </a:r>
          </a:p>
        </p:txBody>
      </p:sp>
      <p:sp>
        <p:nvSpPr>
          <p:cNvPr id="11" name="Content Placeholder 9"/>
          <p:cNvSpPr>
            <a:spLocks noGrp="1"/>
          </p:cNvSpPr>
          <p:nvPr>
            <p:ph sz="quarter" idx="15"/>
          </p:nvPr>
        </p:nvSpPr>
        <p:spPr>
          <a:xfrm>
            <a:off x="6397237" y="3277104"/>
            <a:ext cx="5186126" cy="2826241"/>
          </a:xfrm>
        </p:spPr>
        <p:txBody>
          <a:bodyPr>
            <a:normAutofit/>
          </a:bodyPr>
          <a:lstStyle>
            <a:lvl1pPr marL="0" indent="0">
              <a:lnSpc>
                <a:spcPct val="130000"/>
              </a:lnSpc>
              <a:buFontTx/>
              <a:buNone/>
              <a:defRPr sz="1600">
                <a:solidFill>
                  <a:schemeClr val="tx1">
                    <a:lumMod val="65000"/>
                    <a:lumOff val="35000"/>
                  </a:schemeClr>
                </a:solidFill>
              </a:defRPr>
            </a:lvl1pPr>
            <a:lvl2pPr marL="609494" indent="0">
              <a:buFontTx/>
              <a:buNone/>
              <a:defRPr sz="2400"/>
            </a:lvl2pPr>
            <a:lvl3pPr marL="1218986" indent="0">
              <a:buFontTx/>
              <a:buNone/>
              <a:defRPr sz="2400"/>
            </a:lvl3pPr>
            <a:lvl4pPr marL="1828480" indent="0">
              <a:buFontTx/>
              <a:buNone/>
              <a:defRPr sz="2400"/>
            </a:lvl4pPr>
            <a:lvl5pPr marL="2437973" indent="0">
              <a:buFontTx/>
              <a:buNone/>
              <a:defRPr sz="2400"/>
            </a:lvl5pPr>
          </a:lstStyle>
          <a:p>
            <a:pPr lvl="0"/>
            <a:r>
              <a:rPr lang="en-US" dirty="0"/>
              <a:t>Click to edit Master text styles</a:t>
            </a:r>
          </a:p>
        </p:txBody>
      </p:sp>
      <p:sp>
        <p:nvSpPr>
          <p:cNvPr id="13" name="Content Placeholder 12"/>
          <p:cNvSpPr>
            <a:spLocks noGrp="1"/>
          </p:cNvSpPr>
          <p:nvPr>
            <p:ph sz="quarter" idx="16"/>
          </p:nvPr>
        </p:nvSpPr>
        <p:spPr>
          <a:xfrm>
            <a:off x="609760" y="1738365"/>
            <a:ext cx="10977713" cy="1326726"/>
          </a:xfrm>
        </p:spPr>
        <p:txBody>
          <a:bodyPr>
            <a:normAutofit/>
          </a:bodyPr>
          <a:lstStyle>
            <a:lvl1pPr marL="0" indent="0">
              <a:lnSpc>
                <a:spcPct val="130000"/>
              </a:lnSpc>
              <a:buFontTx/>
              <a:buNone/>
              <a:defRPr sz="2400">
                <a:solidFill>
                  <a:schemeClr val="accent1"/>
                </a:solidFill>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Master text styles</a:t>
            </a:r>
          </a:p>
        </p:txBody>
      </p:sp>
    </p:spTree>
    <p:extLst>
      <p:ext uri="{BB962C8B-B14F-4D97-AF65-F5344CB8AC3E}">
        <p14:creationId xmlns:p14="http://schemas.microsoft.com/office/powerpoint/2010/main" val="241804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stimonial">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6A27CE95-5644-454F-9857-DB740956A2D9}"/>
              </a:ext>
            </a:extLst>
          </p:cNvPr>
          <p:cNvSpPr/>
          <p:nvPr userDrawn="1"/>
        </p:nvSpPr>
        <p:spPr>
          <a:xfrm flipH="1" flipV="1">
            <a:off x="0" y="0"/>
            <a:ext cx="4583439"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5" name="Freeform: Shape 24">
            <a:extLst>
              <a:ext uri="{FF2B5EF4-FFF2-40B4-BE49-F238E27FC236}">
                <a16:creationId xmlns:a16="http://schemas.microsoft.com/office/drawing/2014/main" id="{4AE7D1F2-3E12-46D7-B216-BEDD08FADCD1}"/>
              </a:ext>
            </a:extLst>
          </p:cNvPr>
          <p:cNvSpPr/>
          <p:nvPr userDrawn="1"/>
        </p:nvSpPr>
        <p:spPr>
          <a:xfrm flipH="1" flipV="1">
            <a:off x="9049098" y="4955398"/>
            <a:ext cx="3142902"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3" name="Diamond 22">
            <a:extLst>
              <a:ext uri="{FF2B5EF4-FFF2-40B4-BE49-F238E27FC236}">
                <a16:creationId xmlns:a16="http://schemas.microsoft.com/office/drawing/2014/main" id="{101CACDB-8291-4624-8BEB-C4D39D73CC6C}"/>
              </a:ext>
            </a:extLst>
          </p:cNvPr>
          <p:cNvSpPr/>
          <p:nvPr userDrawn="1"/>
        </p:nvSpPr>
        <p:spPr>
          <a:xfrm>
            <a:off x="5159936" y="4013932"/>
            <a:ext cx="1858581" cy="1858097"/>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solidFill>
                <a:srgbClr val="000000"/>
              </a:solidFill>
              <a:latin typeface="Century Gothic" panose="020B0502020202020204" pitchFamily="34" charset="0"/>
            </a:endParaRPr>
          </a:p>
        </p:txBody>
      </p:sp>
      <p:sp>
        <p:nvSpPr>
          <p:cNvPr id="5" name="Picture Placeholder 4">
            <a:extLst>
              <a:ext uri="{FF2B5EF4-FFF2-40B4-BE49-F238E27FC236}">
                <a16:creationId xmlns:a16="http://schemas.microsoft.com/office/drawing/2014/main" id="{D2A47B96-81BE-44F5-A033-BC171AD36B44}"/>
              </a:ext>
            </a:extLst>
          </p:cNvPr>
          <p:cNvSpPr>
            <a:spLocks noGrp="1"/>
          </p:cNvSpPr>
          <p:nvPr userDrawn="1">
            <p:ph type="pic" sz="quarter" idx="13"/>
          </p:nvPr>
        </p:nvSpPr>
        <p:spPr>
          <a:xfrm>
            <a:off x="5173482" y="4246602"/>
            <a:ext cx="1845034" cy="1846694"/>
          </a:xfrm>
          <a:prstGeom prst="diamond">
            <a:avLst/>
          </a:prstGeom>
          <a:solidFill>
            <a:schemeClr val="bg1">
              <a:lumMod val="95000"/>
            </a:schemeClr>
          </a:solidFill>
        </p:spPr>
        <p:txBody>
          <a:bodyPr anchor="ctr">
            <a:normAutofit/>
          </a:bodyPr>
          <a:lstStyle>
            <a:lvl1pPr marL="0" indent="0" algn="ctr">
              <a:buFontTx/>
              <a:buNone/>
              <a:defRPr sz="1800">
                <a:solidFill>
                  <a:srgbClr val="000000"/>
                </a:solidFill>
                <a:latin typeface="Century Gothic" panose="020B0502020202020204" pitchFamily="34" charset="0"/>
              </a:defRPr>
            </a:lvl1pPr>
          </a:lstStyle>
          <a:p>
            <a:endParaRPr lang="en-IN" dirty="0"/>
          </a:p>
        </p:txBody>
      </p:sp>
      <p:grpSp>
        <p:nvGrpSpPr>
          <p:cNvPr id="17" name="Group 16">
            <a:extLst>
              <a:ext uri="{FF2B5EF4-FFF2-40B4-BE49-F238E27FC236}">
                <a16:creationId xmlns:a16="http://schemas.microsoft.com/office/drawing/2014/main" id="{B2821E96-F5D6-44C3-BC87-59C570D1EEF8}"/>
              </a:ext>
            </a:extLst>
          </p:cNvPr>
          <p:cNvGrpSpPr/>
          <p:nvPr userDrawn="1"/>
        </p:nvGrpSpPr>
        <p:grpSpPr>
          <a:xfrm>
            <a:off x="5475550" y="842300"/>
            <a:ext cx="1240899" cy="928218"/>
            <a:chOff x="-3811588" y="-4362450"/>
            <a:chExt cx="12906376" cy="9656763"/>
          </a:xfrm>
          <a:solidFill>
            <a:schemeClr val="accent4">
              <a:lumMod val="75000"/>
            </a:schemeClr>
          </a:solidFill>
        </p:grpSpPr>
        <p:sp>
          <p:nvSpPr>
            <p:cNvPr id="15" name="Freeform 5">
              <a:extLst>
                <a:ext uri="{FF2B5EF4-FFF2-40B4-BE49-F238E27FC236}">
                  <a16:creationId xmlns:a16="http://schemas.microsoft.com/office/drawing/2014/main" id="{5AD2E4CD-17F5-46D7-ACEB-B7BC2AB642DA}"/>
                </a:ext>
              </a:extLst>
            </p:cNvPr>
            <p:cNvSpPr>
              <a:spLocks/>
            </p:cNvSpPr>
            <p:nvPr userDrawn="1"/>
          </p:nvSpPr>
          <p:spPr bwMode="auto">
            <a:xfrm>
              <a:off x="-3811588" y="-4362450"/>
              <a:ext cx="4840288" cy="9656763"/>
            </a:xfrm>
            <a:custGeom>
              <a:avLst/>
              <a:gdLst>
                <a:gd name="T0" fmla="*/ 0 w 2250"/>
                <a:gd name="T1" fmla="*/ 0 h 4500"/>
                <a:gd name="T2" fmla="*/ 0 w 2250"/>
                <a:gd name="T3" fmla="*/ 2250 h 4500"/>
                <a:gd name="T4" fmla="*/ 1500 w 2250"/>
                <a:gd name="T5" fmla="*/ 2250 h 4500"/>
                <a:gd name="T6" fmla="*/ 0 w 2250"/>
                <a:gd name="T7" fmla="*/ 3750 h 4500"/>
                <a:gd name="T8" fmla="*/ 0 w 2250"/>
                <a:gd name="T9" fmla="*/ 4500 h 4500"/>
                <a:gd name="T10" fmla="*/ 2250 w 2250"/>
                <a:gd name="T11" fmla="*/ 2250 h 4500"/>
                <a:gd name="T12" fmla="*/ 2250 w 2250"/>
                <a:gd name="T13" fmla="*/ 0 h 4500"/>
                <a:gd name="T14" fmla="*/ 0 w 2250"/>
                <a:gd name="T15" fmla="*/ 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0" h="450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IN" sz="1800" dirty="0">
                <a:solidFill>
                  <a:schemeClr val="accent4">
                    <a:lumMod val="75000"/>
                  </a:schemeClr>
                </a:solidFill>
              </a:endParaRPr>
            </a:p>
          </p:txBody>
        </p:sp>
        <p:sp>
          <p:nvSpPr>
            <p:cNvPr id="16" name="Freeform 6">
              <a:extLst>
                <a:ext uri="{FF2B5EF4-FFF2-40B4-BE49-F238E27FC236}">
                  <a16:creationId xmlns:a16="http://schemas.microsoft.com/office/drawing/2014/main" id="{562346D4-F45A-4FF6-8AE1-97569CA77968}"/>
                </a:ext>
              </a:extLst>
            </p:cNvPr>
            <p:cNvSpPr>
              <a:spLocks/>
            </p:cNvSpPr>
            <p:nvPr userDrawn="1"/>
          </p:nvSpPr>
          <p:spPr bwMode="auto">
            <a:xfrm>
              <a:off x="4256088" y="-4362450"/>
              <a:ext cx="4838700" cy="9656763"/>
            </a:xfrm>
            <a:custGeom>
              <a:avLst/>
              <a:gdLst>
                <a:gd name="T0" fmla="*/ 0 w 2250"/>
                <a:gd name="T1" fmla="*/ 0 h 4500"/>
                <a:gd name="T2" fmla="*/ 0 w 2250"/>
                <a:gd name="T3" fmla="*/ 2250 h 4500"/>
                <a:gd name="T4" fmla="*/ 1500 w 2250"/>
                <a:gd name="T5" fmla="*/ 2250 h 4500"/>
                <a:gd name="T6" fmla="*/ 0 w 2250"/>
                <a:gd name="T7" fmla="*/ 3750 h 4500"/>
                <a:gd name="T8" fmla="*/ 0 w 2250"/>
                <a:gd name="T9" fmla="*/ 4500 h 4500"/>
                <a:gd name="T10" fmla="*/ 2250 w 2250"/>
                <a:gd name="T11" fmla="*/ 2250 h 4500"/>
                <a:gd name="T12" fmla="*/ 2250 w 2250"/>
                <a:gd name="T13" fmla="*/ 0 h 4500"/>
                <a:gd name="T14" fmla="*/ 0 w 2250"/>
                <a:gd name="T15" fmla="*/ 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0" h="450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IN" sz="1800" dirty="0">
                <a:solidFill>
                  <a:schemeClr val="accent4">
                    <a:lumMod val="75000"/>
                  </a:schemeClr>
                </a:solidFill>
              </a:endParaRPr>
            </a:p>
          </p:txBody>
        </p:sp>
      </p:grpSp>
      <p:sp>
        <p:nvSpPr>
          <p:cNvPr id="19" name="Text Placeholder 18">
            <a:extLst>
              <a:ext uri="{FF2B5EF4-FFF2-40B4-BE49-F238E27FC236}">
                <a16:creationId xmlns:a16="http://schemas.microsoft.com/office/drawing/2014/main" id="{565576FA-923B-45B5-9536-299BBA869396}"/>
              </a:ext>
            </a:extLst>
          </p:cNvPr>
          <p:cNvSpPr>
            <a:spLocks noGrp="1"/>
          </p:cNvSpPr>
          <p:nvPr userDrawn="1">
            <p:ph type="body" sz="quarter" idx="16"/>
          </p:nvPr>
        </p:nvSpPr>
        <p:spPr>
          <a:xfrm>
            <a:off x="1486287" y="1952762"/>
            <a:ext cx="9230542" cy="1439862"/>
          </a:xfrm>
        </p:spPr>
        <p:txBody>
          <a:bodyPr>
            <a:normAutofit/>
          </a:bodyPr>
          <a:lstStyle>
            <a:lvl1pPr marL="0" indent="0" algn="ctr">
              <a:buFontTx/>
              <a:buNone/>
              <a:defRPr sz="2400">
                <a:solidFill>
                  <a:srgbClr val="000000"/>
                </a:solidFill>
                <a:latin typeface="Century Gothic" panose="020B0502020202020204" pitchFamily="34" charset="0"/>
              </a:defRPr>
            </a:lvl1pPr>
          </a:lstStyle>
          <a:p>
            <a:pPr lvl="0"/>
            <a:r>
              <a:rPr lang="en-US" dirty="0"/>
              <a:t>Edit Master text style</a:t>
            </a:r>
          </a:p>
        </p:txBody>
      </p:sp>
    </p:spTree>
    <p:extLst>
      <p:ext uri="{BB962C8B-B14F-4D97-AF65-F5344CB8AC3E}">
        <p14:creationId xmlns:p14="http://schemas.microsoft.com/office/powerpoint/2010/main" val="312327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07868-143E-C24A-B9C6-4D20F7DBE733}"/>
              </a:ext>
            </a:extLst>
          </p:cNvPr>
          <p:cNvSpPr>
            <a:spLocks noGrp="1"/>
          </p:cNvSpPr>
          <p:nvPr>
            <p:ph type="dt" sz="half" idx="10"/>
          </p:nvPr>
        </p:nvSpPr>
        <p:spPr/>
        <p:txBody>
          <a:bodyPr/>
          <a:lstStyle/>
          <a:p>
            <a:fld id="{2251844C-D8F7-624F-8B05-5B520F0D121A}" type="datetime1">
              <a:rPr lang="en-US" smtClean="0"/>
              <a:t>1/22/21</a:t>
            </a:fld>
            <a:endParaRPr lang="en-US" dirty="0"/>
          </a:p>
        </p:txBody>
      </p:sp>
      <p:sp>
        <p:nvSpPr>
          <p:cNvPr id="3" name="Footer Placeholder 2">
            <a:extLst>
              <a:ext uri="{FF2B5EF4-FFF2-40B4-BE49-F238E27FC236}">
                <a16:creationId xmlns:a16="http://schemas.microsoft.com/office/drawing/2014/main" id="{1A62B698-7D89-854C-A312-34E5D3E63D58}"/>
              </a:ext>
            </a:extLst>
          </p:cNvPr>
          <p:cNvSpPr>
            <a:spLocks noGrp="1"/>
          </p:cNvSpPr>
          <p:nvPr>
            <p:ph type="ftr" sz="quarter" idx="11"/>
          </p:nvPr>
        </p:nvSpPr>
        <p:spPr/>
        <p:txBody>
          <a:bodyPr/>
          <a:lstStyle/>
          <a:p>
            <a:r>
              <a:rPr lang="en-US"/>
              <a:t>Rotenstein LS, Ramos MA, Torre M, Segal JB, Peluso MJ, Guille C, Sen S, Mata DA JAMA. 2016 Dec 6; 316(21):2214-2236. 
</a:t>
            </a:r>
            <a:endParaRPr lang="en-US" dirty="0"/>
          </a:p>
        </p:txBody>
      </p:sp>
      <p:sp>
        <p:nvSpPr>
          <p:cNvPr id="4" name="Slide Number Placeholder 3">
            <a:extLst>
              <a:ext uri="{FF2B5EF4-FFF2-40B4-BE49-F238E27FC236}">
                <a16:creationId xmlns:a16="http://schemas.microsoft.com/office/drawing/2014/main" id="{446E9B2F-6476-D543-A591-A0D83C31B754}"/>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97118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76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373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936" y="1268760"/>
            <a:ext cx="11092124" cy="4968552"/>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7" name="Title Placeholder 1">
            <a:extLst>
              <a:ext uri="{FF2B5EF4-FFF2-40B4-BE49-F238E27FC236}">
                <a16:creationId xmlns:a16="http://schemas.microsoft.com/office/drawing/2014/main" id="{8712293B-C10C-4685-B1C5-111484C82045}"/>
              </a:ext>
            </a:extLst>
          </p:cNvPr>
          <p:cNvSpPr>
            <a:spLocks noGrp="1"/>
          </p:cNvSpPr>
          <p:nvPr>
            <p:ph type="title"/>
          </p:nvPr>
        </p:nvSpPr>
        <p:spPr>
          <a:xfrm>
            <a:off x="549939" y="301429"/>
            <a:ext cx="11092121" cy="711081"/>
          </a:xfrm>
          <a:prstGeom prst="rect">
            <a:avLst/>
          </a:prstGeom>
        </p:spPr>
        <p:txBody>
          <a:bodyPr vert="horz" lIns="0" tIns="60949" rIns="0" bIns="60949" rtlCol="0" anchor="ctr">
            <a:normAutofit/>
          </a:bodyPr>
          <a:lstStyle>
            <a:lvl1pPr>
              <a:defRPr b="1"/>
            </a:lvl1pPr>
          </a:lstStyle>
          <a:p>
            <a:r>
              <a:rPr lang="en-US" dirty="0"/>
              <a:t>Click to edit Master title style</a:t>
            </a:r>
          </a:p>
        </p:txBody>
      </p:sp>
      <p:sp>
        <p:nvSpPr>
          <p:cNvPr id="11" name="Slide Number Placeholder 35">
            <a:extLst>
              <a:ext uri="{FF2B5EF4-FFF2-40B4-BE49-F238E27FC236}">
                <a16:creationId xmlns:a16="http://schemas.microsoft.com/office/drawing/2014/main" id="{788220FB-CFFD-4CEA-AAC2-46DFB8B62C1A}"/>
              </a:ext>
            </a:extLst>
          </p:cNvPr>
          <p:cNvSpPr>
            <a:spLocks noGrp="1"/>
          </p:cNvSpPr>
          <p:nvPr>
            <p:ph type="sldNum" sz="quarter" idx="12"/>
          </p:nvPr>
        </p:nvSpPr>
        <p:spPr>
          <a:xfrm>
            <a:off x="11570033" y="6448252"/>
            <a:ext cx="372501" cy="365125"/>
          </a:xfrm>
        </p:spPr>
        <p:txBody>
          <a:bodyPr/>
          <a:lstStyle/>
          <a:p>
            <a:fld id="{96E69268-9C8B-4EBF-A9EE-DC5DC2D48DC3}" type="slidenum">
              <a:rPr lang="en-US" smtClean="0"/>
              <a:pPr/>
              <a:t>‹#›</a:t>
            </a:fld>
            <a:endParaRPr lang="en-US" dirty="0"/>
          </a:p>
        </p:txBody>
      </p:sp>
      <p:cxnSp>
        <p:nvCxnSpPr>
          <p:cNvPr id="13" name="Straight Connector 12">
            <a:extLst>
              <a:ext uri="{FF2B5EF4-FFF2-40B4-BE49-F238E27FC236}">
                <a16:creationId xmlns:a16="http://schemas.microsoft.com/office/drawing/2014/main" id="{C05CF036-5912-4F88-A9B5-EC8B3EFDAC6A}"/>
              </a:ext>
            </a:extLst>
          </p:cNvPr>
          <p:cNvCxnSpPr/>
          <p:nvPr userDrawn="1"/>
        </p:nvCxnSpPr>
        <p:spPr>
          <a:xfrm>
            <a:off x="549936" y="1124744"/>
            <a:ext cx="1109212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379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368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44775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0550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3009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1446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9017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8856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336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59045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66AD-0281-394E-AFD1-AA8A39F8CD3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A5D9195-E7A0-1344-B6CC-17BE653F2B6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820F01-2A10-7D42-BD23-3B76541D05C1}"/>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5" name="Footer Placeholder 4">
            <a:extLst>
              <a:ext uri="{FF2B5EF4-FFF2-40B4-BE49-F238E27FC236}">
                <a16:creationId xmlns:a16="http://schemas.microsoft.com/office/drawing/2014/main" id="{7499CFE5-B1C4-C849-8174-2AE307FCB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3BAE6-ECFF-7B4B-8187-3E6574420C24}"/>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295549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normAutofit/>
          </a:bodyPr>
          <a:lstStyle>
            <a:lvl1pPr algn="l">
              <a:defRPr sz="4400" b="1" cap="all"/>
            </a:lvl1pPr>
          </a:lstStyle>
          <a:p>
            <a:r>
              <a:rPr lang="en-US" dirty="0"/>
              <a:t>Click to edit Master title style</a:t>
            </a:r>
          </a:p>
        </p:txBody>
      </p:sp>
    </p:spTree>
    <p:extLst>
      <p:ext uri="{BB962C8B-B14F-4D97-AF65-F5344CB8AC3E}">
        <p14:creationId xmlns:p14="http://schemas.microsoft.com/office/powerpoint/2010/main" val="298665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DE27-090A-4947-830A-1728E256B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D5E01-5D5C-E548-8C20-D36A32680D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800CE-4ECB-A64E-82B3-27A3F3885EA6}"/>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5" name="Footer Placeholder 4">
            <a:extLst>
              <a:ext uri="{FF2B5EF4-FFF2-40B4-BE49-F238E27FC236}">
                <a16:creationId xmlns:a16="http://schemas.microsoft.com/office/drawing/2014/main" id="{2C722411-AD05-BB43-88C9-B6480D541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CC47D-7BA3-A44F-8954-AC2AEE858209}"/>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960342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6E15-CE98-D64C-9500-7CAAC3A47A1C}"/>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9AE8E1-1C91-5546-B35C-FE381852486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D41BFA-58BF-8F49-880C-37DCBC713B3C}"/>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5" name="Footer Placeholder 4">
            <a:extLst>
              <a:ext uri="{FF2B5EF4-FFF2-40B4-BE49-F238E27FC236}">
                <a16:creationId xmlns:a16="http://schemas.microsoft.com/office/drawing/2014/main" id="{64A2CE49-91F7-C840-99CA-D2FBC6653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1D7F6-9594-C842-A83B-82A1E359420B}"/>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2580883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807A-1150-7C41-A514-2062B7568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C868E-73C1-8945-8631-459B5EA737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B91728-BB71-E049-9E85-A3BA4F2FF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1725-BBB3-554C-84D9-19AFE5C74A87}"/>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6" name="Footer Placeholder 5">
            <a:extLst>
              <a:ext uri="{FF2B5EF4-FFF2-40B4-BE49-F238E27FC236}">
                <a16:creationId xmlns:a16="http://schemas.microsoft.com/office/drawing/2014/main" id="{F84D409A-3553-2A40-BF87-45EF6E20F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07658-1B1E-CF47-927A-EA9AF62A8940}"/>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1375531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7217-CAB2-D340-8A94-A2D38A6D796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B8E8BD-179E-3A41-B8BB-6FA1B47C1AA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DC620-4B1A-3043-90D0-DAC61AF6D8D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E0D4C-EC80-F64E-ADB2-E5B685D8951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E523841-D0D1-5348-A78B-0AB2A88744F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1D887-CA92-1442-B932-A0AF12742C09}"/>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8" name="Footer Placeholder 7">
            <a:extLst>
              <a:ext uri="{FF2B5EF4-FFF2-40B4-BE49-F238E27FC236}">
                <a16:creationId xmlns:a16="http://schemas.microsoft.com/office/drawing/2014/main" id="{A129CEB6-C74F-F543-A892-AE96FAEA1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470564-FA30-8549-BE96-A8B3B99194B6}"/>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914655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7422-6454-284B-B768-F0AEB45F35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49D84-42A2-3146-BE43-633DA9401039}"/>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4" name="Footer Placeholder 3">
            <a:extLst>
              <a:ext uri="{FF2B5EF4-FFF2-40B4-BE49-F238E27FC236}">
                <a16:creationId xmlns:a16="http://schemas.microsoft.com/office/drawing/2014/main" id="{DCBB198F-BB06-7548-9562-F2A2E14839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66539-B394-7144-96CB-FBFC1514BC1C}"/>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715696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19F24-6BC4-DE42-B2CD-2C6CA777EBE6}"/>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3" name="Footer Placeholder 2">
            <a:extLst>
              <a:ext uri="{FF2B5EF4-FFF2-40B4-BE49-F238E27FC236}">
                <a16:creationId xmlns:a16="http://schemas.microsoft.com/office/drawing/2014/main" id="{0DD3A797-0283-F146-B3CA-50A77F4F47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1C069-31EA-2041-B504-C3D7A51DBDBE}"/>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1956318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ECA1-DAF5-5447-B0C6-C4041291E1F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22CFA2C-934B-9F42-BBD9-6DDEF215984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D2C8E-FD3F-B74E-AEBB-E79F514A025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DC43B4-5399-D646-B558-50F7F967E682}"/>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6" name="Footer Placeholder 5">
            <a:extLst>
              <a:ext uri="{FF2B5EF4-FFF2-40B4-BE49-F238E27FC236}">
                <a16:creationId xmlns:a16="http://schemas.microsoft.com/office/drawing/2014/main" id="{8CDD37E9-C420-364F-A860-A25B204A2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826D5-8347-A548-B4B0-ADFE5AFD4DE1}"/>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2886002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C674-0A3F-2D40-9B81-0BDD61C1688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F199E50-CC1F-1942-B0EE-00D7E56EDE0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9DBDCCD-ECC6-CD41-8118-0D58011FED6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0DB3D2-5E46-804B-A2E6-144BCA976E16}"/>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6" name="Footer Placeholder 5">
            <a:extLst>
              <a:ext uri="{FF2B5EF4-FFF2-40B4-BE49-F238E27FC236}">
                <a16:creationId xmlns:a16="http://schemas.microsoft.com/office/drawing/2014/main" id="{48DAEECC-4ABA-6948-A214-B74F685C0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92DC5-1716-9D45-8829-41F1518FE36C}"/>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799372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3D1-5F7F-0348-A2B8-A1F6F9BF3D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CAE2F7-DB8A-4946-A668-E51D87EDE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6FF4B-3707-7442-9691-C6D0B9FE96C5}"/>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5" name="Footer Placeholder 4">
            <a:extLst>
              <a:ext uri="{FF2B5EF4-FFF2-40B4-BE49-F238E27FC236}">
                <a16:creationId xmlns:a16="http://schemas.microsoft.com/office/drawing/2014/main" id="{D0D4C2A0-6895-CA42-AC1C-279FAAA1B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93732-00DD-DB41-B5AE-19BDDB5732A8}"/>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4164620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1D261-2A93-4047-ABD0-0B60C3DE5DC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DC8FB5-DE0B-1547-BC89-20364E00A1F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C64EB-9295-FF43-9668-2A6319229097}"/>
              </a:ext>
            </a:extLst>
          </p:cNvPr>
          <p:cNvSpPr>
            <a:spLocks noGrp="1"/>
          </p:cNvSpPr>
          <p:nvPr>
            <p:ph type="dt" sz="half" idx="10"/>
          </p:nvPr>
        </p:nvSpPr>
        <p:spPr/>
        <p:txBody>
          <a:bodyPr/>
          <a:lstStyle/>
          <a:p>
            <a:fld id="{CF8FEE2D-1A7E-9946-BD3F-7201B01F40C7}" type="datetimeFigureOut">
              <a:rPr lang="en-US" smtClean="0"/>
              <a:t>1/22/21</a:t>
            </a:fld>
            <a:endParaRPr lang="en-US"/>
          </a:p>
        </p:txBody>
      </p:sp>
      <p:sp>
        <p:nvSpPr>
          <p:cNvPr id="5" name="Footer Placeholder 4">
            <a:extLst>
              <a:ext uri="{FF2B5EF4-FFF2-40B4-BE49-F238E27FC236}">
                <a16:creationId xmlns:a16="http://schemas.microsoft.com/office/drawing/2014/main" id="{73617A64-E52F-0044-900C-F1C2694E5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4B3A8-1C70-3C4F-A150-12ED68967850}"/>
              </a:ext>
            </a:extLst>
          </p:cNvPr>
          <p:cNvSpPr>
            <a:spLocks noGrp="1"/>
          </p:cNvSpPr>
          <p:nvPr>
            <p:ph type="sldNum" sz="quarter" idx="12"/>
          </p:nvPr>
        </p:nvSpPr>
        <p:spPr/>
        <p:txBody>
          <a:bodyPr/>
          <a:lstStyle/>
          <a:p>
            <a:fld id="{F9B54745-E787-2D46-AB57-F228AE684C10}" type="slidenum">
              <a:rPr lang="en-US" smtClean="0"/>
              <a:t>‹#›</a:t>
            </a:fld>
            <a:endParaRPr lang="en-US"/>
          </a:p>
        </p:txBody>
      </p:sp>
    </p:spTree>
    <p:extLst>
      <p:ext uri="{BB962C8B-B14F-4D97-AF65-F5344CB8AC3E}">
        <p14:creationId xmlns:p14="http://schemas.microsoft.com/office/powerpoint/2010/main" val="39601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61F833E-E4B8-43E0-BE17-7D94A97B5C53}"/>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
        <p:nvSpPr>
          <p:cNvPr id="9" name="Slide Number Placeholder 4">
            <a:extLst>
              <a:ext uri="{FF2B5EF4-FFF2-40B4-BE49-F238E27FC236}">
                <a16:creationId xmlns:a16="http://schemas.microsoft.com/office/drawing/2014/main" id="{F489F857-D9B6-4A5B-9435-0F67A4276EED}"/>
              </a:ext>
            </a:extLst>
          </p:cNvPr>
          <p:cNvSpPr>
            <a:spLocks noGrp="1"/>
          </p:cNvSpPr>
          <p:nvPr>
            <p:ph type="sldNum" sz="quarter" idx="12"/>
          </p:nvPr>
        </p:nvSpPr>
        <p:spPr>
          <a:xfrm>
            <a:off x="11557666" y="6525344"/>
            <a:ext cx="372501" cy="288032"/>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41888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F94C-6D29-4BDE-9255-2D65719257B3}"/>
              </a:ext>
            </a:extLst>
          </p:cNvPr>
          <p:cNvSpPr>
            <a:spLocks noGrp="1"/>
          </p:cNvSpPr>
          <p:nvPr>
            <p:ph type="ctrTitle"/>
          </p:nvPr>
        </p:nvSpPr>
        <p:spPr>
          <a:xfrm>
            <a:off x="1524001" y="1122363"/>
            <a:ext cx="9144000" cy="2387600"/>
          </a:xfrm>
        </p:spPr>
        <p:txBody>
          <a:bodyPr anchor="b"/>
          <a:lstStyle>
            <a:lvl1pPr algn="ctr">
              <a:defRPr sz="3374"/>
            </a:lvl1pPr>
          </a:lstStyle>
          <a:p>
            <a:r>
              <a:rPr lang="en-US"/>
              <a:t>Click to edit Master title style</a:t>
            </a:r>
          </a:p>
        </p:txBody>
      </p:sp>
      <p:sp>
        <p:nvSpPr>
          <p:cNvPr id="3" name="Subtitle 2">
            <a:extLst>
              <a:ext uri="{FF2B5EF4-FFF2-40B4-BE49-F238E27FC236}">
                <a16:creationId xmlns:a16="http://schemas.microsoft.com/office/drawing/2014/main" id="{9CB0B3CB-4E8D-43C8-93DE-F035C627D049}"/>
              </a:ext>
            </a:extLst>
          </p:cNvPr>
          <p:cNvSpPr>
            <a:spLocks noGrp="1"/>
          </p:cNvSpPr>
          <p:nvPr>
            <p:ph type="subTitle" idx="1"/>
          </p:nvPr>
        </p:nvSpPr>
        <p:spPr>
          <a:xfrm>
            <a:off x="1524001" y="3602041"/>
            <a:ext cx="9144000" cy="1655763"/>
          </a:xfrm>
        </p:spPr>
        <p:txBody>
          <a:bodyPr/>
          <a:lstStyle>
            <a:lvl1pPr marL="0" indent="0" algn="ctr">
              <a:buNone/>
              <a:defRPr sz="1349"/>
            </a:lvl1pPr>
            <a:lvl2pPr marL="257084" indent="0" algn="ctr">
              <a:buNone/>
              <a:defRPr sz="1125"/>
            </a:lvl2pPr>
            <a:lvl3pPr marL="514170" indent="0" algn="ctr">
              <a:buNone/>
              <a:defRPr sz="1013"/>
            </a:lvl3pPr>
            <a:lvl4pPr marL="771255" indent="0" algn="ctr">
              <a:buNone/>
              <a:defRPr sz="900"/>
            </a:lvl4pPr>
            <a:lvl5pPr marL="1028341" indent="0" algn="ctr">
              <a:buNone/>
              <a:defRPr sz="900"/>
            </a:lvl5pPr>
            <a:lvl6pPr marL="1285425" indent="0" algn="ctr">
              <a:buNone/>
              <a:defRPr sz="900"/>
            </a:lvl6pPr>
            <a:lvl7pPr marL="1542511" indent="0" algn="ctr">
              <a:buNone/>
              <a:defRPr sz="900"/>
            </a:lvl7pPr>
            <a:lvl8pPr marL="1799595" indent="0" algn="ctr">
              <a:buNone/>
              <a:defRPr sz="900"/>
            </a:lvl8pPr>
            <a:lvl9pPr marL="2056679"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2C55C80E-B711-4AC1-A69E-661FA6B1E4D6}"/>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5" name="Footer Placeholder 4">
            <a:extLst>
              <a:ext uri="{FF2B5EF4-FFF2-40B4-BE49-F238E27FC236}">
                <a16:creationId xmlns:a16="http://schemas.microsoft.com/office/drawing/2014/main" id="{5C63E79B-94FE-4CD6-BA02-EE5E69AB91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0FD0A8-A87C-4F10-B87C-426A74B79CD1}"/>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3239222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135F-13C4-45BE-A3EB-44045F384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65EB7-7CED-408A-AFEB-F864E5C1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19503-ABA6-49C6-9194-EDEC9E162420}"/>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5" name="Footer Placeholder 4">
            <a:extLst>
              <a:ext uri="{FF2B5EF4-FFF2-40B4-BE49-F238E27FC236}">
                <a16:creationId xmlns:a16="http://schemas.microsoft.com/office/drawing/2014/main" id="{3537E6F5-DFF7-4DF2-9151-1E274B3911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CEC5B2-13C8-4ECE-AD5C-979D735E0608}"/>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3238730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E154-4D4C-4597-B7E6-ADE35929F2C9}"/>
              </a:ext>
            </a:extLst>
          </p:cNvPr>
          <p:cNvSpPr>
            <a:spLocks noGrp="1"/>
          </p:cNvSpPr>
          <p:nvPr>
            <p:ph type="title"/>
          </p:nvPr>
        </p:nvSpPr>
        <p:spPr>
          <a:xfrm>
            <a:off x="831852" y="1709752"/>
            <a:ext cx="10515600" cy="2852737"/>
          </a:xfrm>
        </p:spPr>
        <p:txBody>
          <a:bodyPr anchor="b"/>
          <a:lstStyle>
            <a:lvl1pPr>
              <a:defRPr sz="3374"/>
            </a:lvl1pPr>
          </a:lstStyle>
          <a:p>
            <a:r>
              <a:rPr lang="en-US"/>
              <a:t>Click to edit Master title style</a:t>
            </a:r>
          </a:p>
        </p:txBody>
      </p:sp>
      <p:sp>
        <p:nvSpPr>
          <p:cNvPr id="3" name="Text Placeholder 2">
            <a:extLst>
              <a:ext uri="{FF2B5EF4-FFF2-40B4-BE49-F238E27FC236}">
                <a16:creationId xmlns:a16="http://schemas.microsoft.com/office/drawing/2014/main" id="{1C031DA5-B2B0-4DC7-8C9F-C831238B777A}"/>
              </a:ext>
            </a:extLst>
          </p:cNvPr>
          <p:cNvSpPr>
            <a:spLocks noGrp="1"/>
          </p:cNvSpPr>
          <p:nvPr>
            <p:ph type="body" idx="1"/>
          </p:nvPr>
        </p:nvSpPr>
        <p:spPr>
          <a:xfrm>
            <a:off x="831852" y="4589473"/>
            <a:ext cx="10515600" cy="1500187"/>
          </a:xfrm>
        </p:spPr>
        <p:txBody>
          <a:bodyPr/>
          <a:lstStyle>
            <a:lvl1pPr marL="0" indent="0">
              <a:buNone/>
              <a:defRPr sz="1349">
                <a:solidFill>
                  <a:schemeClr val="tx1">
                    <a:tint val="75000"/>
                  </a:schemeClr>
                </a:solidFill>
              </a:defRPr>
            </a:lvl1pPr>
            <a:lvl2pPr marL="257084" indent="0">
              <a:buNone/>
              <a:defRPr sz="1125">
                <a:solidFill>
                  <a:schemeClr val="tx1">
                    <a:tint val="75000"/>
                  </a:schemeClr>
                </a:solidFill>
              </a:defRPr>
            </a:lvl2pPr>
            <a:lvl3pPr marL="514170" indent="0">
              <a:buNone/>
              <a:defRPr sz="1013">
                <a:solidFill>
                  <a:schemeClr val="tx1">
                    <a:tint val="75000"/>
                  </a:schemeClr>
                </a:solidFill>
              </a:defRPr>
            </a:lvl3pPr>
            <a:lvl4pPr marL="771255" indent="0">
              <a:buNone/>
              <a:defRPr sz="900">
                <a:solidFill>
                  <a:schemeClr val="tx1">
                    <a:tint val="75000"/>
                  </a:schemeClr>
                </a:solidFill>
              </a:defRPr>
            </a:lvl4pPr>
            <a:lvl5pPr marL="1028341" indent="0">
              <a:buNone/>
              <a:defRPr sz="900">
                <a:solidFill>
                  <a:schemeClr val="tx1">
                    <a:tint val="75000"/>
                  </a:schemeClr>
                </a:solidFill>
              </a:defRPr>
            </a:lvl5pPr>
            <a:lvl6pPr marL="1285425" indent="0">
              <a:buNone/>
              <a:defRPr sz="900">
                <a:solidFill>
                  <a:schemeClr val="tx1">
                    <a:tint val="75000"/>
                  </a:schemeClr>
                </a:solidFill>
              </a:defRPr>
            </a:lvl6pPr>
            <a:lvl7pPr marL="1542511" indent="0">
              <a:buNone/>
              <a:defRPr sz="900">
                <a:solidFill>
                  <a:schemeClr val="tx1">
                    <a:tint val="75000"/>
                  </a:schemeClr>
                </a:solidFill>
              </a:defRPr>
            </a:lvl7pPr>
            <a:lvl8pPr marL="1799595" indent="0">
              <a:buNone/>
              <a:defRPr sz="900">
                <a:solidFill>
                  <a:schemeClr val="tx1">
                    <a:tint val="75000"/>
                  </a:schemeClr>
                </a:solidFill>
              </a:defRPr>
            </a:lvl8pPr>
            <a:lvl9pPr marL="2056679"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BDC2F-90A7-4718-B938-655BEEB3870A}"/>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5" name="Footer Placeholder 4">
            <a:extLst>
              <a:ext uri="{FF2B5EF4-FFF2-40B4-BE49-F238E27FC236}">
                <a16:creationId xmlns:a16="http://schemas.microsoft.com/office/drawing/2014/main" id="{5D3A586F-4A1C-4EE7-B956-344E1027F7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A6AA06-6BFC-478D-ACE4-B05ED143333E}"/>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2529786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174C-C279-432B-BE56-59394CA4B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0483F-4B69-4BCE-8E56-5C3615C564E0}"/>
              </a:ext>
            </a:extLst>
          </p:cNvPr>
          <p:cNvSpPr>
            <a:spLocks noGrp="1"/>
          </p:cNvSpPr>
          <p:nvPr>
            <p:ph sz="half" idx="1"/>
          </p:nvPr>
        </p:nvSpPr>
        <p:spPr>
          <a:xfrm>
            <a:off x="838203"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9675B-0083-4229-B81D-72893379D481}"/>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0CA8A3-7121-43BA-A996-354B8CC0DE03}"/>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6" name="Footer Placeholder 5">
            <a:extLst>
              <a:ext uri="{FF2B5EF4-FFF2-40B4-BE49-F238E27FC236}">
                <a16:creationId xmlns:a16="http://schemas.microsoft.com/office/drawing/2014/main" id="{4BFBD878-B8BB-4DF7-8355-731DD79EE9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58DC57-D400-4BF8-8313-51980B497CCB}"/>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2949190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B7E0-C5A5-4986-9245-EE4B09619C4B}"/>
              </a:ext>
            </a:extLst>
          </p:cNvPr>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B6E669-7A7E-4BC6-81DD-110243AE6390}"/>
              </a:ext>
            </a:extLst>
          </p:cNvPr>
          <p:cNvSpPr>
            <a:spLocks noGrp="1"/>
          </p:cNvSpPr>
          <p:nvPr>
            <p:ph type="body" idx="1"/>
          </p:nvPr>
        </p:nvSpPr>
        <p:spPr>
          <a:xfrm>
            <a:off x="839791" y="1681163"/>
            <a:ext cx="5157787" cy="823912"/>
          </a:xfrm>
        </p:spPr>
        <p:txBody>
          <a:bodyPr anchor="b"/>
          <a:lstStyle>
            <a:lvl1pPr marL="0" indent="0">
              <a:buNone/>
              <a:defRPr sz="1349" b="1"/>
            </a:lvl1pPr>
            <a:lvl2pPr marL="257084" indent="0">
              <a:buNone/>
              <a:defRPr sz="1125" b="1"/>
            </a:lvl2pPr>
            <a:lvl3pPr marL="514170" indent="0">
              <a:buNone/>
              <a:defRPr sz="1013" b="1"/>
            </a:lvl3pPr>
            <a:lvl4pPr marL="771255" indent="0">
              <a:buNone/>
              <a:defRPr sz="900" b="1"/>
            </a:lvl4pPr>
            <a:lvl5pPr marL="1028341" indent="0">
              <a:buNone/>
              <a:defRPr sz="900" b="1"/>
            </a:lvl5pPr>
            <a:lvl6pPr marL="1285425" indent="0">
              <a:buNone/>
              <a:defRPr sz="900" b="1"/>
            </a:lvl6pPr>
            <a:lvl7pPr marL="1542511" indent="0">
              <a:buNone/>
              <a:defRPr sz="900" b="1"/>
            </a:lvl7pPr>
            <a:lvl8pPr marL="1799595" indent="0">
              <a:buNone/>
              <a:defRPr sz="900" b="1"/>
            </a:lvl8pPr>
            <a:lvl9pPr marL="2056679"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8CF6E-CE2C-4CE4-997D-49533EC50558}"/>
              </a:ext>
            </a:extLst>
          </p:cNvPr>
          <p:cNvSpPr>
            <a:spLocks noGrp="1"/>
          </p:cNvSpPr>
          <p:nvPr>
            <p:ph sz="half" idx="2"/>
          </p:nvPr>
        </p:nvSpPr>
        <p:spPr>
          <a:xfrm>
            <a:off x="839791" y="250507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BAC63A-D06B-4008-89F3-FB687DC9006F}"/>
              </a:ext>
            </a:extLst>
          </p:cNvPr>
          <p:cNvSpPr>
            <a:spLocks noGrp="1"/>
          </p:cNvSpPr>
          <p:nvPr>
            <p:ph type="body" sz="quarter" idx="3"/>
          </p:nvPr>
        </p:nvSpPr>
        <p:spPr>
          <a:xfrm>
            <a:off x="6172207" y="1681163"/>
            <a:ext cx="5183188" cy="823912"/>
          </a:xfrm>
        </p:spPr>
        <p:txBody>
          <a:bodyPr anchor="b"/>
          <a:lstStyle>
            <a:lvl1pPr marL="0" indent="0">
              <a:buNone/>
              <a:defRPr sz="1349" b="1"/>
            </a:lvl1pPr>
            <a:lvl2pPr marL="257084" indent="0">
              <a:buNone/>
              <a:defRPr sz="1125" b="1"/>
            </a:lvl2pPr>
            <a:lvl3pPr marL="514170" indent="0">
              <a:buNone/>
              <a:defRPr sz="1013" b="1"/>
            </a:lvl3pPr>
            <a:lvl4pPr marL="771255" indent="0">
              <a:buNone/>
              <a:defRPr sz="900" b="1"/>
            </a:lvl4pPr>
            <a:lvl5pPr marL="1028341" indent="0">
              <a:buNone/>
              <a:defRPr sz="900" b="1"/>
            </a:lvl5pPr>
            <a:lvl6pPr marL="1285425" indent="0">
              <a:buNone/>
              <a:defRPr sz="900" b="1"/>
            </a:lvl6pPr>
            <a:lvl7pPr marL="1542511" indent="0">
              <a:buNone/>
              <a:defRPr sz="900" b="1"/>
            </a:lvl7pPr>
            <a:lvl8pPr marL="1799595" indent="0">
              <a:buNone/>
              <a:defRPr sz="900" b="1"/>
            </a:lvl8pPr>
            <a:lvl9pPr marL="2056679"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8EFA0-035E-4264-A03A-1431085CD699}"/>
              </a:ext>
            </a:extLst>
          </p:cNvPr>
          <p:cNvSpPr>
            <a:spLocks noGrp="1"/>
          </p:cNvSpPr>
          <p:nvPr>
            <p:ph sz="quarter" idx="4"/>
          </p:nvPr>
        </p:nvSpPr>
        <p:spPr>
          <a:xfrm>
            <a:off x="6172207" y="250507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8C4689-9242-4122-A89F-A29103D75A15}"/>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8" name="Footer Placeholder 7">
            <a:extLst>
              <a:ext uri="{FF2B5EF4-FFF2-40B4-BE49-F238E27FC236}">
                <a16:creationId xmlns:a16="http://schemas.microsoft.com/office/drawing/2014/main" id="{40BD7A13-1E11-4B3F-9061-CE5D3C96F95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701807-CA35-44D8-A1B9-762569F45C96}"/>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1079427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C36C-9FDA-42B7-9B0B-0018AB8F1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796075-AA20-4453-8AAE-2A38C55CBC52}"/>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4" name="Footer Placeholder 3">
            <a:extLst>
              <a:ext uri="{FF2B5EF4-FFF2-40B4-BE49-F238E27FC236}">
                <a16:creationId xmlns:a16="http://schemas.microsoft.com/office/drawing/2014/main" id="{3470AFC9-5644-497E-8CBC-2C8B7E01C8E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AD0C8F-B37A-4A42-83BE-BCE8EEF548F8}"/>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1918753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DA2FB-F55F-49C6-A249-8A3B38E8006E}"/>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3" name="Footer Placeholder 2">
            <a:extLst>
              <a:ext uri="{FF2B5EF4-FFF2-40B4-BE49-F238E27FC236}">
                <a16:creationId xmlns:a16="http://schemas.microsoft.com/office/drawing/2014/main" id="{315071BF-93E1-4580-80BC-15F301F87D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BC3D133-988F-403C-BCE4-48B5EF1E81A2}"/>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2775224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D445-F85D-4A9C-B661-BE8BA3376193}"/>
              </a:ext>
            </a:extLst>
          </p:cNvPr>
          <p:cNvSpPr>
            <a:spLocks noGrp="1"/>
          </p:cNvSpPr>
          <p:nvPr>
            <p:ph type="title"/>
          </p:nvPr>
        </p:nvSpPr>
        <p:spPr>
          <a:xfrm>
            <a:off x="839791" y="457200"/>
            <a:ext cx="3932239" cy="1600200"/>
          </a:xfrm>
        </p:spPr>
        <p:txBody>
          <a:bodyPr anchor="b"/>
          <a:lstStyle>
            <a:lvl1pPr>
              <a:defRPr sz="1799"/>
            </a:lvl1pPr>
          </a:lstStyle>
          <a:p>
            <a:r>
              <a:rPr lang="en-US"/>
              <a:t>Click to edit Master title style</a:t>
            </a:r>
          </a:p>
        </p:txBody>
      </p:sp>
      <p:sp>
        <p:nvSpPr>
          <p:cNvPr id="3" name="Content Placeholder 2">
            <a:extLst>
              <a:ext uri="{FF2B5EF4-FFF2-40B4-BE49-F238E27FC236}">
                <a16:creationId xmlns:a16="http://schemas.microsoft.com/office/drawing/2014/main" id="{01112997-84BE-40FC-8C70-61D377A7E6F0}"/>
              </a:ext>
            </a:extLst>
          </p:cNvPr>
          <p:cNvSpPr>
            <a:spLocks noGrp="1"/>
          </p:cNvSpPr>
          <p:nvPr>
            <p:ph idx="1"/>
          </p:nvPr>
        </p:nvSpPr>
        <p:spPr>
          <a:xfrm>
            <a:off x="5183192" y="987438"/>
            <a:ext cx="6172201" cy="4873625"/>
          </a:xfrm>
        </p:spPr>
        <p:txBody>
          <a:bodyPr/>
          <a:lstStyle>
            <a:lvl1pPr>
              <a:defRPr sz="1799"/>
            </a:lvl1pPr>
            <a:lvl2pPr>
              <a:defRPr sz="1574"/>
            </a:lvl2pPr>
            <a:lvl3pPr>
              <a:defRPr sz="1349"/>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F17CC1-67B2-4B52-A52E-6A56CE7455F3}"/>
              </a:ext>
            </a:extLst>
          </p:cNvPr>
          <p:cNvSpPr>
            <a:spLocks noGrp="1"/>
          </p:cNvSpPr>
          <p:nvPr>
            <p:ph type="body" sz="half" idx="2"/>
          </p:nvPr>
        </p:nvSpPr>
        <p:spPr>
          <a:xfrm>
            <a:off x="839791" y="2057403"/>
            <a:ext cx="3932239" cy="3811588"/>
          </a:xfrm>
        </p:spPr>
        <p:txBody>
          <a:bodyPr/>
          <a:lstStyle>
            <a:lvl1pPr marL="0" indent="0">
              <a:buNone/>
              <a:defRPr sz="900"/>
            </a:lvl1pPr>
            <a:lvl2pPr marL="257084" indent="0">
              <a:buNone/>
              <a:defRPr sz="788"/>
            </a:lvl2pPr>
            <a:lvl3pPr marL="514170" indent="0">
              <a:buNone/>
              <a:defRPr sz="675"/>
            </a:lvl3pPr>
            <a:lvl4pPr marL="771255" indent="0">
              <a:buNone/>
              <a:defRPr sz="563"/>
            </a:lvl4pPr>
            <a:lvl5pPr marL="1028341" indent="0">
              <a:buNone/>
              <a:defRPr sz="563"/>
            </a:lvl5pPr>
            <a:lvl6pPr marL="1285425" indent="0">
              <a:buNone/>
              <a:defRPr sz="563"/>
            </a:lvl6pPr>
            <a:lvl7pPr marL="1542511" indent="0">
              <a:buNone/>
              <a:defRPr sz="563"/>
            </a:lvl7pPr>
            <a:lvl8pPr marL="1799595" indent="0">
              <a:buNone/>
              <a:defRPr sz="563"/>
            </a:lvl8pPr>
            <a:lvl9pPr marL="2056679"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6D92CC69-764C-49A0-A85A-3CD727006E83}"/>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6" name="Footer Placeholder 5">
            <a:extLst>
              <a:ext uri="{FF2B5EF4-FFF2-40B4-BE49-F238E27FC236}">
                <a16:creationId xmlns:a16="http://schemas.microsoft.com/office/drawing/2014/main" id="{816852FD-F689-4CBF-959E-5FEDAFFEA9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892696-8C4C-44F6-B428-9D858E33388F}"/>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2598183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40EF-2E6B-458D-8580-89FF2273C21C}"/>
              </a:ext>
            </a:extLst>
          </p:cNvPr>
          <p:cNvSpPr>
            <a:spLocks noGrp="1"/>
          </p:cNvSpPr>
          <p:nvPr>
            <p:ph type="title"/>
          </p:nvPr>
        </p:nvSpPr>
        <p:spPr>
          <a:xfrm>
            <a:off x="839791" y="457200"/>
            <a:ext cx="3932239" cy="1600200"/>
          </a:xfrm>
        </p:spPr>
        <p:txBody>
          <a:bodyPr anchor="b"/>
          <a:lstStyle>
            <a:lvl1pPr>
              <a:defRPr sz="1799"/>
            </a:lvl1pPr>
          </a:lstStyle>
          <a:p>
            <a:r>
              <a:rPr lang="en-US"/>
              <a:t>Click to edit Master title style</a:t>
            </a:r>
          </a:p>
        </p:txBody>
      </p:sp>
      <p:sp>
        <p:nvSpPr>
          <p:cNvPr id="3" name="Picture Placeholder 2">
            <a:extLst>
              <a:ext uri="{FF2B5EF4-FFF2-40B4-BE49-F238E27FC236}">
                <a16:creationId xmlns:a16="http://schemas.microsoft.com/office/drawing/2014/main" id="{33D99D4B-8F9F-4BE3-8979-D3CC311D0640}"/>
              </a:ext>
            </a:extLst>
          </p:cNvPr>
          <p:cNvSpPr>
            <a:spLocks noGrp="1"/>
          </p:cNvSpPr>
          <p:nvPr>
            <p:ph type="pic" idx="1"/>
          </p:nvPr>
        </p:nvSpPr>
        <p:spPr>
          <a:xfrm>
            <a:off x="5183192" y="987438"/>
            <a:ext cx="6172201" cy="4873625"/>
          </a:xfrm>
        </p:spPr>
        <p:txBody>
          <a:bodyPr/>
          <a:lstStyle>
            <a:lvl1pPr marL="0" indent="0">
              <a:buNone/>
              <a:defRPr sz="1799"/>
            </a:lvl1pPr>
            <a:lvl2pPr marL="257084" indent="0">
              <a:buNone/>
              <a:defRPr sz="1574"/>
            </a:lvl2pPr>
            <a:lvl3pPr marL="514170" indent="0">
              <a:buNone/>
              <a:defRPr sz="1349"/>
            </a:lvl3pPr>
            <a:lvl4pPr marL="771255" indent="0">
              <a:buNone/>
              <a:defRPr sz="1125"/>
            </a:lvl4pPr>
            <a:lvl5pPr marL="1028341" indent="0">
              <a:buNone/>
              <a:defRPr sz="1125"/>
            </a:lvl5pPr>
            <a:lvl6pPr marL="1285425" indent="0">
              <a:buNone/>
              <a:defRPr sz="1125"/>
            </a:lvl6pPr>
            <a:lvl7pPr marL="1542511" indent="0">
              <a:buNone/>
              <a:defRPr sz="1125"/>
            </a:lvl7pPr>
            <a:lvl8pPr marL="1799595" indent="0">
              <a:buNone/>
              <a:defRPr sz="1125"/>
            </a:lvl8pPr>
            <a:lvl9pPr marL="2056679" indent="0">
              <a:buNone/>
              <a:defRPr sz="1125"/>
            </a:lvl9pPr>
          </a:lstStyle>
          <a:p>
            <a:endParaRPr lang="en-US" dirty="0"/>
          </a:p>
        </p:txBody>
      </p:sp>
      <p:sp>
        <p:nvSpPr>
          <p:cNvPr id="4" name="Text Placeholder 3">
            <a:extLst>
              <a:ext uri="{FF2B5EF4-FFF2-40B4-BE49-F238E27FC236}">
                <a16:creationId xmlns:a16="http://schemas.microsoft.com/office/drawing/2014/main" id="{B4785E19-8F4E-40C4-95A3-99772E63302D}"/>
              </a:ext>
            </a:extLst>
          </p:cNvPr>
          <p:cNvSpPr>
            <a:spLocks noGrp="1"/>
          </p:cNvSpPr>
          <p:nvPr>
            <p:ph type="body" sz="half" idx="2"/>
          </p:nvPr>
        </p:nvSpPr>
        <p:spPr>
          <a:xfrm>
            <a:off x="839791" y="2057403"/>
            <a:ext cx="3932239" cy="3811588"/>
          </a:xfrm>
        </p:spPr>
        <p:txBody>
          <a:bodyPr/>
          <a:lstStyle>
            <a:lvl1pPr marL="0" indent="0">
              <a:buNone/>
              <a:defRPr sz="900"/>
            </a:lvl1pPr>
            <a:lvl2pPr marL="257084" indent="0">
              <a:buNone/>
              <a:defRPr sz="788"/>
            </a:lvl2pPr>
            <a:lvl3pPr marL="514170" indent="0">
              <a:buNone/>
              <a:defRPr sz="675"/>
            </a:lvl3pPr>
            <a:lvl4pPr marL="771255" indent="0">
              <a:buNone/>
              <a:defRPr sz="563"/>
            </a:lvl4pPr>
            <a:lvl5pPr marL="1028341" indent="0">
              <a:buNone/>
              <a:defRPr sz="563"/>
            </a:lvl5pPr>
            <a:lvl6pPr marL="1285425" indent="0">
              <a:buNone/>
              <a:defRPr sz="563"/>
            </a:lvl6pPr>
            <a:lvl7pPr marL="1542511" indent="0">
              <a:buNone/>
              <a:defRPr sz="563"/>
            </a:lvl7pPr>
            <a:lvl8pPr marL="1799595" indent="0">
              <a:buNone/>
              <a:defRPr sz="563"/>
            </a:lvl8pPr>
            <a:lvl9pPr marL="2056679"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5845F567-2972-4183-803F-5628B5BB2A84}"/>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6" name="Footer Placeholder 5">
            <a:extLst>
              <a:ext uri="{FF2B5EF4-FFF2-40B4-BE49-F238E27FC236}">
                <a16:creationId xmlns:a16="http://schemas.microsoft.com/office/drawing/2014/main" id="{F2D1DE81-68CC-423E-8B6C-78718C1756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90DF7D-2392-4EC5-96A6-51915D6652D7}"/>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3424147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8182-5D74-4D88-B883-DBAFCC752C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E5D3F7-0082-4DBA-9BC3-BFDF17FD9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AB6A2-BBF8-49AD-BEA2-05F4EB4E7D53}"/>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5" name="Footer Placeholder 4">
            <a:extLst>
              <a:ext uri="{FF2B5EF4-FFF2-40B4-BE49-F238E27FC236}">
                <a16:creationId xmlns:a16="http://schemas.microsoft.com/office/drawing/2014/main" id="{AAC1DE3A-1F4A-4357-B298-62F2D02CB6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287492-8976-44AF-A2A7-F5B8A7695052}"/>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343463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Our Compan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D6CD019-DC93-4FB7-9597-A2274BF62A45}"/>
              </a:ext>
            </a:extLst>
          </p:cNvPr>
          <p:cNvSpPr>
            <a:spLocks noGrp="1"/>
          </p:cNvSpPr>
          <p:nvPr>
            <p:ph type="pic" sz="quarter" idx="14"/>
          </p:nvPr>
        </p:nvSpPr>
        <p:spPr>
          <a:xfrm>
            <a:off x="4295331" y="476672"/>
            <a:ext cx="7896669" cy="2016224"/>
          </a:xfrm>
          <a:custGeom>
            <a:avLst/>
            <a:gdLst>
              <a:gd name="connsiteX0" fmla="*/ 0 w 7534572"/>
              <a:gd name="connsiteY0" fmla="*/ 0 h 2016224"/>
              <a:gd name="connsiteX1" fmla="*/ 7534572 w 7534572"/>
              <a:gd name="connsiteY1" fmla="*/ 0 h 2016224"/>
              <a:gd name="connsiteX2" fmla="*/ 7534572 w 7534572"/>
              <a:gd name="connsiteY2" fmla="*/ 2016224 h 2016224"/>
              <a:gd name="connsiteX3" fmla="*/ 0 w 7534572"/>
              <a:gd name="connsiteY3" fmla="*/ 2016224 h 2016224"/>
            </a:gdLst>
            <a:ahLst/>
            <a:cxnLst>
              <a:cxn ang="0">
                <a:pos x="connsiteX0" y="connsiteY0"/>
              </a:cxn>
              <a:cxn ang="0">
                <a:pos x="connsiteX1" y="connsiteY1"/>
              </a:cxn>
              <a:cxn ang="0">
                <a:pos x="connsiteX2" y="connsiteY2"/>
              </a:cxn>
              <a:cxn ang="0">
                <a:pos x="connsiteX3" y="connsiteY3"/>
              </a:cxn>
            </a:cxnLst>
            <a:rect l="l" t="t" r="r" b="b"/>
            <a:pathLst>
              <a:path w="7534572" h="2016224">
                <a:moveTo>
                  <a:pt x="0" y="0"/>
                </a:moveTo>
                <a:lnTo>
                  <a:pt x="7534572" y="0"/>
                </a:lnTo>
                <a:lnTo>
                  <a:pt x="7534572" y="2016224"/>
                </a:lnTo>
                <a:lnTo>
                  <a:pt x="0" y="2016224"/>
                </a:lnTo>
                <a:close/>
              </a:path>
            </a:pathLst>
          </a:custGeom>
        </p:spPr>
        <p:txBody>
          <a:bodyPr wrap="square" anchor="ctr">
            <a:noAutofit/>
          </a:bodyPr>
          <a:lstStyle>
            <a:lvl1pPr marL="0" indent="0">
              <a:buFontTx/>
              <a:buNone/>
              <a:defRPr>
                <a:solidFill>
                  <a:srgbClr val="000000"/>
                </a:solidFill>
              </a:defRPr>
            </a:lvl1pPr>
          </a:lstStyle>
          <a:p>
            <a:endParaRPr lang="en-IN" dirty="0"/>
          </a:p>
        </p:txBody>
      </p:sp>
      <p:sp>
        <p:nvSpPr>
          <p:cNvPr id="5" name="Slide Number Placeholder 4"/>
          <p:cNvSpPr>
            <a:spLocks noGrp="1"/>
          </p:cNvSpPr>
          <p:nvPr>
            <p:ph type="sldNum" sz="quarter" idx="12"/>
          </p:nvPr>
        </p:nvSpPr>
        <p:spPr>
          <a:xfrm>
            <a:off x="11557666" y="6525344"/>
            <a:ext cx="372501" cy="288032"/>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720208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52C0A-2BFD-49E4-8643-132BBCE1366E}"/>
              </a:ext>
            </a:extLst>
          </p:cNvPr>
          <p:cNvSpPr>
            <a:spLocks noGrp="1"/>
          </p:cNvSpPr>
          <p:nvPr>
            <p:ph type="title" orient="vert"/>
          </p:nvPr>
        </p:nvSpPr>
        <p:spPr>
          <a:xfrm>
            <a:off x="8724903" y="365133"/>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A2C6BC-3DAB-49A3-8047-2CE01AF59E98}"/>
              </a:ext>
            </a:extLst>
          </p:cNvPr>
          <p:cNvSpPr>
            <a:spLocks noGrp="1"/>
          </p:cNvSpPr>
          <p:nvPr>
            <p:ph type="body" orient="vert" idx="1"/>
          </p:nvPr>
        </p:nvSpPr>
        <p:spPr>
          <a:xfrm>
            <a:off x="838207"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05274-3EE4-49B4-AB69-EFFD66307F11}"/>
              </a:ext>
            </a:extLst>
          </p:cNvPr>
          <p:cNvSpPr>
            <a:spLocks noGrp="1"/>
          </p:cNvSpPr>
          <p:nvPr>
            <p:ph type="dt" sz="half" idx="10"/>
          </p:nvPr>
        </p:nvSpPr>
        <p:spPr/>
        <p:txBody>
          <a:bodyPr/>
          <a:lstStyle/>
          <a:p>
            <a:fld id="{027C16E7-998B-452F-9F38-8A8D901911DC}" type="datetimeFigureOut">
              <a:rPr lang="en-US" smtClean="0"/>
              <a:t>1/22/21</a:t>
            </a:fld>
            <a:endParaRPr lang="en-US" dirty="0"/>
          </a:p>
        </p:txBody>
      </p:sp>
      <p:sp>
        <p:nvSpPr>
          <p:cNvPr id="5" name="Footer Placeholder 4">
            <a:extLst>
              <a:ext uri="{FF2B5EF4-FFF2-40B4-BE49-F238E27FC236}">
                <a16:creationId xmlns:a16="http://schemas.microsoft.com/office/drawing/2014/main" id="{1429F087-8661-4B74-90FE-F8B54F7F6B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EAB637-5129-44DE-B391-5960E0E9B5BA}"/>
              </a:ext>
            </a:extLst>
          </p:cNvPr>
          <p:cNvSpPr>
            <a:spLocks noGrp="1"/>
          </p:cNvSpPr>
          <p:nvPr>
            <p:ph type="sldNum" sz="quarter" idx="12"/>
          </p:nvPr>
        </p:nvSpPr>
        <p:spPr/>
        <p:txBody>
          <a:bodyPr/>
          <a:lstStyle/>
          <a:p>
            <a:fld id="{6FA9406C-6391-4714-BB7C-ADCF578A19BB}" type="slidenum">
              <a:rPr lang="en-US" smtClean="0"/>
              <a:t>‹#›</a:t>
            </a:fld>
            <a:endParaRPr lang="en-US" dirty="0"/>
          </a:p>
        </p:txBody>
      </p:sp>
    </p:spTree>
    <p:extLst>
      <p:ext uri="{BB962C8B-B14F-4D97-AF65-F5344CB8AC3E}">
        <p14:creationId xmlns:p14="http://schemas.microsoft.com/office/powerpoint/2010/main" val="2043459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 y="4"/>
            <a:ext cx="12192000" cy="918731"/>
          </a:xfrm>
        </p:spPr>
        <p:txBody>
          <a:bodyPr/>
          <a:lstStyle/>
          <a:p>
            <a:r>
              <a:rPr lang="en-US" dirty="0"/>
              <a:t>Click to edit Master title style</a:t>
            </a:r>
          </a:p>
        </p:txBody>
      </p:sp>
      <p:sp>
        <p:nvSpPr>
          <p:cNvPr id="3" name="Text Placeholder 2"/>
          <p:cNvSpPr>
            <a:spLocks noGrp="1"/>
          </p:cNvSpPr>
          <p:nvPr>
            <p:ph type="body" idx="1"/>
          </p:nvPr>
        </p:nvSpPr>
        <p:spPr>
          <a:xfrm>
            <a:off x="840101" y="1360457"/>
            <a:ext cx="5157477" cy="823912"/>
          </a:xfrm>
        </p:spPr>
        <p:txBody>
          <a:bodyPr anchor="b"/>
          <a:lstStyle>
            <a:lvl1pPr marL="0" indent="0">
              <a:buNone/>
              <a:defRPr sz="1349" b="1"/>
            </a:lvl1pPr>
            <a:lvl2pPr marL="257084" indent="0">
              <a:buNone/>
              <a:defRPr sz="1125" b="1"/>
            </a:lvl2pPr>
            <a:lvl3pPr marL="514170" indent="0">
              <a:buNone/>
              <a:defRPr sz="1013" b="1"/>
            </a:lvl3pPr>
            <a:lvl4pPr marL="771255" indent="0">
              <a:buNone/>
              <a:defRPr sz="900" b="1"/>
            </a:lvl4pPr>
            <a:lvl5pPr marL="1028341" indent="0">
              <a:buNone/>
              <a:defRPr sz="900" b="1"/>
            </a:lvl5pPr>
            <a:lvl6pPr marL="1285425" indent="0">
              <a:buNone/>
              <a:defRPr sz="900" b="1"/>
            </a:lvl6pPr>
            <a:lvl7pPr marL="1542511" indent="0">
              <a:buNone/>
              <a:defRPr sz="900" b="1"/>
            </a:lvl7pPr>
            <a:lvl8pPr marL="1799595" indent="0">
              <a:buNone/>
              <a:defRPr sz="900" b="1"/>
            </a:lvl8pPr>
            <a:lvl9pPr marL="2056679" indent="0">
              <a:buNone/>
              <a:defRPr sz="900" b="1"/>
            </a:lvl9pPr>
          </a:lstStyle>
          <a:p>
            <a:pPr lvl="0"/>
            <a:r>
              <a:rPr lang="en-US"/>
              <a:t>Edit Master text styles</a:t>
            </a:r>
          </a:p>
        </p:txBody>
      </p:sp>
      <p:sp>
        <p:nvSpPr>
          <p:cNvPr id="4" name="Content Placeholder 3"/>
          <p:cNvSpPr>
            <a:spLocks noGrp="1"/>
          </p:cNvSpPr>
          <p:nvPr>
            <p:ph sz="half" idx="2"/>
          </p:nvPr>
        </p:nvSpPr>
        <p:spPr>
          <a:xfrm>
            <a:off x="840101" y="2184377"/>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9" y="1360457"/>
            <a:ext cx="5182876" cy="823912"/>
          </a:xfrm>
        </p:spPr>
        <p:txBody>
          <a:bodyPr anchor="b"/>
          <a:lstStyle>
            <a:lvl1pPr marL="0" indent="0">
              <a:buNone/>
              <a:defRPr sz="1349" b="1"/>
            </a:lvl1pPr>
            <a:lvl2pPr marL="257084" indent="0">
              <a:buNone/>
              <a:defRPr sz="1125" b="1"/>
            </a:lvl2pPr>
            <a:lvl3pPr marL="514170" indent="0">
              <a:buNone/>
              <a:defRPr sz="1013" b="1"/>
            </a:lvl3pPr>
            <a:lvl4pPr marL="771255" indent="0">
              <a:buNone/>
              <a:defRPr sz="900" b="1"/>
            </a:lvl4pPr>
            <a:lvl5pPr marL="1028341" indent="0">
              <a:buNone/>
              <a:defRPr sz="900" b="1"/>
            </a:lvl5pPr>
            <a:lvl6pPr marL="1285425" indent="0">
              <a:buNone/>
              <a:defRPr sz="900" b="1"/>
            </a:lvl6pPr>
            <a:lvl7pPr marL="1542511" indent="0">
              <a:buNone/>
              <a:defRPr sz="900" b="1"/>
            </a:lvl7pPr>
            <a:lvl8pPr marL="1799595" indent="0">
              <a:buNone/>
              <a:defRPr sz="900" b="1"/>
            </a:lvl8pPr>
            <a:lvl9pPr marL="2056679" indent="0">
              <a:buNone/>
              <a:defRPr sz="900" b="1"/>
            </a:lvl9pPr>
          </a:lstStyle>
          <a:p>
            <a:pPr lvl="0"/>
            <a:r>
              <a:rPr lang="en-US"/>
              <a:t>Edit Master text styles</a:t>
            </a:r>
          </a:p>
        </p:txBody>
      </p:sp>
      <p:sp>
        <p:nvSpPr>
          <p:cNvPr id="6" name="Content Placeholder 5"/>
          <p:cNvSpPr>
            <a:spLocks noGrp="1"/>
          </p:cNvSpPr>
          <p:nvPr>
            <p:ph sz="quarter" idx="4"/>
          </p:nvPr>
        </p:nvSpPr>
        <p:spPr>
          <a:xfrm>
            <a:off x="6172519" y="2184377"/>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840109" y="5953682"/>
            <a:ext cx="5236633"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75599" y="5541004"/>
            <a:ext cx="3316404" cy="1658201"/>
          </a:xfrm>
          <a:prstGeom prst="rect">
            <a:avLst/>
          </a:prstGeom>
          <a:noFill/>
          <a:ln>
            <a:noFill/>
          </a:ln>
        </p:spPr>
      </p:pic>
    </p:spTree>
    <p:custDataLst>
      <p:tags r:id="rId1"/>
    </p:custDataLst>
    <p:extLst>
      <p:ext uri="{BB962C8B-B14F-4D97-AF65-F5344CB8AC3E}">
        <p14:creationId xmlns:p14="http://schemas.microsoft.com/office/powerpoint/2010/main" val="1636556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6" y="2"/>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4" y="4500115"/>
            <a:ext cx="4440239" cy="4651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31" y="1321937"/>
            <a:ext cx="4586639" cy="3178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22"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505075" y="5800299"/>
            <a:ext cx="3237351"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75599" y="5541004"/>
            <a:ext cx="3316404" cy="1658201"/>
          </a:xfrm>
          <a:prstGeom prst="rect">
            <a:avLst/>
          </a:prstGeom>
          <a:noFill/>
          <a:ln>
            <a:noFill/>
          </a:ln>
        </p:spPr>
      </p:pic>
    </p:spTree>
    <p:custDataLst>
      <p:tags r:id="rId1"/>
    </p:custDataLst>
    <p:extLst>
      <p:ext uri="{BB962C8B-B14F-4D97-AF65-F5344CB8AC3E}">
        <p14:creationId xmlns:p14="http://schemas.microsoft.com/office/powerpoint/2010/main" val="178406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 y="2309"/>
            <a:ext cx="12191999" cy="1041248"/>
          </a:xfrm>
        </p:spPr>
        <p:txBody>
          <a:bodyPr anchor="b">
            <a:normAutofit/>
          </a:bodyPr>
          <a:lstStyle>
            <a:lvl1pPr>
              <a:defRPr sz="2474"/>
            </a:lvl1pPr>
          </a:lstStyle>
          <a:p>
            <a:r>
              <a:rPr lang="en-US" dirty="0"/>
              <a:t>Click to edit Master title style</a:t>
            </a:r>
          </a:p>
        </p:txBody>
      </p:sp>
      <p:sp>
        <p:nvSpPr>
          <p:cNvPr id="11" name="Text Placeholder 10"/>
          <p:cNvSpPr>
            <a:spLocks noGrp="1"/>
          </p:cNvSpPr>
          <p:nvPr>
            <p:ph type="body" sz="quarter" idx="11"/>
          </p:nvPr>
        </p:nvSpPr>
        <p:spPr>
          <a:xfrm>
            <a:off x="750867" y="3526037"/>
            <a:ext cx="4122740"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7" y="1668662"/>
            <a:ext cx="4122740"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9" y="1668650"/>
            <a:ext cx="3570288" cy="1392919"/>
          </a:xfrm>
        </p:spPr>
        <p:txBody>
          <a:bodyPr/>
          <a:lstStyle/>
          <a:p>
            <a:endParaRPr lang="en-US" dirty="0"/>
          </a:p>
        </p:txBody>
      </p:sp>
      <p:sp>
        <p:nvSpPr>
          <p:cNvPr id="17" name="Picture Placeholder 16"/>
          <p:cNvSpPr>
            <a:spLocks noGrp="1" noChangeAspect="1"/>
          </p:cNvSpPr>
          <p:nvPr>
            <p:ph type="pic" sz="quarter" idx="14"/>
          </p:nvPr>
        </p:nvSpPr>
        <p:spPr>
          <a:xfrm>
            <a:off x="7735893" y="3526019"/>
            <a:ext cx="3575305" cy="1389888"/>
          </a:xfrm>
        </p:spPr>
        <p:txBody>
          <a:bodyPr/>
          <a:lstStyle/>
          <a:p>
            <a:endParaRPr lang="en-US" dirty="0"/>
          </a:p>
        </p:txBody>
      </p:sp>
      <p:sp>
        <p:nvSpPr>
          <p:cNvPr id="8" name="Picture Placeholder 7"/>
          <p:cNvSpPr>
            <a:spLocks noGrp="1" noChangeAspect="1"/>
          </p:cNvSpPr>
          <p:nvPr>
            <p:ph type="pic" sz="quarter" idx="15" hasCustomPrompt="1"/>
          </p:nvPr>
        </p:nvSpPr>
        <p:spPr>
          <a:xfrm>
            <a:off x="750873" y="5769436"/>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75599" y="5541004"/>
            <a:ext cx="3316404" cy="1658201"/>
          </a:xfrm>
          <a:prstGeom prst="rect">
            <a:avLst/>
          </a:prstGeom>
          <a:noFill/>
          <a:ln>
            <a:noFill/>
          </a:ln>
        </p:spPr>
      </p:pic>
    </p:spTree>
    <p:custDataLst>
      <p:tags r:id="rId1"/>
    </p:custDataLst>
    <p:extLst>
      <p:ext uri="{BB962C8B-B14F-4D97-AF65-F5344CB8AC3E}">
        <p14:creationId xmlns:p14="http://schemas.microsoft.com/office/powerpoint/2010/main" val="2716609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9" y="155707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9" y="1557077"/>
            <a:ext cx="5181600" cy="4351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668455" y="6078984"/>
            <a:ext cx="5509439" cy="636821"/>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75599" y="5541004"/>
            <a:ext cx="3316404" cy="1658201"/>
          </a:xfrm>
          <a:prstGeom prst="rect">
            <a:avLst/>
          </a:prstGeom>
          <a:noFill/>
          <a:ln>
            <a:noFill/>
          </a:ln>
        </p:spPr>
      </p:pic>
    </p:spTree>
    <p:custDataLst>
      <p:tags r:id="rId1"/>
    </p:custDataLst>
    <p:extLst>
      <p:ext uri="{BB962C8B-B14F-4D97-AF65-F5344CB8AC3E}">
        <p14:creationId xmlns:p14="http://schemas.microsoft.com/office/powerpoint/2010/main" val="1857843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95100"/>
            <a:ext cx="10363200" cy="2387600"/>
          </a:xfrm>
        </p:spPr>
        <p:txBody>
          <a:bodyPr anchor="b"/>
          <a:lstStyle>
            <a:lvl1pPr algn="ctr">
              <a:defRPr sz="3374"/>
            </a:lvl1pPr>
          </a:lstStyle>
          <a:p>
            <a:r>
              <a:rPr lang="en-US" dirty="0"/>
              <a:t>Click to edit Master title style</a:t>
            </a:r>
          </a:p>
        </p:txBody>
      </p:sp>
      <p:sp>
        <p:nvSpPr>
          <p:cNvPr id="3" name="Subtitle 2"/>
          <p:cNvSpPr>
            <a:spLocks noGrp="1"/>
          </p:cNvSpPr>
          <p:nvPr>
            <p:ph type="subTitle" idx="1"/>
          </p:nvPr>
        </p:nvSpPr>
        <p:spPr>
          <a:xfrm>
            <a:off x="1524001" y="3716919"/>
            <a:ext cx="9144000" cy="969963"/>
          </a:xfrm>
        </p:spPr>
        <p:txBody>
          <a:bodyPr/>
          <a:lstStyle>
            <a:lvl1pPr marL="0" indent="0" algn="ctr">
              <a:buNone/>
              <a:defRPr sz="1349"/>
            </a:lvl1pPr>
            <a:lvl2pPr marL="257084" indent="0" algn="ctr">
              <a:buNone/>
              <a:defRPr sz="1125"/>
            </a:lvl2pPr>
            <a:lvl3pPr marL="514170" indent="0" algn="ctr">
              <a:buNone/>
              <a:defRPr sz="1013"/>
            </a:lvl3pPr>
            <a:lvl4pPr marL="771255" indent="0" algn="ctr">
              <a:buNone/>
              <a:defRPr sz="900"/>
            </a:lvl4pPr>
            <a:lvl5pPr marL="1028341" indent="0" algn="ctr">
              <a:buNone/>
              <a:defRPr sz="900"/>
            </a:lvl5pPr>
            <a:lvl6pPr marL="1285425" indent="0" algn="ctr">
              <a:buNone/>
              <a:defRPr sz="900"/>
            </a:lvl6pPr>
            <a:lvl7pPr marL="1542511" indent="0" algn="ctr">
              <a:buNone/>
              <a:defRPr sz="900"/>
            </a:lvl7pPr>
            <a:lvl8pPr marL="1799595" indent="0" algn="ctr">
              <a:buNone/>
              <a:defRPr sz="900"/>
            </a:lvl8pPr>
            <a:lvl9pPr marL="2056679"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27" y="1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5" y="4718057"/>
            <a:ext cx="5901268" cy="2139951"/>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864281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49F0DF5-933C-45B0-8845-A921B3F8B53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532135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Placeholder 2"/>
          <p:cNvSpPr>
            <a:spLocks noGrp="1"/>
          </p:cNvSpPr>
          <p:nvPr>
            <p:ph idx="1"/>
          </p:nvPr>
        </p:nvSpPr>
        <p:spPr>
          <a:xfrm>
            <a:off x="1016001" y="304800"/>
            <a:ext cx="10160000" cy="5105400"/>
          </a:xfrm>
          <a:prstGeom prst="rect">
            <a:avLst/>
          </a:prstGeom>
        </p:spPr>
        <p:txBody>
          <a:bodyPr vert="horz" lIns="91440" tIns="45720" rIns="91440" bIns="45720" rtlCol="0" anchor="t" anchorCtr="0">
            <a:normAutofit/>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871259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02932" y="6330868"/>
            <a:ext cx="2743200" cy="365125"/>
          </a:xfrm>
          <a:prstGeom prst="rect">
            <a:avLst/>
          </a:prstGeom>
        </p:spPr>
        <p:txBody>
          <a:bodyPr/>
          <a:lstStyle/>
          <a:p>
            <a:fld id="{90EBEF87-C08A-4984-84E5-5ED9A067193A}" type="slidenum">
              <a:rPr lang="en-US" smtClean="0"/>
              <a:t>‹#›</a:t>
            </a:fld>
            <a:endParaRPr lang="en-US" dirty="0"/>
          </a:p>
        </p:txBody>
      </p:sp>
      <p:sp>
        <p:nvSpPr>
          <p:cNvPr id="2" name="Title 1">
            <a:extLst>
              <a:ext uri="{FF2B5EF4-FFF2-40B4-BE49-F238E27FC236}">
                <a16:creationId xmlns:a16="http://schemas.microsoft.com/office/drawing/2014/main" id="{FBDAE225-E865-4BD1-86BB-A907D1BD68B3}"/>
              </a:ext>
            </a:extLst>
          </p:cNvPr>
          <p:cNvSpPr>
            <a:spLocks noGrp="1"/>
          </p:cNvSpPr>
          <p:nvPr>
            <p:ph type="title"/>
          </p:nvPr>
        </p:nvSpPr>
        <p:spPr>
          <a:xfrm>
            <a:off x="816029" y="219657"/>
            <a:ext cx="10515600" cy="669811"/>
          </a:xfrm>
          <a:prstGeom prst="rect">
            <a:avLst/>
          </a:prstGeom>
        </p:spPr>
        <p:txBody>
          <a:bodyPr/>
          <a:lstStyle>
            <a:lvl1pPr marL="0" algn="l" defTabSz="685560" rtl="0" eaLnBrk="1" latinLnBrk="0" hangingPunct="1">
              <a:lnSpc>
                <a:spcPct val="90000"/>
              </a:lnSpc>
              <a:spcBef>
                <a:spcPct val="0"/>
              </a:spcBef>
              <a:buNone/>
              <a:defRPr lang="en-US" sz="2549" b="1" kern="1200" dirty="0">
                <a:solidFill>
                  <a:schemeClr val="bg1"/>
                </a:solidFill>
                <a:latin typeface="Yu Gothic UI Semibold" panose="020B0700000000000000" pitchFamily="34" charset="-128"/>
                <a:ea typeface="Yu Gothic UI Semibold" panose="020B0700000000000000" pitchFamily="34" charset="-128"/>
                <a:cs typeface="+mn-cs"/>
              </a:defRPr>
            </a:lvl1pPr>
          </a:lstStyle>
          <a:p>
            <a:r>
              <a:rPr lang="en-US" dirty="0"/>
              <a:t>Click to edit Master title style</a:t>
            </a:r>
          </a:p>
        </p:txBody>
      </p:sp>
    </p:spTree>
    <p:extLst>
      <p:ext uri="{BB962C8B-B14F-4D97-AF65-F5344CB8AC3E}">
        <p14:creationId xmlns:p14="http://schemas.microsoft.com/office/powerpoint/2010/main" val="285112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Servic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1CEECC-4B90-422D-BEDC-2F43B6AA3B06}"/>
              </a:ext>
            </a:extLst>
          </p:cNvPr>
          <p:cNvSpPr>
            <a:spLocks noGrp="1"/>
          </p:cNvSpPr>
          <p:nvPr>
            <p:ph sz="quarter" idx="13"/>
          </p:nvPr>
        </p:nvSpPr>
        <p:spPr>
          <a:xfrm>
            <a:off x="405886" y="935356"/>
            <a:ext cx="11176356" cy="431701"/>
          </a:xfrm>
          <a:prstGeom prst="rect">
            <a:avLst/>
          </a:prstGeom>
        </p:spPr>
        <p:txBody>
          <a:bodyPr>
            <a:normAutofit/>
          </a:bodyPr>
          <a:lstStyle>
            <a:lvl1pPr marL="0" indent="0" algn="l">
              <a:buNone/>
              <a:defRPr sz="2000">
                <a:latin typeface="Open Sans" panose="020B0606030504020204" pitchFamily="34" charset="0"/>
                <a:ea typeface="Open Sans" panose="020B0606030504020204" pitchFamily="34" charset="0"/>
                <a:cs typeface="Open Sans" panose="020B0606030504020204" pitchFamily="34" charset="0"/>
              </a:defRPr>
            </a:lvl1pPr>
            <a:lvl2pPr marL="609494" indent="0" algn="l">
              <a:buNone/>
              <a:defRPr/>
            </a:lvl2pPr>
            <a:lvl3pPr marL="1218986" indent="0" algn="l">
              <a:buNone/>
              <a:defRPr/>
            </a:lvl3pPr>
            <a:lvl4pPr marL="1828480" indent="0" algn="l">
              <a:buNone/>
              <a:defRPr/>
            </a:lvl4pPr>
            <a:lvl5pPr marL="2437973" indent="0" algn="l">
              <a:buNone/>
              <a:defRPr/>
            </a:lvl5pPr>
          </a:lstStyle>
          <a:p>
            <a:pPr lvl="0"/>
            <a:r>
              <a:rPr lang="en-US" dirty="0"/>
              <a:t>Click to edit Master text style</a:t>
            </a:r>
          </a:p>
        </p:txBody>
      </p:sp>
      <p:sp>
        <p:nvSpPr>
          <p:cNvPr id="11" name="Slide Number Placeholder 4">
            <a:extLst>
              <a:ext uri="{FF2B5EF4-FFF2-40B4-BE49-F238E27FC236}">
                <a16:creationId xmlns:a16="http://schemas.microsoft.com/office/drawing/2014/main" id="{6C81B43C-46C8-4AF8-95BB-8062A08D1B5A}"/>
              </a:ext>
            </a:extLst>
          </p:cNvPr>
          <p:cNvSpPr>
            <a:spLocks noGrp="1"/>
          </p:cNvSpPr>
          <p:nvPr>
            <p:ph type="sldNum" sz="quarter" idx="12"/>
          </p:nvPr>
        </p:nvSpPr>
        <p:spPr>
          <a:xfrm>
            <a:off x="11570033" y="6520260"/>
            <a:ext cx="372501" cy="365125"/>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
        <p:nvSpPr>
          <p:cNvPr id="12" name="Title Placeholder 1">
            <a:extLst>
              <a:ext uri="{FF2B5EF4-FFF2-40B4-BE49-F238E27FC236}">
                <a16:creationId xmlns:a16="http://schemas.microsoft.com/office/drawing/2014/main" id="{352399E2-AE3F-4B38-B48D-2BAB9598B33D}"/>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Tree>
    <p:extLst>
      <p:ext uri="{BB962C8B-B14F-4D97-AF65-F5344CB8AC3E}">
        <p14:creationId xmlns:p14="http://schemas.microsoft.com/office/powerpoint/2010/main" val="323014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Business Philosoph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042677-B3AE-4002-9895-B1C790FB46BB}"/>
              </a:ext>
            </a:extLst>
          </p:cNvPr>
          <p:cNvSpPr>
            <a:spLocks noGrp="1"/>
          </p:cNvSpPr>
          <p:nvPr>
            <p:ph type="pic" sz="quarter" idx="14"/>
          </p:nvPr>
        </p:nvSpPr>
        <p:spPr>
          <a:xfrm>
            <a:off x="0" y="1655249"/>
            <a:ext cx="4295307" cy="2590800"/>
          </a:xfrm>
          <a:prstGeom prst="rect">
            <a:avLst/>
          </a:prstGeom>
        </p:spPr>
        <p:txBody>
          <a:bodyPr anchor="ctr">
            <a:normAutofit/>
          </a:bodyPr>
          <a:lstStyle>
            <a:lvl1pPr marL="0" indent="0" algn="ctr">
              <a:buFontTx/>
              <a:buNone/>
              <a:defRPr sz="2800"/>
            </a:lvl1pPr>
          </a:lstStyle>
          <a:p>
            <a:endParaRPr lang="en-IN" dirty="0"/>
          </a:p>
        </p:txBody>
      </p:sp>
      <p:sp>
        <p:nvSpPr>
          <p:cNvPr id="10" name="Picture Placeholder 5">
            <a:extLst>
              <a:ext uri="{FF2B5EF4-FFF2-40B4-BE49-F238E27FC236}">
                <a16:creationId xmlns:a16="http://schemas.microsoft.com/office/drawing/2014/main" id="{396641B7-E8BF-4E77-B2B4-7DFBC802E68B}"/>
              </a:ext>
            </a:extLst>
          </p:cNvPr>
          <p:cNvSpPr>
            <a:spLocks noGrp="1"/>
          </p:cNvSpPr>
          <p:nvPr>
            <p:ph type="pic" sz="quarter" idx="15"/>
          </p:nvPr>
        </p:nvSpPr>
        <p:spPr>
          <a:xfrm>
            <a:off x="7896693" y="1655249"/>
            <a:ext cx="4295307" cy="2590800"/>
          </a:xfrm>
          <a:prstGeom prst="rect">
            <a:avLst/>
          </a:prstGeom>
        </p:spPr>
        <p:txBody>
          <a:bodyPr anchor="ctr">
            <a:normAutofit/>
          </a:bodyPr>
          <a:lstStyle>
            <a:lvl1pPr marL="0" indent="0" algn="ctr">
              <a:buFontTx/>
              <a:buNone/>
              <a:defRPr sz="2800"/>
            </a:lvl1pPr>
          </a:lstStyle>
          <a:p>
            <a:endParaRPr lang="en-IN" dirty="0"/>
          </a:p>
        </p:txBody>
      </p:sp>
      <p:sp>
        <p:nvSpPr>
          <p:cNvPr id="16" name="Slide Number Placeholder 4">
            <a:extLst>
              <a:ext uri="{FF2B5EF4-FFF2-40B4-BE49-F238E27FC236}">
                <a16:creationId xmlns:a16="http://schemas.microsoft.com/office/drawing/2014/main" id="{CA36B326-F491-41A8-93BE-A54FBBD81034}"/>
              </a:ext>
            </a:extLst>
          </p:cNvPr>
          <p:cNvSpPr>
            <a:spLocks noGrp="1"/>
          </p:cNvSpPr>
          <p:nvPr>
            <p:ph type="sldNum" sz="quarter" idx="12"/>
          </p:nvPr>
        </p:nvSpPr>
        <p:spPr>
          <a:xfrm>
            <a:off x="11570033" y="6520260"/>
            <a:ext cx="372501" cy="365125"/>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
        <p:nvSpPr>
          <p:cNvPr id="17" name="Title Placeholder 1">
            <a:extLst>
              <a:ext uri="{FF2B5EF4-FFF2-40B4-BE49-F238E27FC236}">
                <a16:creationId xmlns:a16="http://schemas.microsoft.com/office/drawing/2014/main" id="{9AEFDD75-25E7-4508-89F9-92B8EDFA4CF6}"/>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Tree>
    <p:extLst>
      <p:ext uri="{BB962C8B-B14F-4D97-AF65-F5344CB8AC3E}">
        <p14:creationId xmlns:p14="http://schemas.microsoft.com/office/powerpoint/2010/main" val="160711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ED80F7-641C-41FD-97D9-05CEDCFD3AF4}"/>
              </a:ext>
            </a:extLst>
          </p:cNvPr>
          <p:cNvSpPr>
            <a:spLocks noGrp="1"/>
          </p:cNvSpPr>
          <p:nvPr>
            <p:ph type="pic" sz="quarter" idx="10"/>
          </p:nvPr>
        </p:nvSpPr>
        <p:spPr>
          <a:xfrm>
            <a:off x="1" y="0"/>
            <a:ext cx="12192000" cy="6858000"/>
          </a:xfrm>
          <a:prstGeom prst="rect">
            <a:avLst/>
          </a:prstGeom>
        </p:spPr>
        <p:txBody>
          <a:bodyPr anchor="ctr">
            <a:normAutofit/>
          </a:bodyPr>
          <a:lstStyle>
            <a:lvl1pPr marL="0" indent="0">
              <a:buFontTx/>
              <a:buNone/>
              <a:defRPr sz="2800"/>
            </a:lvl1pPr>
          </a:lstStyle>
          <a:p>
            <a:endParaRPr lang="en-IN" dirty="0"/>
          </a:p>
        </p:txBody>
      </p:sp>
    </p:spTree>
    <p:extLst>
      <p:ext uri="{BB962C8B-B14F-4D97-AF65-F5344CB8AC3E}">
        <p14:creationId xmlns:p14="http://schemas.microsoft.com/office/powerpoint/2010/main" val="389617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74EB238-9E40-44F1-831F-355DE0DBD77E}"/>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95799CC4-3036-4A7F-8B2E-F9F832F7F8C7}"/>
              </a:ext>
            </a:extLst>
          </p:cNvPr>
          <p:cNvSpPr>
            <a:spLocks noGrp="1"/>
          </p:cNvSpPr>
          <p:nvPr>
            <p:ph type="body" idx="1"/>
          </p:nvPr>
        </p:nvSpPr>
        <p:spPr>
          <a:xfrm>
            <a:off x="333859" y="1063953"/>
            <a:ext cx="11524280" cy="5062212"/>
          </a:xfrm>
          <a:prstGeom prst="rect">
            <a:avLst/>
          </a:prstGeom>
        </p:spPr>
        <p:txBody>
          <a:bodyPr vert="horz" lIns="0" tIns="60949" rIns="0" bIns="60949" rtlCol="0">
            <a:normAutofit/>
          </a:bodyPr>
          <a:lstStyle/>
          <a:p>
            <a:pPr lvl="0"/>
            <a:r>
              <a:rPr lang="en-US" dirty="0"/>
              <a:t>Click to edit Master text styles</a:t>
            </a:r>
          </a:p>
          <a:p>
            <a:pPr lvl="1"/>
            <a:r>
              <a:rPr lang="en-US" dirty="0"/>
              <a:t>Second level</a:t>
            </a:r>
          </a:p>
          <a:p>
            <a:pPr lvl="2"/>
            <a:r>
              <a:rPr lang="en-US" dirty="0"/>
              <a:t>Third level</a:t>
            </a:r>
          </a:p>
        </p:txBody>
      </p:sp>
      <p:sp>
        <p:nvSpPr>
          <p:cNvPr id="13" name="Slide Number Placeholder 4">
            <a:extLst>
              <a:ext uri="{FF2B5EF4-FFF2-40B4-BE49-F238E27FC236}">
                <a16:creationId xmlns:a16="http://schemas.microsoft.com/office/drawing/2014/main" id="{6EE37485-AA23-4843-B536-24687DA911A9}"/>
              </a:ext>
            </a:extLst>
          </p:cNvPr>
          <p:cNvSpPr>
            <a:spLocks noGrp="1"/>
          </p:cNvSpPr>
          <p:nvPr>
            <p:ph type="sldNum" sz="quarter" idx="4"/>
          </p:nvPr>
        </p:nvSpPr>
        <p:spPr>
          <a:xfrm>
            <a:off x="11557666" y="6525344"/>
            <a:ext cx="372501" cy="288032"/>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41348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Lst>
  <p:txStyles>
    <p:titleStyle>
      <a:lvl1pPr algn="l" defTabSz="1218987" rtl="0" eaLnBrk="1" latinLnBrk="0" hangingPunct="1">
        <a:spcBef>
          <a:spcPct val="0"/>
        </a:spcBef>
        <a:buNone/>
        <a:defRPr sz="3600" b="1" kern="1200">
          <a:solidFill>
            <a:schemeClr val="accent4">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1pPr>
    </p:titleStyle>
    <p:bodyStyle>
      <a:lvl1pPr marL="0" indent="-182880" algn="l" defTabSz="1218987" rtl="0" eaLnBrk="1" latinLnBrk="0" hangingPunct="1">
        <a:spcBef>
          <a:spcPct val="20000"/>
        </a:spcBef>
        <a:buClr>
          <a:schemeClr val="accent3"/>
        </a:buClr>
        <a:buFont typeface="Wingdings" panose="05000000000000000000" pitchFamily="2" charset="2"/>
        <a:buChar char="§"/>
        <a:defRPr sz="2400" kern="12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182880" algn="l" defTabSz="1218987" rtl="0" eaLnBrk="1" latinLnBrk="0" hangingPunct="1">
        <a:spcBef>
          <a:spcPct val="20000"/>
        </a:spcBef>
        <a:buClr>
          <a:srgbClr val="000000"/>
        </a:buClr>
        <a:buFont typeface="Arial" pitchFamily="34" charset="0"/>
        <a:buChar char="–"/>
        <a:defRPr sz="2000" kern="120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685800" indent="-182880" algn="l" defTabSz="1218987" rtl="0" eaLnBrk="1" latinLnBrk="0" hangingPunct="1">
        <a:spcBef>
          <a:spcPct val="20000"/>
        </a:spcBef>
        <a:buClr>
          <a:schemeClr val="bg1">
            <a:lumMod val="50000"/>
          </a:schemeClr>
        </a:buClr>
        <a:buFont typeface="Arial" pitchFamily="34" charset="0"/>
        <a:buChar char="•"/>
        <a:defRPr sz="1600" kern="1200">
          <a:solidFill>
            <a:schemeClr val="accent3">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marL="2133227"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7823232"/>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FC805-8387-2746-AFA0-30E3AAB7B3A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9188C4-0C6B-9D4D-85C2-172F7EC1E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4AB37-A567-9A46-A8E4-F803DBE4C64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8FEE2D-1A7E-9946-BD3F-7201B01F40C7}" type="datetimeFigureOut">
              <a:rPr lang="en-US" smtClean="0"/>
              <a:t>1/22/21</a:t>
            </a:fld>
            <a:endParaRPr lang="en-US"/>
          </a:p>
        </p:txBody>
      </p:sp>
      <p:sp>
        <p:nvSpPr>
          <p:cNvPr id="5" name="Footer Placeholder 4">
            <a:extLst>
              <a:ext uri="{FF2B5EF4-FFF2-40B4-BE49-F238E27FC236}">
                <a16:creationId xmlns:a16="http://schemas.microsoft.com/office/drawing/2014/main" id="{A7112ECD-3E86-5D46-B624-AF994C7EC65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2413AA-E3BE-D445-952F-23260AEB11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B54745-E787-2D46-AB57-F228AE684C10}" type="slidenum">
              <a:rPr lang="en-US" smtClean="0"/>
              <a:t>‹#›</a:t>
            </a:fld>
            <a:endParaRPr lang="en-US"/>
          </a:p>
        </p:txBody>
      </p:sp>
    </p:spTree>
    <p:extLst>
      <p:ext uri="{BB962C8B-B14F-4D97-AF65-F5344CB8AC3E}">
        <p14:creationId xmlns:p14="http://schemas.microsoft.com/office/powerpoint/2010/main" val="29515897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0DE92-EE3A-4AA0-945B-390F82AB3300}"/>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E191C0-9AB6-41C7-9EE8-E7329CC2091E}"/>
              </a:ext>
            </a:extLst>
          </p:cNvPr>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E8368-BD7B-42A5-B44F-42A5A563FEDE}"/>
              </a:ext>
            </a:extLst>
          </p:cNvPr>
          <p:cNvSpPr>
            <a:spLocks noGrp="1"/>
          </p:cNvSpPr>
          <p:nvPr>
            <p:ph type="dt" sz="half" idx="2"/>
          </p:nvPr>
        </p:nvSpPr>
        <p:spPr>
          <a:xfrm>
            <a:off x="838201" y="6356360"/>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27C16E7-998B-452F-9F38-8A8D901911DC}" type="datetimeFigureOut">
              <a:rPr lang="en-US" smtClean="0"/>
              <a:t>1/22/21</a:t>
            </a:fld>
            <a:endParaRPr lang="en-US" dirty="0"/>
          </a:p>
        </p:txBody>
      </p:sp>
      <p:sp>
        <p:nvSpPr>
          <p:cNvPr id="5" name="Footer Placeholder 4">
            <a:extLst>
              <a:ext uri="{FF2B5EF4-FFF2-40B4-BE49-F238E27FC236}">
                <a16:creationId xmlns:a16="http://schemas.microsoft.com/office/drawing/2014/main" id="{8C5CC6A4-5AFE-409F-B83E-5555A5A9DD5E}"/>
              </a:ext>
            </a:extLst>
          </p:cNvPr>
          <p:cNvSpPr>
            <a:spLocks noGrp="1"/>
          </p:cNvSpPr>
          <p:nvPr>
            <p:ph type="ftr" sz="quarter" idx="3"/>
          </p:nvPr>
        </p:nvSpPr>
        <p:spPr>
          <a:xfrm>
            <a:off x="4038601" y="6356360"/>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D5BFE8-8A48-42B6-B137-0193437ADBF9}"/>
              </a:ext>
            </a:extLst>
          </p:cNvPr>
          <p:cNvSpPr>
            <a:spLocks noGrp="1"/>
          </p:cNvSpPr>
          <p:nvPr>
            <p:ph type="sldNum" sz="quarter" idx="4"/>
          </p:nvPr>
        </p:nvSpPr>
        <p:spPr>
          <a:xfrm>
            <a:off x="8610601" y="6356360"/>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6FA9406C-6391-4714-BB7C-ADCF578A19BB}" type="slidenum">
              <a:rPr lang="en-US" smtClean="0"/>
              <a:t>‹#›</a:t>
            </a:fld>
            <a:endParaRPr lang="en-US" dirty="0"/>
          </a:p>
        </p:txBody>
      </p:sp>
    </p:spTree>
    <p:extLst>
      <p:ext uri="{BB962C8B-B14F-4D97-AF65-F5344CB8AC3E}">
        <p14:creationId xmlns:p14="http://schemas.microsoft.com/office/powerpoint/2010/main" val="35376763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txStyles>
    <p:titleStyle>
      <a:lvl1pPr algn="l" defTabSz="514170" rtl="0" eaLnBrk="1" latinLnBrk="0" hangingPunct="1">
        <a:lnSpc>
          <a:spcPct val="90000"/>
        </a:lnSpc>
        <a:spcBef>
          <a:spcPct val="0"/>
        </a:spcBef>
        <a:buNone/>
        <a:defRPr sz="2474" kern="1200">
          <a:solidFill>
            <a:schemeClr val="tx1"/>
          </a:solidFill>
          <a:latin typeface="+mj-lt"/>
          <a:ea typeface="+mj-ea"/>
          <a:cs typeface="+mj-cs"/>
        </a:defRPr>
      </a:lvl1pPr>
    </p:titleStyle>
    <p:bodyStyle>
      <a:lvl1pPr marL="128543" indent="-128543" algn="l" defTabSz="514170" rtl="0" eaLnBrk="1" latinLnBrk="0" hangingPunct="1">
        <a:lnSpc>
          <a:spcPct val="90000"/>
        </a:lnSpc>
        <a:spcBef>
          <a:spcPts val="563"/>
        </a:spcBef>
        <a:buFont typeface="Arial" panose="020B0604020202020204" pitchFamily="34" charset="0"/>
        <a:buChar char="•"/>
        <a:defRPr sz="1574" kern="1200">
          <a:solidFill>
            <a:schemeClr val="tx1"/>
          </a:solidFill>
          <a:latin typeface="+mn-lt"/>
          <a:ea typeface="+mn-ea"/>
          <a:cs typeface="+mn-cs"/>
        </a:defRPr>
      </a:lvl1pPr>
      <a:lvl2pPr marL="385629" indent="-128543" algn="l" defTabSz="514170" rtl="0" eaLnBrk="1" latinLnBrk="0" hangingPunct="1">
        <a:lnSpc>
          <a:spcPct val="90000"/>
        </a:lnSpc>
        <a:spcBef>
          <a:spcPts val="281"/>
        </a:spcBef>
        <a:buFont typeface="Arial" panose="020B0604020202020204" pitchFamily="34" charset="0"/>
        <a:buChar char="•"/>
        <a:defRPr sz="1349" kern="1200">
          <a:solidFill>
            <a:schemeClr val="tx1"/>
          </a:solidFill>
          <a:latin typeface="+mn-lt"/>
          <a:ea typeface="+mn-ea"/>
          <a:cs typeface="+mn-cs"/>
        </a:defRPr>
      </a:lvl2pPr>
      <a:lvl3pPr marL="642713" indent="-128543" algn="l" defTabSz="51417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899798" indent="-128543" algn="l" defTabSz="51417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6883" indent="-128543" algn="l" defTabSz="51417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3968" indent="-128543" algn="l" defTabSz="51417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053" indent="-128543" algn="l" defTabSz="51417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138" indent="-128543" algn="l" defTabSz="51417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224" indent="-128543" algn="l" defTabSz="51417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170" rtl="0" eaLnBrk="1" latinLnBrk="0" hangingPunct="1">
        <a:defRPr sz="1013" kern="1200">
          <a:solidFill>
            <a:schemeClr val="tx1"/>
          </a:solidFill>
          <a:latin typeface="+mn-lt"/>
          <a:ea typeface="+mn-ea"/>
          <a:cs typeface="+mn-cs"/>
        </a:defRPr>
      </a:lvl1pPr>
      <a:lvl2pPr marL="257084" algn="l" defTabSz="514170" rtl="0" eaLnBrk="1" latinLnBrk="0" hangingPunct="1">
        <a:defRPr sz="1013" kern="1200">
          <a:solidFill>
            <a:schemeClr val="tx1"/>
          </a:solidFill>
          <a:latin typeface="+mn-lt"/>
          <a:ea typeface="+mn-ea"/>
          <a:cs typeface="+mn-cs"/>
        </a:defRPr>
      </a:lvl2pPr>
      <a:lvl3pPr marL="514170" algn="l" defTabSz="514170" rtl="0" eaLnBrk="1" latinLnBrk="0" hangingPunct="1">
        <a:defRPr sz="1013" kern="1200">
          <a:solidFill>
            <a:schemeClr val="tx1"/>
          </a:solidFill>
          <a:latin typeface="+mn-lt"/>
          <a:ea typeface="+mn-ea"/>
          <a:cs typeface="+mn-cs"/>
        </a:defRPr>
      </a:lvl3pPr>
      <a:lvl4pPr marL="771255" algn="l" defTabSz="514170" rtl="0" eaLnBrk="1" latinLnBrk="0" hangingPunct="1">
        <a:defRPr sz="1013" kern="1200">
          <a:solidFill>
            <a:schemeClr val="tx1"/>
          </a:solidFill>
          <a:latin typeface="+mn-lt"/>
          <a:ea typeface="+mn-ea"/>
          <a:cs typeface="+mn-cs"/>
        </a:defRPr>
      </a:lvl4pPr>
      <a:lvl5pPr marL="1028341" algn="l" defTabSz="514170" rtl="0" eaLnBrk="1" latinLnBrk="0" hangingPunct="1">
        <a:defRPr sz="1013" kern="1200">
          <a:solidFill>
            <a:schemeClr val="tx1"/>
          </a:solidFill>
          <a:latin typeface="+mn-lt"/>
          <a:ea typeface="+mn-ea"/>
          <a:cs typeface="+mn-cs"/>
        </a:defRPr>
      </a:lvl5pPr>
      <a:lvl6pPr marL="1285425" algn="l" defTabSz="514170" rtl="0" eaLnBrk="1" latinLnBrk="0" hangingPunct="1">
        <a:defRPr sz="1013" kern="1200">
          <a:solidFill>
            <a:schemeClr val="tx1"/>
          </a:solidFill>
          <a:latin typeface="+mn-lt"/>
          <a:ea typeface="+mn-ea"/>
          <a:cs typeface="+mn-cs"/>
        </a:defRPr>
      </a:lvl6pPr>
      <a:lvl7pPr marL="1542511" algn="l" defTabSz="514170" rtl="0" eaLnBrk="1" latinLnBrk="0" hangingPunct="1">
        <a:defRPr sz="1013" kern="1200">
          <a:solidFill>
            <a:schemeClr val="tx1"/>
          </a:solidFill>
          <a:latin typeface="+mn-lt"/>
          <a:ea typeface="+mn-ea"/>
          <a:cs typeface="+mn-cs"/>
        </a:defRPr>
      </a:lvl7pPr>
      <a:lvl8pPr marL="1799595" algn="l" defTabSz="514170" rtl="0" eaLnBrk="1" latinLnBrk="0" hangingPunct="1">
        <a:defRPr sz="1013" kern="1200">
          <a:solidFill>
            <a:schemeClr val="tx1"/>
          </a:solidFill>
          <a:latin typeface="+mn-lt"/>
          <a:ea typeface="+mn-ea"/>
          <a:cs typeface="+mn-cs"/>
        </a:defRPr>
      </a:lvl8pPr>
      <a:lvl9pPr marL="2056679" algn="l" defTabSz="51417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hyperlink" Target="http://www.traumatransformed.org/" TargetMode="Externa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ptgi.uncc.edu/wp-content/uploads/sites/9/2015/01/An-exploratory-study-of-posttraumatic-growth-in-children-following-a-natural-disaster.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28.xml"/><Relationship Id="rId5" Type="http://schemas.openxmlformats.org/officeDocument/2006/relationships/image" Target="../media/image33.jpg"/><Relationship Id="rId4" Type="http://schemas.openxmlformats.org/officeDocument/2006/relationships/hyperlink" Target="http://www.meaningmakerscollective.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www.schoolcrisishealing.org/" TargetMode="External"/><Relationship Id="rId5" Type="http://schemas.openxmlformats.org/officeDocument/2006/relationships/hyperlink" Target="mailto:NCTSNinfo@cars-rp.org" TargetMode="Externa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hyperlink" Target="https://www.huffpost.com/entry/healing-justice_b_5899e8ade4b0c1284f282ffe" TargetMode="External"/><Relationship Id="rId3" Type="http://schemas.openxmlformats.org/officeDocument/2006/relationships/hyperlink" Target="https://ptgi.uncc.edu/wp-content/uploads/sites/9/2015/01/Beyond-recovery-from-trauma-Implications-for-clinical-practice-and-research.pdf" TargetMode="External"/><Relationship Id="rId7" Type="http://schemas.openxmlformats.org/officeDocument/2006/relationships/hyperlink" Target="https://doi.org/10.1037/tra000050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doi.org/10.1111/j.1467-8624.2010.01463.x" TargetMode="External"/><Relationship Id="rId5" Type="http://schemas.openxmlformats.org/officeDocument/2006/relationships/hyperlink" Target="https://elemental.medium.com/post-traumatic-growth-might-be-the-silver-lining-of-trauma-heres-how-to-harness-it-2b097a5d2ba7" TargetMode="External"/><Relationship Id="rId4" Type="http://schemas.openxmlformats.org/officeDocument/2006/relationships/hyperlink" Target="http://sites.uncc.edu/ptgi/wp-content/uploads/sites/9/2013/01/PTG-New-Considertrns-2004.pdf"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robertneimeyerphd.com/" TargetMode="External"/><Relationship Id="rId3" Type="http://schemas.openxmlformats.org/officeDocument/2006/relationships/hyperlink" Target="https://ahwg.org/download/trauma-and-resilience-2013/" TargetMode="External"/><Relationship Id="rId7" Type="http://schemas.openxmlformats.org/officeDocument/2006/relationships/hyperlink" Target="https://healgrief.org/lets-talk-death/robert-neimeyer/?gclid=CjwKCAiA3abwBRBqEiwAKwICA4qaW4sorGoAX-rlhrvJxQegMvQT8gucCIKherwu0n9PkFXaNn7oNxoCXj0QAvD_Bw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psychologytoday.com/us/blog/hope-resilience/202006/post-traumatic-growth-after-school-shooting" TargetMode="External"/><Relationship Id="rId11" Type="http://schemas.openxmlformats.org/officeDocument/2006/relationships/hyperlink" Target="https://flourishagenda.com/healing-centered-engagement/" TargetMode="External"/><Relationship Id="rId5" Type="http://schemas.openxmlformats.org/officeDocument/2006/relationships/hyperlink" Target="https://blogs.scientificamerican.com/observations/youve-heard-of-post-traumatic-stress-but-what-about-post-traumatic-growth" TargetMode="External"/><Relationship Id="rId10" Type="http://schemas.openxmlformats.org/officeDocument/2006/relationships/hyperlink" Target="https://medium.com/@ginwright/the-future-of-healing-shifting-from-trauma-informed-care-to-healing-centered-engagement-634f557ce69c" TargetMode="External"/><Relationship Id="rId4" Type="http://schemas.openxmlformats.org/officeDocument/2006/relationships/hyperlink" Target="https://abcnews.go.com/Health/parkland-grief-posttraumatic-growth-student-activists/story?id=53329388" TargetMode="External"/><Relationship Id="rId9" Type="http://schemas.openxmlformats.org/officeDocument/2006/relationships/hyperlink" Target="http://www.drpaulwong.com/transformation-grief-meani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schoolcrisishealing.org/" TargetMode="External"/><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79AF451-65C9-4726-A4A5-13C20C16C529}"/>
              </a:ext>
            </a:extLst>
          </p:cNvPr>
          <p:cNvCxnSpPr>
            <a:cxnSpLocks/>
          </p:cNvCxnSpPr>
          <p:nvPr/>
        </p:nvCxnSpPr>
        <p:spPr>
          <a:xfrm flipH="1">
            <a:off x="2135560" y="5373216"/>
            <a:ext cx="3132630" cy="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9" name="Picture Placeholder 18">
            <a:extLst>
              <a:ext uri="{FF2B5EF4-FFF2-40B4-BE49-F238E27FC236}">
                <a16:creationId xmlns:a16="http://schemas.microsoft.com/office/drawing/2014/main" id="{33D90C58-20FD-498D-BA3F-A0A985F625C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6547"/>
          <a:stretch/>
        </p:blipFill>
        <p:spPr>
          <a:xfrm>
            <a:off x="-168696" y="-35520"/>
            <a:ext cx="7368671" cy="5647526"/>
          </a:xfrm>
        </p:spPr>
      </p:pic>
      <p:sp>
        <p:nvSpPr>
          <p:cNvPr id="9" name="Title 8">
            <a:extLst>
              <a:ext uri="{FF2B5EF4-FFF2-40B4-BE49-F238E27FC236}">
                <a16:creationId xmlns:a16="http://schemas.microsoft.com/office/drawing/2014/main" id="{176A9D32-A46F-49A5-B49F-B4A9D2A28A09}"/>
              </a:ext>
            </a:extLst>
          </p:cNvPr>
          <p:cNvSpPr>
            <a:spLocks noGrp="1"/>
          </p:cNvSpPr>
          <p:nvPr>
            <p:ph type="ctrTitle"/>
          </p:nvPr>
        </p:nvSpPr>
        <p:spPr>
          <a:xfrm>
            <a:off x="2131537" y="4536770"/>
            <a:ext cx="6620716" cy="764439"/>
          </a:xfrm>
        </p:spPr>
        <p:txBody>
          <a:bodyPr/>
          <a:lstStyle/>
          <a:p>
            <a:r>
              <a:rPr lang="en-US" sz="4000" dirty="0">
                <a:latin typeface="Century Gothic" panose="020B0502020202020204" pitchFamily="34" charset="0"/>
              </a:rPr>
              <a:t>Renewal After School Crises - The Fourth "R" </a:t>
            </a:r>
            <a:endParaRPr lang="en-IN" sz="4000" dirty="0">
              <a:solidFill>
                <a:schemeClr val="tx1"/>
              </a:solidFill>
              <a:latin typeface="Century Gothic" panose="020B0502020202020204" pitchFamily="34" charset="0"/>
            </a:endParaRPr>
          </a:p>
        </p:txBody>
      </p:sp>
      <p:sp>
        <p:nvSpPr>
          <p:cNvPr id="6" name="Freeform 7">
            <a:extLst>
              <a:ext uri="{FF2B5EF4-FFF2-40B4-BE49-F238E27FC236}">
                <a16:creationId xmlns:a16="http://schemas.microsoft.com/office/drawing/2014/main" id="{E59F289C-0C39-48E7-A676-8BB53195FC6B}"/>
              </a:ext>
            </a:extLst>
          </p:cNvPr>
          <p:cNvSpPr>
            <a:spLocks/>
          </p:cNvSpPr>
          <p:nvPr/>
        </p:nvSpPr>
        <p:spPr bwMode="auto">
          <a:xfrm>
            <a:off x="6240017" y="-1173"/>
            <a:ext cx="5350821" cy="4050739"/>
          </a:xfrm>
          <a:custGeom>
            <a:avLst/>
            <a:gdLst>
              <a:gd name="T0" fmla="*/ 812 w 1817"/>
              <a:gd name="T1" fmla="*/ 1372 h 1372"/>
              <a:gd name="T2" fmla="*/ 1817 w 1817"/>
              <a:gd name="T3" fmla="*/ 598 h 1372"/>
              <a:gd name="T4" fmla="*/ 1356 w 1817"/>
              <a:gd name="T5" fmla="*/ 0 h 1372"/>
              <a:gd name="T6" fmla="*/ 412 w 1817"/>
              <a:gd name="T7" fmla="*/ 0 h 1372"/>
              <a:gd name="T8" fmla="*/ 0 w 1817"/>
              <a:gd name="T9" fmla="*/ 316 h 1372"/>
              <a:gd name="T10" fmla="*/ 812 w 1817"/>
              <a:gd name="T11" fmla="*/ 1372 h 1372"/>
            </a:gdLst>
            <a:ahLst/>
            <a:cxnLst>
              <a:cxn ang="0">
                <a:pos x="T0" y="T1"/>
              </a:cxn>
              <a:cxn ang="0">
                <a:pos x="T2" y="T3"/>
              </a:cxn>
              <a:cxn ang="0">
                <a:pos x="T4" y="T5"/>
              </a:cxn>
              <a:cxn ang="0">
                <a:pos x="T6" y="T7"/>
              </a:cxn>
              <a:cxn ang="0">
                <a:pos x="T8" y="T9"/>
              </a:cxn>
              <a:cxn ang="0">
                <a:pos x="T10" y="T11"/>
              </a:cxn>
            </a:cxnLst>
            <a:rect l="0" t="0" r="r" b="b"/>
            <a:pathLst>
              <a:path w="1817" h="1372">
                <a:moveTo>
                  <a:pt x="812" y="1372"/>
                </a:moveTo>
                <a:lnTo>
                  <a:pt x="1817" y="598"/>
                </a:lnTo>
                <a:lnTo>
                  <a:pt x="1356" y="0"/>
                </a:lnTo>
                <a:lnTo>
                  <a:pt x="412" y="0"/>
                </a:lnTo>
                <a:lnTo>
                  <a:pt x="0" y="316"/>
                </a:lnTo>
                <a:lnTo>
                  <a:pt x="812" y="137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8">
            <a:extLst>
              <a:ext uri="{FF2B5EF4-FFF2-40B4-BE49-F238E27FC236}">
                <a16:creationId xmlns:a16="http://schemas.microsoft.com/office/drawing/2014/main" id="{9315EC2D-BFAE-4B5B-BCC8-F7F9663A40D7}"/>
              </a:ext>
            </a:extLst>
          </p:cNvPr>
          <p:cNvSpPr>
            <a:spLocks/>
          </p:cNvSpPr>
          <p:nvPr/>
        </p:nvSpPr>
        <p:spPr bwMode="auto">
          <a:xfrm>
            <a:off x="10458243" y="-1172"/>
            <a:ext cx="1729484" cy="1657389"/>
          </a:xfrm>
          <a:custGeom>
            <a:avLst/>
            <a:gdLst>
              <a:gd name="T0" fmla="*/ 0 w 589"/>
              <a:gd name="T1" fmla="*/ 0 h 563"/>
              <a:gd name="T2" fmla="*/ 433 w 589"/>
              <a:gd name="T3" fmla="*/ 563 h 563"/>
              <a:gd name="T4" fmla="*/ 589 w 589"/>
              <a:gd name="T5" fmla="*/ 442 h 563"/>
              <a:gd name="T6" fmla="*/ 589 w 589"/>
              <a:gd name="T7" fmla="*/ 0 h 563"/>
              <a:gd name="T8" fmla="*/ 0 w 589"/>
              <a:gd name="T9" fmla="*/ 0 h 563"/>
            </a:gdLst>
            <a:ahLst/>
            <a:cxnLst>
              <a:cxn ang="0">
                <a:pos x="T0" y="T1"/>
              </a:cxn>
              <a:cxn ang="0">
                <a:pos x="T2" y="T3"/>
              </a:cxn>
              <a:cxn ang="0">
                <a:pos x="T4" y="T5"/>
              </a:cxn>
              <a:cxn ang="0">
                <a:pos x="T6" y="T7"/>
              </a:cxn>
              <a:cxn ang="0">
                <a:pos x="T8" y="T9"/>
              </a:cxn>
            </a:cxnLst>
            <a:rect l="0" t="0" r="r" b="b"/>
            <a:pathLst>
              <a:path w="589" h="563">
                <a:moveTo>
                  <a:pt x="0" y="0"/>
                </a:moveTo>
                <a:lnTo>
                  <a:pt x="433" y="563"/>
                </a:lnTo>
                <a:lnTo>
                  <a:pt x="589" y="442"/>
                </a:lnTo>
                <a:lnTo>
                  <a:pt x="589" y="0"/>
                </a:lnTo>
                <a:lnTo>
                  <a:pt x="0"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srgbClr val="F9923E"/>
              </a:solidFill>
              <a:effectLst/>
              <a:uLnTx/>
              <a:uFillTx/>
              <a:latin typeface="Calibri"/>
              <a:ea typeface="+mn-ea"/>
              <a:cs typeface="+mn-cs"/>
            </a:endParaRPr>
          </a:p>
        </p:txBody>
      </p:sp>
      <p:sp>
        <p:nvSpPr>
          <p:cNvPr id="8" name="Freeform 9">
            <a:extLst>
              <a:ext uri="{FF2B5EF4-FFF2-40B4-BE49-F238E27FC236}">
                <a16:creationId xmlns:a16="http://schemas.microsoft.com/office/drawing/2014/main" id="{9A352A0F-5651-443F-8497-7C969F288E25}"/>
              </a:ext>
            </a:extLst>
          </p:cNvPr>
          <p:cNvSpPr>
            <a:spLocks/>
          </p:cNvSpPr>
          <p:nvPr/>
        </p:nvSpPr>
        <p:spPr bwMode="auto">
          <a:xfrm>
            <a:off x="8752253" y="1520798"/>
            <a:ext cx="3435475" cy="5337202"/>
          </a:xfrm>
          <a:custGeom>
            <a:avLst/>
            <a:gdLst>
              <a:gd name="T0" fmla="*/ 1050 w 1170"/>
              <a:gd name="T1" fmla="*/ 92 h 1813"/>
              <a:gd name="T2" fmla="*/ 1003 w 1170"/>
              <a:gd name="T3" fmla="*/ 127 h 1813"/>
              <a:gd name="T4" fmla="*/ 0 w 1170"/>
              <a:gd name="T5" fmla="*/ 901 h 1813"/>
              <a:gd name="T6" fmla="*/ 702 w 1170"/>
              <a:gd name="T7" fmla="*/ 1813 h 1813"/>
              <a:gd name="T8" fmla="*/ 1170 w 1170"/>
              <a:gd name="T9" fmla="*/ 1813 h 1813"/>
              <a:gd name="T10" fmla="*/ 1170 w 1170"/>
              <a:gd name="T11" fmla="*/ 0 h 1813"/>
              <a:gd name="T12" fmla="*/ 1050 w 1170"/>
              <a:gd name="T13" fmla="*/ 92 h 1813"/>
            </a:gdLst>
            <a:ahLst/>
            <a:cxnLst>
              <a:cxn ang="0">
                <a:pos x="T0" y="T1"/>
              </a:cxn>
              <a:cxn ang="0">
                <a:pos x="T2" y="T3"/>
              </a:cxn>
              <a:cxn ang="0">
                <a:pos x="T4" y="T5"/>
              </a:cxn>
              <a:cxn ang="0">
                <a:pos x="T6" y="T7"/>
              </a:cxn>
              <a:cxn ang="0">
                <a:pos x="T8" y="T9"/>
              </a:cxn>
              <a:cxn ang="0">
                <a:pos x="T10" y="T11"/>
              </a:cxn>
              <a:cxn ang="0">
                <a:pos x="T12" y="T13"/>
              </a:cxn>
            </a:cxnLst>
            <a:rect l="0" t="0" r="r" b="b"/>
            <a:pathLst>
              <a:path w="1170" h="1813">
                <a:moveTo>
                  <a:pt x="1050" y="92"/>
                </a:moveTo>
                <a:lnTo>
                  <a:pt x="1003" y="127"/>
                </a:lnTo>
                <a:lnTo>
                  <a:pt x="0" y="901"/>
                </a:lnTo>
                <a:lnTo>
                  <a:pt x="702" y="1813"/>
                </a:lnTo>
                <a:lnTo>
                  <a:pt x="1170" y="1813"/>
                </a:lnTo>
                <a:lnTo>
                  <a:pt x="1170" y="0"/>
                </a:lnTo>
                <a:lnTo>
                  <a:pt x="1050" y="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itle 8">
            <a:extLst>
              <a:ext uri="{FF2B5EF4-FFF2-40B4-BE49-F238E27FC236}">
                <a16:creationId xmlns:a16="http://schemas.microsoft.com/office/drawing/2014/main" id="{C50997BA-1DD4-437B-BE1C-95DDEF695A3C}"/>
              </a:ext>
            </a:extLst>
          </p:cNvPr>
          <p:cNvSpPr txBox="1">
            <a:spLocks/>
          </p:cNvSpPr>
          <p:nvPr/>
        </p:nvSpPr>
        <p:spPr>
          <a:xfrm>
            <a:off x="2084539" y="5991709"/>
            <a:ext cx="7874470" cy="764439"/>
          </a:xfrm>
          <a:prstGeom prst="rect">
            <a:avLst/>
          </a:prstGeom>
        </p:spPr>
        <p:txBody>
          <a:bodyPr vert="horz" lIns="0" tIns="60949" rIns="0" bIns="60949" rtlCol="0" anchor="b">
            <a:noAutofit/>
          </a:bodyPr>
          <a:lstStyle>
            <a:lvl1pPr algn="l" defTabSz="1218987" rtl="0" eaLnBrk="1" latinLnBrk="0" hangingPunct="1">
              <a:spcBef>
                <a:spcPct val="0"/>
              </a:spcBef>
              <a:buNone/>
              <a:defRPr lang="en-US" sz="44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2021 CSH Institute</a:t>
            </a:r>
          </a:p>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Tuesday, March 3, 2021</a:t>
            </a:r>
          </a:p>
          <a:p>
            <a:pPr lvl="0">
              <a:defRPr/>
            </a:pPr>
            <a:r>
              <a:rPr lang="en-US" sz="1800" dirty="0">
                <a:solidFill>
                  <a:prstClr val="black">
                    <a:lumMod val="75000"/>
                    <a:lumOff val="25000"/>
                  </a:prstClr>
                </a:solidFill>
                <a:latin typeface="Century Gothic" panose="020B0502020202020204" pitchFamily="34" charset="0"/>
              </a:rPr>
              <a:t>7:30 AM-8:30 AM PT /9:30 AM - 10:30 AM CT/ 10:30 AM - 11:30 AM ET </a:t>
            </a:r>
            <a:endPar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ndParaRPr>
          </a:p>
        </p:txBody>
      </p:sp>
      <p:sp>
        <p:nvSpPr>
          <p:cNvPr id="2" name="Rectangle 1">
            <a:extLst>
              <a:ext uri="{FF2B5EF4-FFF2-40B4-BE49-F238E27FC236}">
                <a16:creationId xmlns:a16="http://schemas.microsoft.com/office/drawing/2014/main" id="{8AF9B226-80EE-45F7-AC47-8BE98632593B}"/>
              </a:ext>
            </a:extLst>
          </p:cNvPr>
          <p:cNvSpPr/>
          <p:nvPr/>
        </p:nvSpPr>
        <p:spPr>
          <a:xfrm rot="19352174">
            <a:off x="7734250" y="1381478"/>
            <a:ext cx="3866926" cy="1678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CB797CBE-5DB0-46BF-9F38-8D01793B774A}"/>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9352598">
            <a:off x="7617244" y="1389611"/>
            <a:ext cx="3925070" cy="1962535"/>
          </a:xfrm>
          <a:prstGeom prst="rect">
            <a:avLst/>
          </a:prstGeom>
        </p:spPr>
      </p:pic>
    </p:spTree>
    <p:extLst>
      <p:ext uri="{BB962C8B-B14F-4D97-AF65-F5344CB8AC3E}">
        <p14:creationId xmlns:p14="http://schemas.microsoft.com/office/powerpoint/2010/main" val="339877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A64D-3CB2-B244-AE54-30DD6064D72C}"/>
              </a:ext>
            </a:extLst>
          </p:cNvPr>
          <p:cNvSpPr>
            <a:spLocks noGrp="1"/>
          </p:cNvSpPr>
          <p:nvPr>
            <p:ph type="title"/>
          </p:nvPr>
        </p:nvSpPr>
        <p:spPr>
          <a:xfrm>
            <a:off x="303742" y="2536825"/>
            <a:ext cx="11584516" cy="1362075"/>
          </a:xfrm>
        </p:spPr>
        <p:txBody>
          <a:bodyPr>
            <a:normAutofit fontScale="90000"/>
          </a:bodyPr>
          <a:lstStyle/>
          <a:p>
            <a:pPr algn="ctr"/>
            <a:r>
              <a:rPr lang="en-US" dirty="0"/>
              <a:t>When you hear the word “Renewal,” what word or image comes up for you?</a:t>
            </a:r>
          </a:p>
        </p:txBody>
      </p:sp>
    </p:spTree>
    <p:extLst>
      <p:ext uri="{BB962C8B-B14F-4D97-AF65-F5344CB8AC3E}">
        <p14:creationId xmlns:p14="http://schemas.microsoft.com/office/powerpoint/2010/main" val="98019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031935-C418-9E4B-A2DC-AE87ED2677F8}"/>
              </a:ext>
            </a:extLst>
          </p:cNvPr>
          <p:cNvSpPr/>
          <p:nvPr/>
        </p:nvSpPr>
        <p:spPr>
          <a:xfrm>
            <a:off x="746975" y="508970"/>
            <a:ext cx="11340947" cy="5840060"/>
          </a:xfrm>
          <a:prstGeom prst="rect">
            <a:avLst/>
          </a:prstGeom>
        </p:spPr>
        <p:txBody>
          <a:bodyPr wrap="square">
            <a:spAutoFit/>
          </a:bodyPr>
          <a:lstStyle/>
          <a:p>
            <a:pPr marL="128588" marR="0" lvl="0" indent="0" algn="r"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tend to fail to see that when we ask human beings to show up without their full self, without their full, catastrophic self, with all of the messes that they are, with all of the discomfort, when we deny that we hold certain belief systems from our childhood, that we created those belief systems to survive the challenges of our childhood — what we are cutting ourselves off from is the very source of much of our creativity, much of our innovation…</a:t>
            </a:r>
          </a:p>
          <a:p>
            <a:pPr marL="128588" marR="0" lvl="0" indent="0" algn="r"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0" algn="r"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…And the result is that our organizations are actually less productive, less imaginative; not just poor workplaces for individuals to be, but poor places for collaboration and creativity and spontaneity and laughter and humor, because we have cut off, if you will, limbs. We have cut off part of ourselves in a bid to live into that credence that you leave the personal at the door, and you don’t actually bring it into the workplace.” 	</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0" algn="r" defTabSz="51435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–Jerry Colonna</a:t>
            </a:r>
            <a:endPar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9171F4E8-7840-4E89-9114-212B541A4B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81" b="98054" l="3186" r="97514">
                        <a14:foregroundMark x1="56255" y1="12996" x2="30692" y2="14553"/>
                        <a14:foregroundMark x1="30692" y1="14553" x2="15385" y2="23735"/>
                        <a14:foregroundMark x1="15385" y1="23735" x2="14375" y2="41089"/>
                        <a14:foregroundMark x1="14375" y1="41089" x2="23155" y2="70973"/>
                        <a14:foregroundMark x1="23155" y1="70973" x2="36597" y2="81089"/>
                        <a14:foregroundMark x1="36597" y1="81089" x2="52758" y2="86226"/>
                        <a14:foregroundMark x1="52758" y1="86226" x2="69930" y2="80778"/>
                        <a14:foregroundMark x1="69930" y1="80778" x2="81274" y2="65058"/>
                        <a14:foregroundMark x1="81274" y1="65058" x2="82284" y2="27160"/>
                        <a14:foregroundMark x1="82284" y1="27160" x2="67832" y2="16732"/>
                        <a14:foregroundMark x1="67832" y1="16732" x2="54545" y2="13774"/>
                        <a14:foregroundMark x1="56255" y1="64125" x2="47164" y2="48638"/>
                        <a14:foregroundMark x1="47164" y1="48638" x2="48174" y2="36654"/>
                        <a14:foregroundMark x1="40559" y1="6770" x2="57653" y2="5058"/>
                        <a14:foregroundMark x1="57653" y1="5058" x2="59363" y2="5058"/>
                        <a14:foregroundMark x1="10256" y1="66148" x2="11189" y2="34319"/>
                        <a14:foregroundMark x1="88578" y1="31518" x2="94017" y2="47082"/>
                        <a14:foregroundMark x1="94017" y1="47082" x2="92075" y2="64202"/>
                        <a14:foregroundMark x1="92075" y1="64202" x2="63015" y2="91984"/>
                        <a14:foregroundMark x1="63015" y1="91984" x2="43978" y2="93930"/>
                        <a14:foregroundMark x1="43978" y1="93930" x2="26418" y2="88716"/>
                        <a14:foregroundMark x1="26418" y1="88716" x2="8314" y2="61323"/>
                        <a14:foregroundMark x1="8314" y1="61323" x2="7459" y2="44280"/>
                        <a14:foregroundMark x1="7459" y1="44280" x2="12743" y2="29183"/>
                        <a14:foregroundMark x1="5284" y1="41790" x2="3263" y2="57977"/>
                        <a14:foregroundMark x1="3263" y1="57977" x2="9790" y2="63658"/>
                        <a14:foregroundMark x1="35120" y1="93852" x2="53691" y2="95253"/>
                        <a14:foregroundMark x1="53691" y1="95253" x2="64336" y2="92607"/>
                        <a14:foregroundMark x1="91686" y1="63035" x2="94483" y2="36809"/>
                        <a14:foregroundMark x1="96348" y1="59300" x2="97591" y2="45914"/>
                        <a14:foregroundMark x1="42890" y1="38054" x2="37451" y2="55798"/>
                        <a14:foregroundMark x1="37451" y1="55798" x2="37607" y2="60700"/>
                        <a14:foregroundMark x1="64957" y1="65058" x2="53225" y2="50350"/>
                        <a14:foregroundMark x1="53225" y1="50350" x2="65346" y2="36498"/>
                        <a14:foregroundMark x1="65346" y1="36498" x2="60295" y2="31984"/>
                        <a14:foregroundMark x1="29526" y1="69416" x2="51360" y2="57899"/>
                        <a14:foregroundMark x1="51360" y1="57899" x2="33411" y2="54864"/>
                        <a14:foregroundMark x1="33411" y1="54864" x2="47242" y2="41634"/>
                        <a14:foregroundMark x1="47242" y1="41634" x2="30925" y2="41401"/>
                        <a14:foregroundMark x1="30925" y1="41401" x2="32789" y2="34319"/>
                        <a14:foregroundMark x1="57653" y1="66459" x2="77933" y2="63891"/>
                        <a14:foregroundMark x1="77933" y1="63891" x2="55322" y2="58833"/>
                        <a14:foregroundMark x1="55322" y1="58833" x2="72416" y2="55097"/>
                        <a14:foregroundMark x1="72416" y1="55097" x2="56099" y2="53152"/>
                        <a14:foregroundMark x1="56099" y1="53152" x2="71329" y2="41634"/>
                        <a14:foregroundMark x1="71329" y1="41634" x2="61538" y2="30739"/>
                        <a14:foregroundMark x1="65268" y1="49339" x2="47552" y2="36187"/>
                        <a14:foregroundMark x1="47552" y1="36187" x2="55944" y2="32607"/>
                        <a14:foregroundMark x1="40404" y1="54786" x2="23310" y2="47626"/>
                        <a14:foregroundMark x1="23310" y1="47626" x2="43590" y2="45058"/>
                        <a14:foregroundMark x1="43590" y1="45058" x2="26185" y2="41712"/>
                        <a14:foregroundMark x1="26185" y1="41712" x2="34033" y2="33385"/>
                        <a14:foregroundMark x1="45843" y1="98054" x2="52836" y2="97276"/>
                      </a14:backgroundRemoval>
                    </a14:imgEffect>
                  </a14:imgLayer>
                </a14:imgProps>
              </a:ext>
            </a:extLst>
          </a:blip>
          <a:stretch>
            <a:fillRect/>
          </a:stretch>
        </p:blipFill>
        <p:spPr>
          <a:xfrm>
            <a:off x="219308" y="5641057"/>
            <a:ext cx="1008838" cy="1007269"/>
          </a:xfrm>
          <a:prstGeom prst="rect">
            <a:avLst/>
          </a:prstGeom>
        </p:spPr>
      </p:pic>
    </p:spTree>
    <p:extLst>
      <p:ext uri="{BB962C8B-B14F-4D97-AF65-F5344CB8AC3E}">
        <p14:creationId xmlns:p14="http://schemas.microsoft.com/office/powerpoint/2010/main" val="74887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705877-FBD8-4B39-A76E-F266CC2AB3F0}"/>
              </a:ext>
            </a:extLst>
          </p:cNvPr>
          <p:cNvSpPr/>
          <p:nvPr/>
        </p:nvSpPr>
        <p:spPr>
          <a:xfrm>
            <a:off x="1523526" y="5604164"/>
            <a:ext cx="9144000" cy="1267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9C244459-4D10-A441-870C-0527F5AE05F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92369" y="267286"/>
            <a:ext cx="11450421" cy="6172115"/>
          </a:xfrm>
          <a:prstGeom prst="rect">
            <a:avLst/>
          </a:prstGeom>
        </p:spPr>
      </p:pic>
      <p:sp>
        <p:nvSpPr>
          <p:cNvPr id="4" name="TextBox 3">
            <a:extLst>
              <a:ext uri="{FF2B5EF4-FFF2-40B4-BE49-F238E27FC236}">
                <a16:creationId xmlns:a16="http://schemas.microsoft.com/office/drawing/2014/main" id="{4111D89C-91C0-544E-AFBD-B0E96FF98328}"/>
              </a:ext>
            </a:extLst>
          </p:cNvPr>
          <p:cNvSpPr txBox="1"/>
          <p:nvPr/>
        </p:nvSpPr>
        <p:spPr>
          <a:xfrm>
            <a:off x="8395024" y="6401712"/>
            <a:ext cx="3547766" cy="253916"/>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rPr>
              <a:t>Trauma Transformed (T2): </a:t>
            </a:r>
            <a:r>
              <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www.traumatransformed.org</a:t>
            </a:r>
            <a:r>
              <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85636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3AC0-7DF9-DA4E-A20B-67ED788C6B3F}"/>
              </a:ext>
            </a:extLst>
          </p:cNvPr>
          <p:cNvSpPr>
            <a:spLocks noGrp="1"/>
          </p:cNvSpPr>
          <p:nvPr>
            <p:ph type="title"/>
          </p:nvPr>
        </p:nvSpPr>
        <p:spPr>
          <a:xfrm>
            <a:off x="769065" y="1825129"/>
            <a:ext cx="10363200" cy="1362075"/>
          </a:xfrm>
        </p:spPr>
        <p:txBody>
          <a:bodyPr>
            <a:normAutofit fontScale="90000"/>
          </a:bodyPr>
          <a:lstStyle/>
          <a:p>
            <a:pPr algn="ctr"/>
            <a:r>
              <a:rPr lang="en-US" dirty="0"/>
              <a:t>How do we know when we’re moving from RECOVERY into renewal? </a:t>
            </a:r>
            <a:br>
              <a:rPr lang="en-US" dirty="0"/>
            </a:br>
            <a:br>
              <a:rPr lang="en-US" dirty="0"/>
            </a:br>
            <a:r>
              <a:rPr lang="en-US" dirty="0"/>
              <a:t>In our bodies? In our school cultures? </a:t>
            </a:r>
          </a:p>
        </p:txBody>
      </p:sp>
    </p:spTree>
    <p:extLst>
      <p:ext uri="{BB962C8B-B14F-4D97-AF65-F5344CB8AC3E}">
        <p14:creationId xmlns:p14="http://schemas.microsoft.com/office/powerpoint/2010/main" val="97408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04B3435-2958-E549-8C5F-C5DAA1C3370A}"/>
              </a:ext>
            </a:extLst>
          </p:cNvPr>
          <p:cNvGraphicFramePr>
            <a:graphicFrameLocks noGrp="1"/>
          </p:cNvGraphicFramePr>
          <p:nvPr>
            <p:ph idx="4294967295"/>
            <p:extLst>
              <p:ext uri="{D42A27DB-BD31-4B8C-83A1-F6EECF244321}">
                <p14:modId xmlns:p14="http://schemas.microsoft.com/office/powerpoint/2010/main" val="3849491896"/>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11C46DC-A71F-154B-8113-1B54953022E5}"/>
              </a:ext>
            </a:extLst>
          </p:cNvPr>
          <p:cNvSpPr txBox="1"/>
          <p:nvPr/>
        </p:nvSpPr>
        <p:spPr>
          <a:xfrm>
            <a:off x="10414178" y="6477265"/>
            <a:ext cx="160492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(based on Herman, 1992)</a:t>
            </a:r>
          </a:p>
        </p:txBody>
      </p:sp>
    </p:spTree>
    <p:extLst>
      <p:ext uri="{BB962C8B-B14F-4D97-AF65-F5344CB8AC3E}">
        <p14:creationId xmlns:p14="http://schemas.microsoft.com/office/powerpoint/2010/main" val="1210303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88008426-380E-B34A-BEDB-B81894D1F880}"/>
              </a:ext>
            </a:extLst>
          </p:cNvPr>
          <p:cNvPicPr>
            <a:picLocks noGrp="1" noChangeAspect="1"/>
          </p:cNvPicPr>
          <p:nvPr>
            <p:ph type="pic" sz="quarter" idx="10"/>
          </p:nvPr>
        </p:nvPicPr>
        <p:blipFill rotWithShape="1">
          <a:blip r:embed="rId2"/>
          <a:stretch/>
        </p:blipFill>
        <p:spPr>
          <a:xfrm>
            <a:off x="5711190" y="0"/>
            <a:ext cx="6480810" cy="6858000"/>
          </a:xfrm>
          <a:noFill/>
        </p:spPr>
      </p:pic>
      <p:sp>
        <p:nvSpPr>
          <p:cNvPr id="6" name="TextBox 5">
            <a:extLst>
              <a:ext uri="{FF2B5EF4-FFF2-40B4-BE49-F238E27FC236}">
                <a16:creationId xmlns:a16="http://schemas.microsoft.com/office/drawing/2014/main" id="{A1BAB86F-BA60-474F-A012-1857FD271EC9}"/>
              </a:ext>
            </a:extLst>
          </p:cNvPr>
          <p:cNvSpPr txBox="1"/>
          <p:nvPr/>
        </p:nvSpPr>
        <p:spPr>
          <a:xfrm>
            <a:off x="10651194" y="6345043"/>
            <a:ext cx="15408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Nayyirah</a:t>
            </a: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US" sz="12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Waheed</a:t>
            </a:r>
            <a:endPar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E0D8F4BB-3D7D-AF4A-97F9-E8F29F153731}"/>
              </a:ext>
            </a:extLst>
          </p:cNvPr>
          <p:cNvSpPr txBox="1">
            <a:spLocks/>
          </p:cNvSpPr>
          <p:nvPr/>
        </p:nvSpPr>
        <p:spPr>
          <a:xfrm>
            <a:off x="108571" y="1638271"/>
            <a:ext cx="5043291" cy="3581458"/>
          </a:xfrm>
          <a:prstGeom prst="rect">
            <a:avLst/>
          </a:prstGeom>
        </p:spPr>
        <p:txBody>
          <a:bodyPr anchor="ctr">
            <a:noAutofit/>
          </a:bodyPr>
          <a:lstStyle>
            <a:lvl1pPr algn="l" defTabSz="1218987" rtl="0" eaLnBrk="1" latinLnBrk="0" hangingPunct="1">
              <a:spcBef>
                <a:spcPct val="0"/>
              </a:spcBef>
              <a:buNone/>
              <a:defRPr sz="3600" b="1" kern="1200">
                <a:solidFill>
                  <a:schemeClr val="accent4">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ctr"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874987">
                    <a:lumMod val="75000"/>
                  </a:srgbClr>
                </a:solidFill>
                <a:effectLst/>
                <a:uLnTx/>
                <a:uFillTx/>
                <a:latin typeface="Century Gothic" panose="020B0502020202020204" pitchFamily="34" charset="0"/>
              </a:rPr>
              <a:t>School Crisis Renewal</a:t>
            </a:r>
            <a:br>
              <a:rPr kumimoji="0" lang="en-US" sz="4400" b="1" i="0" u="none" strike="noStrike" kern="1200" cap="none" spc="0" normalizeH="0" baseline="0" noProof="0" dirty="0">
                <a:ln>
                  <a:noFill/>
                </a:ln>
                <a:solidFill>
                  <a:srgbClr val="874987">
                    <a:lumMod val="75000"/>
                  </a:srgbClr>
                </a:solidFill>
                <a:effectLst/>
                <a:uLnTx/>
                <a:uFillTx/>
                <a:latin typeface="Century Gothic" panose="020B0502020202020204" pitchFamily="34" charset="0"/>
              </a:rPr>
            </a:br>
            <a:b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rPr>
              <a:t>What is School Crisis Renewal? </a:t>
            </a:r>
            <a:b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rPr>
            </a:br>
            <a:b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rPr>
              <a:t>And What Could It Be?</a:t>
            </a:r>
            <a:b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24092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3C15-2AF5-BC4B-BAE5-584F4580DEC7}"/>
              </a:ext>
            </a:extLst>
          </p:cNvPr>
          <p:cNvSpPr>
            <a:spLocks noGrp="1"/>
          </p:cNvSpPr>
          <p:nvPr>
            <p:ph type="ctrTitle"/>
          </p:nvPr>
        </p:nvSpPr>
        <p:spPr>
          <a:xfrm>
            <a:off x="914400" y="2088279"/>
            <a:ext cx="10363200" cy="2387600"/>
          </a:xfrm>
        </p:spPr>
        <p:txBody>
          <a:bodyPr anchor="b">
            <a:normAutofit fontScale="90000"/>
          </a:bodyPr>
          <a:lstStyle/>
          <a:p>
            <a:r>
              <a:rPr lang="en-US" dirty="0"/>
              <a:t>RENEWAL CONCEPT #1</a:t>
            </a:r>
            <a:br>
              <a:rPr lang="en-US" dirty="0"/>
            </a:br>
            <a:br>
              <a:rPr lang="en-US" dirty="0"/>
            </a:br>
            <a:r>
              <a:rPr lang="en-US" dirty="0">
                <a:solidFill>
                  <a:schemeClr val="accent3"/>
                </a:solidFill>
              </a:rPr>
              <a:t>COPING</a:t>
            </a:r>
          </a:p>
        </p:txBody>
      </p:sp>
    </p:spTree>
    <p:extLst>
      <p:ext uri="{BB962C8B-B14F-4D97-AF65-F5344CB8AC3E}">
        <p14:creationId xmlns:p14="http://schemas.microsoft.com/office/powerpoint/2010/main" val="118172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21BE34A-8B9B-414D-B5BE-A038C4205727}"/>
              </a:ext>
            </a:extLst>
          </p:cNvPr>
          <p:cNvSpPr>
            <a:spLocks noGrp="1"/>
          </p:cNvSpPr>
          <p:nvPr>
            <p:ph type="title"/>
          </p:nvPr>
        </p:nvSpPr>
        <p:spPr>
          <a:xfrm>
            <a:off x="333859" y="717716"/>
            <a:ext cx="11524281" cy="711081"/>
          </a:xfrm>
        </p:spPr>
        <p:txBody>
          <a:bodyPr anchor="ctr">
            <a:normAutofit/>
          </a:bodyPr>
          <a:lstStyle/>
          <a:p>
            <a:r>
              <a:rPr lang="en-US" dirty="0"/>
              <a:t>Coping</a:t>
            </a:r>
          </a:p>
        </p:txBody>
      </p:sp>
      <p:sp>
        <p:nvSpPr>
          <p:cNvPr id="12" name="Content Placeholder 11">
            <a:extLst>
              <a:ext uri="{FF2B5EF4-FFF2-40B4-BE49-F238E27FC236}">
                <a16:creationId xmlns:a16="http://schemas.microsoft.com/office/drawing/2014/main" id="{4DE5F55F-49A6-854F-BE6F-E9E7F2E9B716}"/>
              </a:ext>
            </a:extLst>
          </p:cNvPr>
          <p:cNvSpPr>
            <a:spLocks noGrp="1"/>
          </p:cNvSpPr>
          <p:nvPr>
            <p:ph sz="half" idx="1"/>
          </p:nvPr>
        </p:nvSpPr>
        <p:spPr>
          <a:xfrm>
            <a:off x="333859" y="1433405"/>
            <a:ext cx="5582478" cy="4351338"/>
          </a:xfrm>
        </p:spPr>
        <p:txBody>
          <a:bodyPr>
            <a:normAutofit/>
          </a:bodyPr>
          <a:lstStyle/>
          <a:p>
            <a:endParaRPr lang="en-US" b="1" dirty="0"/>
          </a:p>
          <a:p>
            <a:endParaRPr lang="en-US" b="1" dirty="0"/>
          </a:p>
          <a:p>
            <a:r>
              <a:rPr lang="en-US" b="1" dirty="0"/>
              <a:t>Strategies &amp; tools to ground to respond </a:t>
            </a:r>
          </a:p>
          <a:p>
            <a:endParaRPr lang="en-US" b="1" dirty="0"/>
          </a:p>
          <a:p>
            <a:r>
              <a:rPr lang="en-US" b="1" dirty="0"/>
              <a:t>Individualized </a:t>
            </a:r>
          </a:p>
          <a:p>
            <a:endParaRPr lang="en-US" b="1" dirty="0"/>
          </a:p>
          <a:p>
            <a:r>
              <a:rPr lang="en-US" b="1" dirty="0"/>
              <a:t>Can be adaptive, socially validated or invalidated</a:t>
            </a:r>
          </a:p>
        </p:txBody>
      </p:sp>
      <p:sp>
        <p:nvSpPr>
          <p:cNvPr id="16" name="Content Placeholder 10">
            <a:extLst>
              <a:ext uri="{FF2B5EF4-FFF2-40B4-BE49-F238E27FC236}">
                <a16:creationId xmlns:a16="http://schemas.microsoft.com/office/drawing/2014/main" id="{92B9C46D-BD18-754D-BC2D-966CBA3FB52E}"/>
              </a:ext>
            </a:extLst>
          </p:cNvPr>
          <p:cNvSpPr>
            <a:spLocks noGrp="1"/>
          </p:cNvSpPr>
          <p:nvPr>
            <p:ph sz="half" idx="2"/>
          </p:nvPr>
        </p:nvSpPr>
        <p:spPr>
          <a:xfrm>
            <a:off x="6397488" y="1433405"/>
            <a:ext cx="5181600" cy="4351338"/>
          </a:xfrm>
          <a:solidFill>
            <a:schemeClr val="accent4">
              <a:lumMod val="20000"/>
              <a:lumOff val="80000"/>
            </a:schemeClr>
          </a:solidFill>
          <a:ln>
            <a:solidFill>
              <a:schemeClr val="accent4">
                <a:lumMod val="60000"/>
                <a:lumOff val="40000"/>
              </a:schemeClr>
            </a:solidFill>
          </a:ln>
        </p:spPr>
        <p:txBody>
          <a:bodyPr>
            <a:normAutofit/>
          </a:bodyPr>
          <a:lstStyle/>
          <a:p>
            <a:pPr lvl="0" algn="ctr">
              <a:buNone/>
            </a:pPr>
            <a:endParaRPr lang="en-US" sz="2800" dirty="0"/>
          </a:p>
          <a:p>
            <a:pPr lvl="0" algn="ctr">
              <a:buNone/>
            </a:pPr>
            <a:r>
              <a:rPr lang="en-US" sz="2800" dirty="0"/>
              <a:t>“When an individual </a:t>
            </a:r>
            <a:r>
              <a:rPr lang="en-US" sz="2800" b="1" dirty="0"/>
              <a:t>believes they have the resources to respond </a:t>
            </a:r>
            <a:r>
              <a:rPr lang="en-US" sz="2800" dirty="0"/>
              <a:t>effectively to the challenges of a stressor or change.” </a:t>
            </a:r>
          </a:p>
          <a:p>
            <a:pPr lvl="0">
              <a:buNone/>
            </a:pPr>
            <a:endParaRPr lang="en-US" dirty="0"/>
          </a:p>
          <a:p>
            <a:pPr lvl="0" algn="r">
              <a:buNone/>
            </a:pPr>
            <a:r>
              <a:rPr lang="en-US" sz="1800" dirty="0"/>
              <a:t>Folkman &amp; Lazarus, 1988; Lazarus &amp; Folkman, 1987</a:t>
            </a:r>
          </a:p>
          <a:p>
            <a:endParaRPr lang="en-US" dirty="0"/>
          </a:p>
        </p:txBody>
      </p:sp>
    </p:spTree>
    <p:extLst>
      <p:ext uri="{BB962C8B-B14F-4D97-AF65-F5344CB8AC3E}">
        <p14:creationId xmlns:p14="http://schemas.microsoft.com/office/powerpoint/2010/main" val="198182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water droplet on a leaf">
            <a:extLst>
              <a:ext uri="{FF2B5EF4-FFF2-40B4-BE49-F238E27FC236}">
                <a16:creationId xmlns:a16="http://schemas.microsoft.com/office/drawing/2014/main" id="{A2B29FED-006B-FC41-979F-89A5DA006B8E}"/>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942E0801-ADED-8448-9527-4B0396B5CFE5}"/>
              </a:ext>
            </a:extLst>
          </p:cNvPr>
          <p:cNvSpPr>
            <a:spLocks noGrp="1"/>
          </p:cNvSpPr>
          <p:nvPr>
            <p:ph idx="4294967295"/>
          </p:nvPr>
        </p:nvSpPr>
        <p:spPr>
          <a:xfrm>
            <a:off x="549938" y="1776497"/>
            <a:ext cx="11092121" cy="3576087"/>
          </a:xfrm>
        </p:spPr>
        <p:txBody>
          <a:bodyPr>
            <a:normAutofit/>
          </a:bodyPr>
          <a:lstStyle/>
          <a:p>
            <a:pPr lvl="0" indent="0" algn="ctr">
              <a:lnSpc>
                <a:spcPct val="100000"/>
              </a:lnSpc>
              <a:buNone/>
            </a:pPr>
            <a:r>
              <a:rPr lang="en-US" sz="3200" b="1" dirty="0"/>
              <a:t>Take a moment to reflect on what strategies and tools are helping you ground and respond. </a:t>
            </a:r>
          </a:p>
          <a:p>
            <a:pPr lvl="0" indent="0" algn="ctr">
              <a:lnSpc>
                <a:spcPct val="100000"/>
              </a:lnSpc>
              <a:buNone/>
            </a:pPr>
            <a:r>
              <a:rPr lang="en-US" sz="3200" b="1" dirty="0"/>
              <a:t>What’s coming up for you?</a:t>
            </a:r>
          </a:p>
          <a:p>
            <a:pPr lvl="0" indent="0" algn="ctr">
              <a:lnSpc>
                <a:spcPct val="100000"/>
              </a:lnSpc>
              <a:buNone/>
            </a:pPr>
            <a:r>
              <a:rPr lang="en-US" sz="3200" b="1" dirty="0"/>
              <a:t> </a:t>
            </a:r>
          </a:p>
          <a:p>
            <a:pPr lvl="0" indent="0" algn="ctr">
              <a:lnSpc>
                <a:spcPct val="100000"/>
              </a:lnSpc>
              <a:buNone/>
            </a:pPr>
            <a:r>
              <a:rPr lang="en-US" sz="3200" b="1" dirty="0"/>
              <a:t>How do we believe that we have the resources to respond? </a:t>
            </a:r>
          </a:p>
        </p:txBody>
      </p:sp>
      <p:sp>
        <p:nvSpPr>
          <p:cNvPr id="7" name="Title 2">
            <a:extLst>
              <a:ext uri="{FF2B5EF4-FFF2-40B4-BE49-F238E27FC236}">
                <a16:creationId xmlns:a16="http://schemas.microsoft.com/office/drawing/2014/main" id="{693F8F6C-C2C8-4046-AF9D-442574FB9282}"/>
              </a:ext>
            </a:extLst>
          </p:cNvPr>
          <p:cNvSpPr txBox="1">
            <a:spLocks/>
          </p:cNvSpPr>
          <p:nvPr/>
        </p:nvSpPr>
        <p:spPr>
          <a:xfrm>
            <a:off x="549939" y="301429"/>
            <a:ext cx="11092121" cy="1003264"/>
          </a:xfrm>
          <a:prstGeom prst="rect">
            <a:avLst/>
          </a:prstGeom>
        </p:spPr>
        <p:txBody>
          <a:bodyPr vert="horz" lIns="0" tIns="60949" rIns="0" bIns="60949" rtlCol="0" anchor="ctr">
            <a:normAutofit fontScale="77500" lnSpcReduction="20000"/>
          </a:bodyPr>
          <a:lstStyle>
            <a:lvl1pPr algn="l" defTabSz="1218987" rtl="0" eaLnBrk="1" latinLnBrk="0" hangingPunct="1">
              <a:spcBef>
                <a:spcPct val="0"/>
              </a:spcBef>
              <a:buNone/>
              <a:defRPr sz="4400" b="1" kern="1200" cap="all">
                <a:solidFill>
                  <a:schemeClr val="accent4">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Coping.</a:t>
            </a:r>
          </a:p>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Pause. </a:t>
            </a:r>
          </a:p>
        </p:txBody>
      </p:sp>
    </p:spTree>
    <p:extLst>
      <p:ext uri="{BB962C8B-B14F-4D97-AF65-F5344CB8AC3E}">
        <p14:creationId xmlns:p14="http://schemas.microsoft.com/office/powerpoint/2010/main" val="13290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3C15-2AF5-BC4B-BAE5-584F4580DEC7}"/>
              </a:ext>
            </a:extLst>
          </p:cNvPr>
          <p:cNvSpPr>
            <a:spLocks noGrp="1"/>
          </p:cNvSpPr>
          <p:nvPr>
            <p:ph type="ctrTitle"/>
          </p:nvPr>
        </p:nvSpPr>
        <p:spPr>
          <a:xfrm>
            <a:off x="1025912" y="4122233"/>
            <a:ext cx="10363200" cy="2387600"/>
          </a:xfrm>
        </p:spPr>
        <p:txBody>
          <a:bodyPr anchor="b">
            <a:normAutofit fontScale="90000"/>
          </a:bodyPr>
          <a:lstStyle/>
          <a:p>
            <a:r>
              <a:rPr lang="en-US" dirty="0"/>
              <a:t>RENEWAL CONCEPT #2:</a:t>
            </a:r>
            <a:br>
              <a:rPr lang="en-US" dirty="0"/>
            </a:br>
            <a:br>
              <a:rPr lang="en-US" dirty="0"/>
            </a:br>
            <a:r>
              <a:rPr lang="en-US" dirty="0">
                <a:solidFill>
                  <a:schemeClr val="accent3"/>
                </a:solidFill>
              </a:rPr>
              <a:t>RESILIENCE</a:t>
            </a:r>
          </a:p>
        </p:txBody>
      </p:sp>
      <p:sp>
        <p:nvSpPr>
          <p:cNvPr id="3" name="Title 1">
            <a:extLst>
              <a:ext uri="{FF2B5EF4-FFF2-40B4-BE49-F238E27FC236}">
                <a16:creationId xmlns:a16="http://schemas.microsoft.com/office/drawing/2014/main" id="{377C8C0D-D280-5146-A876-B50AD6825702}"/>
              </a:ext>
            </a:extLst>
          </p:cNvPr>
          <p:cNvSpPr txBox="1">
            <a:spLocks/>
          </p:cNvSpPr>
          <p:nvPr/>
        </p:nvSpPr>
        <p:spPr>
          <a:xfrm>
            <a:off x="79856" y="348166"/>
            <a:ext cx="11796193" cy="3621668"/>
          </a:xfrm>
          <a:prstGeom prst="rect">
            <a:avLst/>
          </a:prstGeom>
        </p:spPr>
        <p:txBody>
          <a:bodyPr vert="horz" lIns="91440" tIns="45720" rIns="91440" bIns="45720" rtlCol="0" anchor="ctr">
            <a:normAutofit fontScale="97500"/>
          </a:bodyPr>
          <a:lstStyle>
            <a:lvl1pPr algn="l" defTabSz="1218987" rtl="0" eaLnBrk="1" latinLnBrk="0" hangingPunct="1">
              <a:spcBef>
                <a:spcPct val="0"/>
              </a:spcBef>
              <a:buNone/>
              <a:defRPr sz="3600" b="1" kern="1200">
                <a:solidFill>
                  <a:schemeClr val="accent4">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ctr" defTabSz="1218987"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rPr>
              <a:t>“It doesn't really matter if we have different definitions of resilience. </a:t>
            </a:r>
          </a:p>
          <a:p>
            <a:pPr marL="0" marR="0" lvl="0" indent="0" algn="ctr" defTabSz="1218987"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1218987"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rPr>
              <a:t>It matters that we continue to have a conversation about resilience because the meta-message is that the experience of trauma does not only yield pathology.”</a:t>
            </a:r>
          </a:p>
          <a:p>
            <a:pPr marL="0" marR="0" lvl="0" indent="0" algn="ctr" defTabSz="1218987" rtl="0" eaLnBrk="1" fontAlgn="auto" latinLnBrk="0" hangingPunct="1">
              <a:lnSpc>
                <a:spcPct val="100000"/>
              </a:lnSpc>
              <a:spcBef>
                <a:spcPct val="0"/>
              </a:spcBef>
              <a:spcAft>
                <a:spcPts val="0"/>
              </a:spcAft>
              <a:buClrTx/>
              <a:buSzTx/>
              <a:buFontTx/>
              <a:buNone/>
              <a:tabLst/>
              <a:defRPr/>
            </a:pPr>
            <a:br>
              <a:rPr kumimoji="0" lang="en-US" sz="1300" b="1"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1300" b="1" i="0" u="none" strike="noStrike" kern="1200" cap="none" spc="0" normalizeH="0" baseline="0" noProof="0" dirty="0">
                <a:ln>
                  <a:noFill/>
                </a:ln>
                <a:solidFill>
                  <a:prstClr val="black"/>
                </a:solidFill>
                <a:effectLst/>
                <a:uLnTx/>
                <a:uFillTx/>
                <a:latin typeface="Century Gothic" panose="020B0502020202020204" pitchFamily="34" charset="0"/>
              </a:rPr>
              <a:t>-Dr. Rachel Yehuda</a:t>
            </a:r>
          </a:p>
        </p:txBody>
      </p:sp>
    </p:spTree>
    <p:extLst>
      <p:ext uri="{BB962C8B-B14F-4D97-AF65-F5344CB8AC3E}">
        <p14:creationId xmlns:p14="http://schemas.microsoft.com/office/powerpoint/2010/main" val="31152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F797EE-3F68-46B6-8146-243E58A6A791}"/>
              </a:ext>
            </a:extLst>
          </p:cNvPr>
          <p:cNvSpPr txBox="1">
            <a:spLocks/>
          </p:cNvSpPr>
          <p:nvPr/>
        </p:nvSpPr>
        <p:spPr>
          <a:xfrm>
            <a:off x="1487488" y="1879848"/>
            <a:ext cx="9217024" cy="1981200"/>
          </a:xfrm>
          <a:prstGeom prst="rect">
            <a:avLst/>
          </a:prstGeom>
        </p:spPr>
        <p:txBody>
          <a:bodyPr/>
          <a:lstStyle>
            <a:lvl1pPr algn="l" defTabSz="914400" rtl="0" eaLnBrk="1" latinLnBrk="0" hangingPunct="1">
              <a:spcBef>
                <a:spcPct val="0"/>
              </a:spcBef>
              <a:buNone/>
              <a:defRPr sz="3200" b="1" kern="1200" cap="small" spc="200" baseline="0">
                <a:ln>
                  <a:noFill/>
                </a:ln>
                <a:solidFill>
                  <a:schemeClr val="bg1"/>
                </a:solidFill>
                <a:effectLst/>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200" normalizeH="0" baseline="0" noProof="0" dirty="0">
                <a:ln>
                  <a:noFill/>
                </a:ln>
                <a:solidFill>
                  <a:srgbClr val="874987">
                    <a:lumMod val="75000"/>
                  </a:srgbClr>
                </a:solidFill>
                <a:effectLst/>
                <a:uLnTx/>
                <a:uFillTx/>
                <a:latin typeface="Century Gothic" panose="020B0502020202020204" pitchFamily="34" charset="0"/>
                <a:ea typeface="+mj-ea"/>
                <a:cs typeface="+mj-cs"/>
              </a:rPr>
              <a:t>DISCLAIMER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200" normalizeH="0" baseline="0" noProof="0" dirty="0">
              <a:ln>
                <a:noFill/>
              </a:ln>
              <a:solidFill>
                <a:srgbClr val="874987">
                  <a:lumMod val="75000"/>
                </a:srgbClr>
              </a:solidFill>
              <a:effectLst/>
              <a:uLnTx/>
              <a:uFillTx/>
              <a:latin typeface="Century Gothic" panose="020B0502020202020204"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t>This training is offered through the National Child Traumatic Stress Network (NCTSN) and The School Crisis Recovery and Renewal (SCRR) and is funded by the Center for Mental Health Services (CMHS), Substance Abuse and Mental Health Services Administration (SAMHSA), U.S. Department of Health and Human Services and jointly coordinated by the University of California, Los Angeles, and Duke University, and is administered  by the Center for Applied Research  Solutions (CARS). The views, opinions,  and content expressed in this presentation do not necessarily reflect the views, opinions, or policies of SAMHSA.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C22570CA-F745-4FA8-9FC8-F29DF78104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477"/>
          <a:stretch/>
        </p:blipFill>
        <p:spPr>
          <a:xfrm>
            <a:off x="4727848" y="1297946"/>
            <a:ext cx="2631592" cy="618886"/>
          </a:xfrm>
          <a:prstGeom prst="rect">
            <a:avLst/>
          </a:prstGeom>
        </p:spPr>
      </p:pic>
    </p:spTree>
    <p:extLst>
      <p:ext uri="{BB962C8B-B14F-4D97-AF65-F5344CB8AC3E}">
        <p14:creationId xmlns:p14="http://schemas.microsoft.com/office/powerpoint/2010/main" val="21197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B75D5-F008-1D4E-8940-D097FF8FC1B4}"/>
              </a:ext>
            </a:extLst>
          </p:cNvPr>
          <p:cNvSpPr>
            <a:spLocks noGrp="1"/>
          </p:cNvSpPr>
          <p:nvPr>
            <p:ph type="sldNum"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333"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1333"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5" name="Content Placeholder 4">
            <a:extLst>
              <a:ext uri="{FF2B5EF4-FFF2-40B4-BE49-F238E27FC236}">
                <a16:creationId xmlns:a16="http://schemas.microsoft.com/office/drawing/2014/main" id="{6B880B27-7E19-4F48-9DD8-8AC7EFB7FF99}"/>
              </a:ext>
            </a:extLst>
          </p:cNvPr>
          <p:cNvGraphicFramePr>
            <a:graphicFrameLocks noGrp="1"/>
          </p:cNvGraphicFramePr>
          <p:nvPr>
            <p:ph idx="4294967295"/>
          </p:nvPr>
        </p:nvGraphicFramePr>
        <p:xfrm>
          <a:off x="-1" y="0"/>
          <a:ext cx="12192001"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967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DE5F55F-49A6-854F-BE6F-E9E7F2E9B716}"/>
              </a:ext>
            </a:extLst>
          </p:cNvPr>
          <p:cNvSpPr>
            <a:spLocks noGrp="1"/>
          </p:cNvSpPr>
          <p:nvPr>
            <p:ph sz="half" idx="1"/>
          </p:nvPr>
        </p:nvSpPr>
        <p:spPr>
          <a:xfrm>
            <a:off x="486260" y="968305"/>
            <a:ext cx="5228740" cy="4410233"/>
          </a:xfrm>
        </p:spPr>
        <p:txBody>
          <a:bodyPr>
            <a:normAutofit/>
          </a:bodyPr>
          <a:lstStyle/>
          <a:p>
            <a:pPr>
              <a:lnSpc>
                <a:spcPct val="90000"/>
              </a:lnSpc>
            </a:pPr>
            <a:endParaRPr lang="en-US" sz="4400" b="1" dirty="0"/>
          </a:p>
          <a:p>
            <a:pPr>
              <a:lnSpc>
                <a:spcPct val="90000"/>
              </a:lnSpc>
            </a:pPr>
            <a:r>
              <a:rPr lang="en-US" sz="4400" b="1" dirty="0"/>
              <a:t>Vicarious Resilience </a:t>
            </a:r>
          </a:p>
          <a:p>
            <a:pPr>
              <a:lnSpc>
                <a:spcPct val="90000"/>
              </a:lnSpc>
            </a:pPr>
            <a:endParaRPr lang="en-US" sz="4400" b="1" dirty="0"/>
          </a:p>
          <a:p>
            <a:pPr>
              <a:lnSpc>
                <a:spcPct val="90000"/>
              </a:lnSpc>
            </a:pPr>
            <a:r>
              <a:rPr lang="en-US" sz="4400" b="1" dirty="0"/>
              <a:t>A process, not an outcome</a:t>
            </a:r>
          </a:p>
          <a:p>
            <a:pPr marL="0" indent="0">
              <a:lnSpc>
                <a:spcPct val="90000"/>
              </a:lnSpc>
              <a:buNone/>
            </a:pPr>
            <a:endParaRPr lang="en-US" sz="1700" b="1" dirty="0"/>
          </a:p>
          <a:p>
            <a:pPr marL="0" indent="0">
              <a:lnSpc>
                <a:spcPct val="90000"/>
              </a:lnSpc>
              <a:buNone/>
            </a:pPr>
            <a:endParaRPr lang="en-US" sz="1700" dirty="0"/>
          </a:p>
        </p:txBody>
      </p:sp>
      <p:pic>
        <p:nvPicPr>
          <p:cNvPr id="9" name="Picture 8" descr="Butterfly emerging from chrysalis">
            <a:extLst>
              <a:ext uri="{FF2B5EF4-FFF2-40B4-BE49-F238E27FC236}">
                <a16:creationId xmlns:a16="http://schemas.microsoft.com/office/drawing/2014/main" id="{89C07936-F1C2-FB47-9EAB-27FA97B2F9B5}"/>
              </a:ext>
            </a:extLst>
          </p:cNvPr>
          <p:cNvPicPr>
            <a:picLocks noChangeAspect="1"/>
          </p:cNvPicPr>
          <p:nvPr/>
        </p:nvPicPr>
        <p:blipFill>
          <a:blip r:embed="rId3"/>
          <a:stretch>
            <a:fillRect/>
          </a:stretch>
        </p:blipFill>
        <p:spPr>
          <a:xfrm>
            <a:off x="6006511" y="0"/>
            <a:ext cx="6185489" cy="6858000"/>
          </a:xfrm>
          <a:prstGeom prst="rect">
            <a:avLst/>
          </a:prstGeom>
        </p:spPr>
      </p:pic>
    </p:spTree>
    <p:extLst>
      <p:ext uri="{BB962C8B-B14F-4D97-AF65-F5344CB8AC3E}">
        <p14:creationId xmlns:p14="http://schemas.microsoft.com/office/powerpoint/2010/main" val="391043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water droplet on a leaf">
            <a:extLst>
              <a:ext uri="{FF2B5EF4-FFF2-40B4-BE49-F238E27FC236}">
                <a16:creationId xmlns:a16="http://schemas.microsoft.com/office/drawing/2014/main" id="{A2B29FED-006B-FC41-979F-89A5DA006B8E}"/>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7" name="Title 2">
            <a:extLst>
              <a:ext uri="{FF2B5EF4-FFF2-40B4-BE49-F238E27FC236}">
                <a16:creationId xmlns:a16="http://schemas.microsoft.com/office/drawing/2014/main" id="{693F8F6C-C2C8-4046-AF9D-442574FB9282}"/>
              </a:ext>
            </a:extLst>
          </p:cNvPr>
          <p:cNvSpPr txBox="1">
            <a:spLocks/>
          </p:cNvSpPr>
          <p:nvPr/>
        </p:nvSpPr>
        <p:spPr>
          <a:xfrm>
            <a:off x="549939" y="301429"/>
            <a:ext cx="11092121" cy="1003264"/>
          </a:xfrm>
          <a:prstGeom prst="rect">
            <a:avLst/>
          </a:prstGeom>
        </p:spPr>
        <p:txBody>
          <a:bodyPr vert="horz" lIns="0" tIns="60949" rIns="0" bIns="60949" rtlCol="0" anchor="ctr">
            <a:normAutofit fontScale="77500" lnSpcReduction="20000"/>
          </a:bodyPr>
          <a:lstStyle>
            <a:lvl1pPr algn="l" defTabSz="1218987" rtl="0" eaLnBrk="1" latinLnBrk="0" hangingPunct="1">
              <a:spcBef>
                <a:spcPct val="0"/>
              </a:spcBef>
              <a:buNone/>
              <a:defRPr sz="4400" b="1" kern="1200" cap="all">
                <a:solidFill>
                  <a:schemeClr val="accent4">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Resilience.</a:t>
            </a:r>
          </a:p>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Pause. </a:t>
            </a:r>
          </a:p>
        </p:txBody>
      </p:sp>
      <p:sp>
        <p:nvSpPr>
          <p:cNvPr id="3" name="Rectangle 2">
            <a:extLst>
              <a:ext uri="{FF2B5EF4-FFF2-40B4-BE49-F238E27FC236}">
                <a16:creationId xmlns:a16="http://schemas.microsoft.com/office/drawing/2014/main" id="{44F4608A-CAC3-F340-850C-8187EEFA55E5}"/>
              </a:ext>
            </a:extLst>
          </p:cNvPr>
          <p:cNvSpPr/>
          <p:nvPr/>
        </p:nvSpPr>
        <p:spPr>
          <a:xfrm>
            <a:off x="678288" y="1846873"/>
            <a:ext cx="6096000" cy="141577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way to us is us. </a:t>
            </a:r>
            <a:br>
              <a:rPr kumimoji="0" lang="en-US" sz="3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3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 integrated us.”</a:t>
            </a:r>
            <a:br>
              <a:rPr kumimoji="0" lang="en-US" sz="3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Graphic 5">
            <a:extLst>
              <a:ext uri="{FF2B5EF4-FFF2-40B4-BE49-F238E27FC236}">
                <a16:creationId xmlns:a16="http://schemas.microsoft.com/office/drawing/2014/main" id="{35B83D5E-869A-2448-AD14-F2BB658F4660}"/>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1731927" y="3679902"/>
            <a:ext cx="1966329" cy="1966329"/>
          </a:xfrm>
          <a:prstGeom prst="rect">
            <a:avLst/>
          </a:prstGeom>
        </p:spPr>
      </p:pic>
      <p:sp>
        <p:nvSpPr>
          <p:cNvPr id="8" name="Rectangle 7">
            <a:extLst>
              <a:ext uri="{FF2B5EF4-FFF2-40B4-BE49-F238E27FC236}">
                <a16:creationId xmlns:a16="http://schemas.microsoft.com/office/drawing/2014/main" id="{779B88AC-1CB3-B246-8A66-782FAF25E5C3}"/>
              </a:ext>
            </a:extLst>
          </p:cNvPr>
          <p:cNvSpPr/>
          <p:nvPr/>
        </p:nvSpPr>
        <p:spPr>
          <a:xfrm>
            <a:off x="1526510" y="6024440"/>
            <a:ext cx="28632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Cherríe Moraga 4-17-19</a:t>
            </a:r>
          </a:p>
        </p:txBody>
      </p:sp>
      <p:sp>
        <p:nvSpPr>
          <p:cNvPr id="9" name="TextBox 8">
            <a:extLst>
              <a:ext uri="{FF2B5EF4-FFF2-40B4-BE49-F238E27FC236}">
                <a16:creationId xmlns:a16="http://schemas.microsoft.com/office/drawing/2014/main" id="{63A2CAF4-C2AD-084A-9174-12EAF2A79E7A}"/>
              </a:ext>
            </a:extLst>
          </p:cNvPr>
          <p:cNvSpPr txBox="1"/>
          <p:nvPr/>
        </p:nvSpPr>
        <p:spPr>
          <a:xfrm>
            <a:off x="6546973" y="2115743"/>
            <a:ext cx="4704607"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46FA5"/>
                </a:solidFill>
                <a:effectLst/>
                <a:uLnTx/>
                <a:uFillTx/>
                <a:latin typeface="Century Gothic" panose="020B0502020202020204" pitchFamily="34" charset="0"/>
                <a:ea typeface="+mn-ea"/>
                <a:cs typeface="+mn-cs"/>
              </a:rPr>
              <a:t>What elements of your community, before, during, and after a crisis, do you want to integrate into your life?</a:t>
            </a:r>
          </a:p>
        </p:txBody>
      </p:sp>
    </p:spTree>
    <p:extLst>
      <p:ext uri="{BB962C8B-B14F-4D97-AF65-F5344CB8AC3E}">
        <p14:creationId xmlns:p14="http://schemas.microsoft.com/office/powerpoint/2010/main" val="381667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30C05E-BE47-0348-856D-9128850237AE}"/>
              </a:ext>
            </a:extLst>
          </p:cNvPr>
          <p:cNvSpPr>
            <a:spLocks noGrp="1"/>
          </p:cNvSpPr>
          <p:nvPr>
            <p:ph type="body" sz="quarter" idx="16"/>
          </p:nvPr>
        </p:nvSpPr>
        <p:spPr>
          <a:xfrm>
            <a:off x="1486287" y="1952761"/>
            <a:ext cx="9230542" cy="1916873"/>
          </a:xfrm>
        </p:spPr>
        <p:txBody>
          <a:bodyPr>
            <a:normAutofit/>
          </a:bodyPr>
          <a:lstStyle/>
          <a:p>
            <a:endParaRPr lang="en-US" dirty="0"/>
          </a:p>
          <a:p>
            <a:r>
              <a:rPr lang="en-US" sz="3200" dirty="0"/>
              <a:t>Resilience is the bounce back* and post-traumatic growth is the transformation.</a:t>
            </a:r>
          </a:p>
        </p:txBody>
      </p:sp>
      <p:sp>
        <p:nvSpPr>
          <p:cNvPr id="4" name="TextBox 3">
            <a:extLst>
              <a:ext uri="{FF2B5EF4-FFF2-40B4-BE49-F238E27FC236}">
                <a16:creationId xmlns:a16="http://schemas.microsoft.com/office/drawing/2014/main" id="{076AA586-259C-1A47-ADB3-1CFF242B1872}"/>
              </a:ext>
            </a:extLst>
          </p:cNvPr>
          <p:cNvSpPr txBox="1"/>
          <p:nvPr/>
        </p:nvSpPr>
        <p:spPr>
          <a:xfrm>
            <a:off x="5368079" y="4572000"/>
            <a:ext cx="145584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Cassie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Shortsleeve</a:t>
            </a:r>
          </a:p>
        </p:txBody>
      </p:sp>
      <p:sp>
        <p:nvSpPr>
          <p:cNvPr id="2" name="TextBox 1">
            <a:extLst>
              <a:ext uri="{FF2B5EF4-FFF2-40B4-BE49-F238E27FC236}">
                <a16:creationId xmlns:a16="http://schemas.microsoft.com/office/drawing/2014/main" id="{985031F3-D541-634A-884A-79E050C50E5A}"/>
              </a:ext>
            </a:extLst>
          </p:cNvPr>
          <p:cNvSpPr txBox="1"/>
          <p:nvPr/>
        </p:nvSpPr>
        <p:spPr>
          <a:xfrm>
            <a:off x="6574757" y="6519446"/>
            <a:ext cx="561724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*Ok, but we know its not </a:t>
            </a: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just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about the bounce back…</a:t>
            </a:r>
          </a:p>
        </p:txBody>
      </p:sp>
    </p:spTree>
    <p:extLst>
      <p:ext uri="{BB962C8B-B14F-4D97-AF65-F5344CB8AC3E}">
        <p14:creationId xmlns:p14="http://schemas.microsoft.com/office/powerpoint/2010/main" val="1073816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3C15-2AF5-BC4B-BAE5-584F4580DEC7}"/>
              </a:ext>
            </a:extLst>
          </p:cNvPr>
          <p:cNvSpPr>
            <a:spLocks noGrp="1"/>
          </p:cNvSpPr>
          <p:nvPr>
            <p:ph type="ctrTitle"/>
          </p:nvPr>
        </p:nvSpPr>
        <p:spPr>
          <a:xfrm>
            <a:off x="5848027" y="3538992"/>
            <a:ext cx="5610896" cy="2387600"/>
          </a:xfrm>
        </p:spPr>
        <p:txBody>
          <a:bodyPr anchor="b">
            <a:normAutofit fontScale="90000"/>
          </a:bodyPr>
          <a:lstStyle/>
          <a:p>
            <a:br>
              <a:rPr lang="en-US" dirty="0"/>
            </a:br>
            <a:r>
              <a:rPr lang="en-US" dirty="0"/>
              <a:t>RENEWAL CONCEPT # 3:</a:t>
            </a:r>
            <a:br>
              <a:rPr lang="en-US" dirty="0"/>
            </a:br>
            <a:br>
              <a:rPr lang="en-US" dirty="0"/>
            </a:br>
            <a:r>
              <a:rPr lang="en-US" dirty="0">
                <a:solidFill>
                  <a:schemeClr val="accent3"/>
                </a:solidFill>
              </a:rPr>
              <a:t>POST TRAUMATIC GROWTH THEORY (PTG)</a:t>
            </a:r>
          </a:p>
        </p:txBody>
      </p:sp>
      <p:pic>
        <p:nvPicPr>
          <p:cNvPr id="3" name="Content Placeholder 4" descr="Text, letter&#10;&#10;Description automatically generated">
            <a:extLst>
              <a:ext uri="{FF2B5EF4-FFF2-40B4-BE49-F238E27FC236}">
                <a16:creationId xmlns:a16="http://schemas.microsoft.com/office/drawing/2014/main" id="{C5E495DD-574B-B04B-A0C9-CA4625FC65E5}"/>
              </a:ext>
            </a:extLst>
          </p:cNvPr>
          <p:cNvPicPr>
            <a:picLocks noChangeAspect="1"/>
          </p:cNvPicPr>
          <p:nvPr/>
        </p:nvPicPr>
        <p:blipFill>
          <a:blip r:embed="rId3"/>
          <a:stretch>
            <a:fillRect/>
          </a:stretch>
        </p:blipFill>
        <p:spPr>
          <a:xfrm>
            <a:off x="404245" y="696686"/>
            <a:ext cx="5229906" cy="5229906"/>
          </a:xfrm>
          <a:prstGeom prst="rect">
            <a:avLst/>
          </a:prstGeom>
          <a:noFill/>
        </p:spPr>
      </p:pic>
      <p:sp>
        <p:nvSpPr>
          <p:cNvPr id="4" name="TextBox 3">
            <a:extLst>
              <a:ext uri="{FF2B5EF4-FFF2-40B4-BE49-F238E27FC236}">
                <a16:creationId xmlns:a16="http://schemas.microsoft.com/office/drawing/2014/main" id="{79B4A597-6FE4-4D4F-A9CA-2841B1385994}"/>
              </a:ext>
            </a:extLst>
          </p:cNvPr>
          <p:cNvSpPr txBox="1"/>
          <p:nvPr/>
        </p:nvSpPr>
        <p:spPr>
          <a:xfrm>
            <a:off x="4093345" y="5649593"/>
            <a:ext cx="15408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Nayyirah</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Waheed</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9660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DC7BFE-B947-1942-BA38-95BFE5A60DD8}"/>
              </a:ext>
            </a:extLst>
          </p:cNvPr>
          <p:cNvGraphicFramePr>
            <a:graphicFrameLocks noGrp="1"/>
          </p:cNvGraphicFramePr>
          <p:nvPr>
            <p:ph idx="1"/>
          </p:nvPr>
        </p:nvGraphicFramePr>
        <p:xfrm>
          <a:off x="207264" y="1158241"/>
          <a:ext cx="11984736" cy="5398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5976BC2-D61C-5A43-A9FC-1C65EFFFC1F5}"/>
              </a:ext>
            </a:extLst>
          </p:cNvPr>
          <p:cNvSpPr>
            <a:spLocks noGrp="1"/>
          </p:cNvSpPr>
          <p:nvPr>
            <p:ph type="title"/>
          </p:nvPr>
        </p:nvSpPr>
        <p:spPr/>
        <p:txBody>
          <a:bodyPr/>
          <a:lstStyle/>
          <a:p>
            <a:r>
              <a:rPr lang="en-US" dirty="0"/>
              <a:t>Post Traumatic Growth Theory (PTG)</a:t>
            </a:r>
          </a:p>
        </p:txBody>
      </p:sp>
      <p:sp>
        <p:nvSpPr>
          <p:cNvPr id="2" name="Rectangle 1">
            <a:extLst>
              <a:ext uri="{FF2B5EF4-FFF2-40B4-BE49-F238E27FC236}">
                <a16:creationId xmlns:a16="http://schemas.microsoft.com/office/drawing/2014/main" id="{BB4FA611-129D-0F40-B6A6-0F9B9FB5BE2F}"/>
              </a:ext>
            </a:extLst>
          </p:cNvPr>
          <p:cNvSpPr/>
          <p:nvPr/>
        </p:nvSpPr>
        <p:spPr>
          <a:xfrm>
            <a:off x="1068947" y="6556571"/>
            <a:ext cx="11123053"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Wozniak, J. D., Caudle, H. E., Harding, K.,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Vieselmeyer</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J., &amp;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Mezulis</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H. (2020). The effect of trauma proximity and ruminative response styles on posttraumatic stress and posttraumatic growth following a university shooting. </a:t>
            </a:r>
            <a:r>
              <a:rPr kumimoji="0" lang="en-US" sz="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Psychological Trauma: Theory, Research, Practice, and Policy, 12</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 227-234</a:t>
            </a:r>
          </a:p>
        </p:txBody>
      </p:sp>
    </p:spTree>
    <p:extLst>
      <p:ext uri="{BB962C8B-B14F-4D97-AF65-F5344CB8AC3E}">
        <p14:creationId xmlns:p14="http://schemas.microsoft.com/office/powerpoint/2010/main" val="227989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B71B593B-7BAA-DE4A-A976-E52BCE4032B7}"/>
              </a:ext>
            </a:extLst>
          </p:cNvPr>
          <p:cNvPicPr>
            <a:picLocks noGrp="1" noChangeAspect="1"/>
          </p:cNvPicPr>
          <p:nvPr>
            <p:ph type="pic" sz="quarter" idx="10"/>
          </p:nvPr>
        </p:nvPicPr>
        <p:blipFill rotWithShape="1">
          <a:blip r:embed="rId3"/>
          <a:stretch/>
        </p:blipFill>
        <p:spPr>
          <a:xfrm>
            <a:off x="5249213" y="0"/>
            <a:ext cx="5692138" cy="6858000"/>
          </a:xfrm>
          <a:noFill/>
        </p:spPr>
      </p:pic>
      <p:sp>
        <p:nvSpPr>
          <p:cNvPr id="6" name="Rectangle 5">
            <a:extLst>
              <a:ext uri="{FF2B5EF4-FFF2-40B4-BE49-F238E27FC236}">
                <a16:creationId xmlns:a16="http://schemas.microsoft.com/office/drawing/2014/main" id="{6E89E4E0-1CBD-354F-8A1A-9EB23FCA1A0C}"/>
              </a:ext>
            </a:extLst>
          </p:cNvPr>
          <p:cNvSpPr/>
          <p:nvPr/>
        </p:nvSpPr>
        <p:spPr>
          <a:xfrm>
            <a:off x="0" y="6304002"/>
            <a:ext cx="6096000" cy="55399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Cryder, C.H.</a:t>
            </a:r>
            <a:r>
              <a:rPr kumimoji="0" lang="en-US" sz="10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Kilmer, R.P., Calhoun, L.G., &amp; Tedeschi, R.G.(2006). </a:t>
            </a:r>
            <a:r>
              <a:rPr kumimoji="0" lang="en-US" sz="1000" b="0" i="0" u="none" strike="noStrike" kern="1200" cap="none" spc="0" normalizeH="0" baseline="0" noProof="0" dirty="0">
                <a:ln>
                  <a:noFill/>
                </a:ln>
                <a:solidFill>
                  <a:srgbClr val="00703C"/>
                </a:solidFill>
                <a:effectLst/>
                <a:uLnTx/>
                <a:uFillTx/>
                <a:latin typeface="Century Gothic" panose="020B0502020202020204" pitchFamily="34" charset="0"/>
                <a:ea typeface="+mn-ea"/>
                <a:cs typeface="+mn-cs"/>
                <a:hlinkClick r:id="rId4"/>
              </a:rPr>
              <a:t>An exploratory study of posttraumatic growth in children following a natural disaster.</a:t>
            </a:r>
            <a:r>
              <a:rPr kumimoji="0" lang="en-US" sz="10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a:t>
            </a:r>
            <a:r>
              <a:rPr kumimoji="0" lang="en-US" sz="1000" b="0" i="1"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American Journal of Orthopsychiatry, 76,</a:t>
            </a:r>
            <a:r>
              <a:rPr kumimoji="0" lang="en-US" sz="10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65-69.</a:t>
            </a:r>
            <a:endPar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0204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water droplet on a leaf">
            <a:extLst>
              <a:ext uri="{FF2B5EF4-FFF2-40B4-BE49-F238E27FC236}">
                <a16:creationId xmlns:a16="http://schemas.microsoft.com/office/drawing/2014/main" id="{A2B29FED-006B-FC41-979F-89A5DA006B8E}"/>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942E0801-ADED-8448-9527-4B0396B5CFE5}"/>
              </a:ext>
            </a:extLst>
          </p:cNvPr>
          <p:cNvSpPr>
            <a:spLocks noGrp="1"/>
          </p:cNvSpPr>
          <p:nvPr>
            <p:ph idx="4294967295"/>
          </p:nvPr>
        </p:nvSpPr>
        <p:spPr>
          <a:xfrm>
            <a:off x="0" y="1428767"/>
            <a:ext cx="12192000" cy="3576087"/>
          </a:xfrm>
        </p:spPr>
        <p:txBody>
          <a:bodyPr>
            <a:noAutofit/>
          </a:bodyPr>
          <a:lstStyle/>
          <a:p>
            <a:pPr indent="0" algn="ctr">
              <a:buNone/>
            </a:pPr>
            <a:endParaRPr lang="en-US" sz="3600" dirty="0"/>
          </a:p>
          <a:p>
            <a:pPr indent="0" algn="ctr">
              <a:buNone/>
            </a:pPr>
            <a:r>
              <a:rPr lang="en-US" sz="3600" b="1" dirty="0"/>
              <a:t>How do you know- in your body-when something is growing within?</a:t>
            </a:r>
          </a:p>
          <a:p>
            <a:pPr indent="0" algn="ctr">
              <a:buNone/>
            </a:pPr>
            <a:endParaRPr lang="en-US" sz="3600" b="1" dirty="0"/>
          </a:p>
          <a:p>
            <a:pPr indent="0" algn="ctr">
              <a:buNone/>
            </a:pPr>
            <a:r>
              <a:rPr lang="en-US" sz="3600" b="1" dirty="0"/>
              <a:t>How do we know- in our practice (clinical, teaching, youth-partnership, leadership)- when we have transformed? </a:t>
            </a:r>
          </a:p>
          <a:p>
            <a:pPr indent="0" algn="ctr">
              <a:buNone/>
            </a:pPr>
            <a:endParaRPr lang="en-US" sz="3600" b="1" dirty="0"/>
          </a:p>
          <a:p>
            <a:pPr indent="0" algn="ctr">
              <a:buNone/>
            </a:pPr>
            <a:endParaRPr lang="en-US" sz="3600" b="1" dirty="0"/>
          </a:p>
        </p:txBody>
      </p:sp>
      <p:sp>
        <p:nvSpPr>
          <p:cNvPr id="7" name="Title 2">
            <a:extLst>
              <a:ext uri="{FF2B5EF4-FFF2-40B4-BE49-F238E27FC236}">
                <a16:creationId xmlns:a16="http://schemas.microsoft.com/office/drawing/2014/main" id="{693F8F6C-C2C8-4046-AF9D-442574FB9282}"/>
              </a:ext>
            </a:extLst>
          </p:cNvPr>
          <p:cNvSpPr txBox="1">
            <a:spLocks/>
          </p:cNvSpPr>
          <p:nvPr/>
        </p:nvSpPr>
        <p:spPr>
          <a:xfrm>
            <a:off x="549939" y="301429"/>
            <a:ext cx="11092121" cy="1396751"/>
          </a:xfrm>
          <a:prstGeom prst="rect">
            <a:avLst/>
          </a:prstGeom>
        </p:spPr>
        <p:txBody>
          <a:bodyPr vert="horz" lIns="0" tIns="60949" rIns="0" bIns="60949" rtlCol="0" anchor="ctr">
            <a:normAutofit lnSpcReduction="10000"/>
          </a:bodyPr>
          <a:lstStyle>
            <a:lvl1pPr algn="l" defTabSz="1218987" rtl="0" eaLnBrk="1" latinLnBrk="0" hangingPunct="1">
              <a:spcBef>
                <a:spcPct val="0"/>
              </a:spcBef>
              <a:buNone/>
              <a:defRPr sz="4400" b="1" kern="1200" cap="all">
                <a:solidFill>
                  <a:schemeClr val="accent4">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PTG.</a:t>
            </a:r>
          </a:p>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Pause. </a:t>
            </a:r>
          </a:p>
        </p:txBody>
      </p:sp>
    </p:spTree>
    <p:extLst>
      <p:ext uri="{BB962C8B-B14F-4D97-AF65-F5344CB8AC3E}">
        <p14:creationId xmlns:p14="http://schemas.microsoft.com/office/powerpoint/2010/main" val="342685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0383-9749-DC43-912E-AAB7679A89A5}"/>
              </a:ext>
            </a:extLst>
          </p:cNvPr>
          <p:cNvSpPr>
            <a:spLocks noGrp="1"/>
          </p:cNvSpPr>
          <p:nvPr>
            <p:ph type="ctrTitle"/>
          </p:nvPr>
        </p:nvSpPr>
        <p:spPr>
          <a:xfrm>
            <a:off x="772732" y="1171893"/>
            <a:ext cx="11092697" cy="1644592"/>
          </a:xfrm>
        </p:spPr>
        <p:txBody>
          <a:bodyPr anchor="t">
            <a:noAutofit/>
          </a:bodyPr>
          <a:lstStyle/>
          <a:p>
            <a:br>
              <a:rPr lang="en-US" sz="5400" dirty="0">
                <a:solidFill>
                  <a:schemeClr val="tx1"/>
                </a:solidFill>
              </a:rPr>
            </a:br>
            <a:r>
              <a:rPr lang="en-US" sz="5400" dirty="0">
                <a:solidFill>
                  <a:schemeClr val="accent4"/>
                </a:solidFill>
              </a:rPr>
              <a:t>RENEWAL CONCEPT #4:</a:t>
            </a:r>
            <a:br>
              <a:rPr lang="en-US" sz="5400" dirty="0">
                <a:solidFill>
                  <a:schemeClr val="tx1"/>
                </a:solidFill>
              </a:rPr>
            </a:br>
            <a:br>
              <a:rPr lang="en-US" sz="5400" dirty="0">
                <a:solidFill>
                  <a:schemeClr val="tx1"/>
                </a:solidFill>
              </a:rPr>
            </a:br>
            <a:r>
              <a:rPr lang="en-US" sz="5400" dirty="0">
                <a:solidFill>
                  <a:schemeClr val="accent3"/>
                </a:solidFill>
              </a:rPr>
              <a:t>HEALING</a:t>
            </a:r>
          </a:p>
        </p:txBody>
      </p:sp>
    </p:spTree>
    <p:extLst>
      <p:ext uri="{BB962C8B-B14F-4D97-AF65-F5344CB8AC3E}">
        <p14:creationId xmlns:p14="http://schemas.microsoft.com/office/powerpoint/2010/main" val="113402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21BE34A-8B9B-414D-B5BE-A038C4205727}"/>
              </a:ext>
            </a:extLst>
          </p:cNvPr>
          <p:cNvSpPr>
            <a:spLocks noGrp="1"/>
          </p:cNvSpPr>
          <p:nvPr>
            <p:ph type="title"/>
          </p:nvPr>
        </p:nvSpPr>
        <p:spPr>
          <a:xfrm>
            <a:off x="667719" y="318323"/>
            <a:ext cx="11524281" cy="711081"/>
          </a:xfrm>
        </p:spPr>
        <p:txBody>
          <a:bodyPr anchor="ctr">
            <a:normAutofit/>
          </a:bodyPr>
          <a:lstStyle/>
          <a:p>
            <a:r>
              <a:rPr lang="en-US" dirty="0"/>
              <a:t>Healing</a:t>
            </a:r>
          </a:p>
        </p:txBody>
      </p:sp>
      <p:sp>
        <p:nvSpPr>
          <p:cNvPr id="12" name="Content Placeholder 11">
            <a:extLst>
              <a:ext uri="{FF2B5EF4-FFF2-40B4-BE49-F238E27FC236}">
                <a16:creationId xmlns:a16="http://schemas.microsoft.com/office/drawing/2014/main" id="{4DE5F55F-49A6-854F-BE6F-E9E7F2E9B716}"/>
              </a:ext>
            </a:extLst>
          </p:cNvPr>
          <p:cNvSpPr>
            <a:spLocks noGrp="1"/>
          </p:cNvSpPr>
          <p:nvPr>
            <p:ph sz="half" idx="1"/>
          </p:nvPr>
        </p:nvSpPr>
        <p:spPr>
          <a:xfrm>
            <a:off x="683455" y="1431729"/>
            <a:ext cx="5181600" cy="4351338"/>
          </a:xfrm>
        </p:spPr>
        <p:txBody>
          <a:bodyPr>
            <a:normAutofit fontScale="92500" lnSpcReduction="10000"/>
          </a:bodyPr>
          <a:lstStyle/>
          <a:p>
            <a:pPr marL="0" indent="0">
              <a:lnSpc>
                <a:spcPct val="90000"/>
              </a:lnSpc>
              <a:buNone/>
            </a:pPr>
            <a:r>
              <a:rPr lang="en-US" b="1" dirty="0"/>
              <a:t>Root cause </a:t>
            </a:r>
            <a:r>
              <a:rPr lang="en-US" dirty="0"/>
              <a:t>focused</a:t>
            </a:r>
          </a:p>
          <a:p>
            <a:pPr marL="0" indent="0">
              <a:lnSpc>
                <a:spcPct val="90000"/>
              </a:lnSpc>
              <a:buNone/>
            </a:pPr>
            <a:endParaRPr lang="en-US" dirty="0"/>
          </a:p>
          <a:p>
            <a:pPr indent="0">
              <a:lnSpc>
                <a:spcPct val="90000"/>
              </a:lnSpc>
              <a:buNone/>
            </a:pPr>
            <a:r>
              <a:rPr lang="en-US" b="1" dirty="0"/>
              <a:t>Meaning making: </a:t>
            </a:r>
            <a:r>
              <a:rPr lang="en-US" dirty="0">
                <a:sym typeface="Wingdings" pitchFamily="2" charset="2"/>
              </a:rPr>
              <a:t>Coherent </a:t>
            </a:r>
            <a:r>
              <a:rPr lang="en-US" b="1" dirty="0">
                <a:sym typeface="Wingdings" pitchFamily="2" charset="2"/>
              </a:rPr>
              <a:t>narrative</a:t>
            </a:r>
            <a:r>
              <a:rPr lang="en-US" dirty="0">
                <a:sym typeface="Wingdings" pitchFamily="2" charset="2"/>
              </a:rPr>
              <a:t>, story of self, collective</a:t>
            </a:r>
            <a:endParaRPr lang="en-US" b="1" dirty="0"/>
          </a:p>
          <a:p>
            <a:pPr marL="0" indent="0">
              <a:lnSpc>
                <a:spcPct val="90000"/>
              </a:lnSpc>
              <a:buNone/>
            </a:pPr>
            <a:endParaRPr lang="en-US" dirty="0"/>
          </a:p>
          <a:p>
            <a:pPr marL="0" indent="0">
              <a:lnSpc>
                <a:spcPct val="90000"/>
              </a:lnSpc>
              <a:buNone/>
            </a:pPr>
            <a:r>
              <a:rPr lang="en-US" dirty="0"/>
              <a:t>Restoration of Purpose, Quality of Life, and </a:t>
            </a:r>
            <a:r>
              <a:rPr lang="en-US" b="1" dirty="0"/>
              <a:t>Identity</a:t>
            </a:r>
          </a:p>
          <a:p>
            <a:pPr marL="0" indent="0">
              <a:lnSpc>
                <a:spcPct val="90000"/>
              </a:lnSpc>
              <a:buNone/>
            </a:pPr>
            <a:endParaRPr lang="en-US" dirty="0"/>
          </a:p>
          <a:p>
            <a:pPr marL="0" indent="0">
              <a:lnSpc>
                <a:spcPct val="90000"/>
              </a:lnSpc>
              <a:buNone/>
            </a:pPr>
            <a:r>
              <a:rPr lang="en-US" dirty="0"/>
              <a:t>To Make </a:t>
            </a:r>
            <a:r>
              <a:rPr lang="en-US" b="1" dirty="0"/>
              <a:t>Whole</a:t>
            </a:r>
          </a:p>
          <a:p>
            <a:pPr marL="0" indent="0">
              <a:lnSpc>
                <a:spcPct val="90000"/>
              </a:lnSpc>
              <a:buNone/>
            </a:pPr>
            <a:endParaRPr lang="en-US" dirty="0"/>
          </a:p>
          <a:p>
            <a:pPr marL="0" indent="0">
              <a:lnSpc>
                <a:spcPct val="90000"/>
              </a:lnSpc>
              <a:buNone/>
            </a:pPr>
            <a:r>
              <a:rPr lang="en-US" b="1" dirty="0"/>
              <a:t>Repair</a:t>
            </a:r>
          </a:p>
          <a:p>
            <a:pPr marL="0" indent="0">
              <a:lnSpc>
                <a:spcPct val="90000"/>
              </a:lnSpc>
              <a:buNone/>
            </a:pPr>
            <a:endParaRPr lang="en-US" dirty="0"/>
          </a:p>
        </p:txBody>
      </p:sp>
      <p:sp>
        <p:nvSpPr>
          <p:cNvPr id="11" name="Content Placeholder 10">
            <a:extLst>
              <a:ext uri="{FF2B5EF4-FFF2-40B4-BE49-F238E27FC236}">
                <a16:creationId xmlns:a16="http://schemas.microsoft.com/office/drawing/2014/main" id="{92B9C46D-BD18-754D-BC2D-966CBA3FB52E}"/>
              </a:ext>
            </a:extLst>
          </p:cNvPr>
          <p:cNvSpPr>
            <a:spLocks noGrp="1"/>
          </p:cNvSpPr>
          <p:nvPr>
            <p:ph sz="half" idx="2"/>
          </p:nvPr>
        </p:nvSpPr>
        <p:spPr>
          <a:xfrm>
            <a:off x="6326945" y="1431729"/>
            <a:ext cx="5181600" cy="4351338"/>
          </a:xfrm>
          <a:solidFill>
            <a:schemeClr val="accent4">
              <a:lumMod val="40000"/>
              <a:lumOff val="60000"/>
            </a:schemeClr>
          </a:solidFill>
        </p:spPr>
        <p:txBody>
          <a:bodyPr>
            <a:normAutofit fontScale="92500" lnSpcReduction="10000"/>
          </a:bodyPr>
          <a:lstStyle/>
          <a:p>
            <a:pPr marL="0" indent="0" algn="ctr">
              <a:buNone/>
            </a:pPr>
            <a:r>
              <a:rPr lang="en-US" dirty="0"/>
              <a:t>“Healing-centered engagement…focuses on </a:t>
            </a:r>
            <a:r>
              <a:rPr lang="en-US" b="1" dirty="0"/>
              <a:t>asset-driven strategies </a:t>
            </a:r>
            <a:r>
              <a:rPr lang="en-US" dirty="0"/>
              <a:t>that highlight possibilities for well-being. </a:t>
            </a:r>
          </a:p>
          <a:p>
            <a:pPr marL="0" indent="0">
              <a:buNone/>
            </a:pPr>
            <a:endParaRPr lang="en-US" dirty="0"/>
          </a:p>
          <a:p>
            <a:pPr marL="0" indent="0" algn="ctr">
              <a:buNone/>
            </a:pPr>
            <a:r>
              <a:rPr lang="en-US" dirty="0"/>
              <a:t>Healing-centered engagement has an explicit focus on restore and sustaining the adults who attempt to heal youth—a </a:t>
            </a:r>
            <a:r>
              <a:rPr lang="en-US" b="1" dirty="0"/>
              <a:t>healing the healers approach</a:t>
            </a:r>
            <a:r>
              <a:rPr lang="en-US" dirty="0"/>
              <a:t>.”</a:t>
            </a:r>
          </a:p>
          <a:p>
            <a:pPr marL="0" indent="0">
              <a:buNone/>
            </a:pPr>
            <a:endParaRPr lang="en-US" dirty="0"/>
          </a:p>
          <a:p>
            <a:pPr marL="0" indent="0" algn="r">
              <a:buNone/>
            </a:pPr>
            <a:r>
              <a:rPr lang="en-US" dirty="0"/>
              <a:t>-S. </a:t>
            </a:r>
            <a:r>
              <a:rPr lang="en-US" dirty="0" err="1"/>
              <a:t>Ginwright</a:t>
            </a:r>
            <a:r>
              <a:rPr lang="en-US" dirty="0"/>
              <a:t> (2018) </a:t>
            </a:r>
          </a:p>
        </p:txBody>
      </p:sp>
    </p:spTree>
    <p:extLst>
      <p:ext uri="{BB962C8B-B14F-4D97-AF65-F5344CB8AC3E}">
        <p14:creationId xmlns:p14="http://schemas.microsoft.com/office/powerpoint/2010/main" val="238599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51C1108-DDE2-764D-BA08-7C039B47CE32}"/>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b="1" kern="1200" dirty="0">
                <a:solidFill>
                  <a:schemeClr val="accent2">
                    <a:lumMod val="75000"/>
                  </a:schemeClr>
                </a:solidFill>
                <a:cs typeface="Arial" panose="020B0604020202020204" pitchFamily="34" charset="0"/>
              </a:rPr>
              <a:t>Today’s Team</a:t>
            </a:r>
          </a:p>
        </p:txBody>
      </p:sp>
      <p:sp>
        <p:nvSpPr>
          <p:cNvPr id="30" name="Content Placeholder 17">
            <a:extLst>
              <a:ext uri="{FF2B5EF4-FFF2-40B4-BE49-F238E27FC236}">
                <a16:creationId xmlns:a16="http://schemas.microsoft.com/office/drawing/2014/main" id="{8263793A-ACCC-492D-B25E-F247679FBAEF}"/>
              </a:ext>
            </a:extLst>
          </p:cNvPr>
          <p:cNvSpPr>
            <a:spLocks noGrp="1"/>
          </p:cNvSpPr>
          <p:nvPr>
            <p:ph sz="half" idx="1"/>
          </p:nvPr>
        </p:nvSpPr>
        <p:spPr>
          <a:xfrm>
            <a:off x="924339" y="2160852"/>
            <a:ext cx="5516218" cy="4351338"/>
          </a:xfrm>
        </p:spPr>
        <p:txBody>
          <a:bodyPr vert="horz" lIns="91440" tIns="45720" rIns="91440" bIns="45720" rtlCol="0">
            <a:normAutofit/>
          </a:bodyPr>
          <a:lstStyle/>
          <a:p>
            <a:pPr marL="0" indent="0">
              <a:buNone/>
              <a:defRPr/>
            </a:pPr>
            <a:r>
              <a:rPr lang="en-US" sz="2600" b="1" dirty="0">
                <a:cs typeface="Arial" panose="020B0604020202020204" pitchFamily="34" charset="0"/>
              </a:rPr>
              <a:t>Leora Wolf-Prusan</a:t>
            </a:r>
            <a:r>
              <a:rPr lang="en-US" sz="2600" dirty="0">
                <a:cs typeface="Arial" panose="020B0604020202020204" pitchFamily="34" charset="0"/>
              </a:rPr>
              <a:t>, </a:t>
            </a:r>
            <a:r>
              <a:rPr lang="en-US" sz="2600" b="1" dirty="0">
                <a:cs typeface="Arial" panose="020B0604020202020204" pitchFamily="34" charset="0"/>
              </a:rPr>
              <a:t>EdD</a:t>
            </a:r>
          </a:p>
          <a:p>
            <a:pPr>
              <a:defRPr/>
            </a:pPr>
            <a:r>
              <a:rPr lang="en-US" sz="2600" i="1" dirty="0">
                <a:cs typeface="Arial" panose="020B0604020202020204" pitchFamily="34" charset="0"/>
              </a:rPr>
              <a:t>She/hers</a:t>
            </a:r>
          </a:p>
          <a:p>
            <a:pPr>
              <a:defRPr/>
            </a:pPr>
            <a:r>
              <a:rPr lang="en-US" sz="2600" dirty="0">
                <a:cs typeface="Arial" panose="020B0604020202020204" pitchFamily="34" charset="0"/>
              </a:rPr>
              <a:t>Project Director, SCRR </a:t>
            </a:r>
          </a:p>
          <a:p>
            <a:pPr>
              <a:defRPr/>
            </a:pPr>
            <a:endParaRPr lang="en-US" sz="2600" b="1" i="1" dirty="0">
              <a:cs typeface="Arial" panose="020B0604020202020204" pitchFamily="34" charset="0"/>
            </a:endParaRPr>
          </a:p>
          <a:p>
            <a:pPr marL="0" indent="0" algn="ctr">
              <a:buNone/>
              <a:defRPr/>
            </a:pPr>
            <a:r>
              <a:rPr lang="en-US" sz="2600" b="1" i="1" dirty="0">
                <a:cs typeface="Arial" panose="020B0604020202020204" pitchFamily="34" charset="0"/>
              </a:rPr>
              <a:t>&amp;</a:t>
            </a:r>
          </a:p>
          <a:p>
            <a:pPr marL="0" indent="0" algn="ctr">
              <a:buNone/>
              <a:defRPr/>
            </a:pPr>
            <a:endParaRPr lang="en-US" sz="2600" b="1" i="1" dirty="0">
              <a:cs typeface="Arial" panose="020B0604020202020204" pitchFamily="34" charset="0"/>
            </a:endParaRPr>
          </a:p>
          <a:p>
            <a:pPr indent="0">
              <a:buNone/>
              <a:defRPr/>
            </a:pPr>
            <a:r>
              <a:rPr lang="en-US" sz="2600" b="1" dirty="0">
                <a:cs typeface="Arial" panose="020B0604020202020204" pitchFamily="34" charset="0"/>
              </a:rPr>
              <a:t>Oriana Ides, </a:t>
            </a:r>
            <a:r>
              <a:rPr lang="en-US" b="1" dirty="0"/>
              <a:t>MA, LPCCI, PPS</a:t>
            </a:r>
            <a:endParaRPr lang="en-US" sz="2600" b="1" dirty="0">
              <a:cs typeface="Arial" panose="020B0604020202020204" pitchFamily="34" charset="0"/>
            </a:endParaRPr>
          </a:p>
          <a:p>
            <a:pPr>
              <a:defRPr/>
            </a:pPr>
            <a:r>
              <a:rPr lang="en-US" sz="2600" i="1" dirty="0">
                <a:cs typeface="Arial" panose="020B0604020202020204" pitchFamily="34" charset="0"/>
              </a:rPr>
              <a:t>She/hers</a:t>
            </a:r>
          </a:p>
          <a:p>
            <a:pPr>
              <a:defRPr/>
            </a:pPr>
            <a:r>
              <a:rPr lang="en-US" sz="2600" dirty="0">
                <a:cs typeface="Arial" panose="020B0604020202020204" pitchFamily="34" charset="0"/>
              </a:rPr>
              <a:t>Field Coach, SCRR</a:t>
            </a:r>
          </a:p>
        </p:txBody>
      </p:sp>
      <p:pic>
        <p:nvPicPr>
          <p:cNvPr id="6" name="Content Placeholder 5" descr="A picture containing person, person&#10;&#10;Description automatically generated">
            <a:extLst>
              <a:ext uri="{FF2B5EF4-FFF2-40B4-BE49-F238E27FC236}">
                <a16:creationId xmlns:a16="http://schemas.microsoft.com/office/drawing/2014/main" id="{13AC7867-1CDD-6645-AFDB-3CE40FA9BBFF}"/>
              </a:ext>
            </a:extLst>
          </p:cNvPr>
          <p:cNvPicPr>
            <a:picLocks noGrp="1" noChangeAspect="1"/>
          </p:cNvPicPr>
          <p:nvPr>
            <p:ph sz="half" idx="2"/>
          </p:nvPr>
        </p:nvPicPr>
        <p:blipFill>
          <a:blip r:embed="rId3"/>
          <a:stretch>
            <a:fillRect/>
          </a:stretch>
        </p:blipFill>
        <p:spPr>
          <a:xfrm>
            <a:off x="8984283" y="2466111"/>
            <a:ext cx="3207717"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Content Placeholder 12">
            <a:extLst>
              <a:ext uri="{FF2B5EF4-FFF2-40B4-BE49-F238E27FC236}">
                <a16:creationId xmlns:a16="http://schemas.microsoft.com/office/drawing/2014/main" id="{1B007034-C4B7-D84D-B5FF-716C1158C3CA}"/>
              </a:ext>
            </a:extLst>
          </p:cNvPr>
          <p:cNvPicPr>
            <a:picLocks/>
          </p:cNvPicPr>
          <p:nvPr/>
        </p:nvPicPr>
        <p:blipFill rotWithShape="1">
          <a:blip r:embed="rId4">
            <a:extLst>
              <a:ext uri="{28A0092B-C50C-407E-A947-70E740481C1C}">
                <a14:useLocalDpi xmlns:a14="http://schemas.microsoft.com/office/drawing/2010/main"/>
              </a:ext>
            </a:extLst>
          </a:blip>
          <a:srcRect t="12265" r="3" b="2268"/>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5227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031935-C418-9E4B-A2DC-AE87ED2677F8}"/>
              </a:ext>
            </a:extLst>
          </p:cNvPr>
          <p:cNvSpPr/>
          <p:nvPr/>
        </p:nvSpPr>
        <p:spPr>
          <a:xfrm>
            <a:off x="1088571" y="0"/>
            <a:ext cx="11103430" cy="674030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don’t heal only for the sake of feeling good.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heal so that we can act and organize.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heal so that we can use the lessons gained through the wounds of our trauma to make necessary change in our world.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Prentis Patrice Hemphill </a:t>
            </a:r>
          </a:p>
        </p:txBody>
      </p:sp>
      <p:pic>
        <p:nvPicPr>
          <p:cNvPr id="5" name="Picture 4">
            <a:extLst>
              <a:ext uri="{FF2B5EF4-FFF2-40B4-BE49-F238E27FC236}">
                <a16:creationId xmlns:a16="http://schemas.microsoft.com/office/drawing/2014/main" id="{9171F4E8-7840-4E89-9114-212B541A4B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81" b="98054" l="3186" r="97514">
                        <a14:foregroundMark x1="56255" y1="12996" x2="30692" y2="14553"/>
                        <a14:foregroundMark x1="30692" y1="14553" x2="15385" y2="23735"/>
                        <a14:foregroundMark x1="15385" y1="23735" x2="14375" y2="41089"/>
                        <a14:foregroundMark x1="14375" y1="41089" x2="23155" y2="70973"/>
                        <a14:foregroundMark x1="23155" y1="70973" x2="36597" y2="81089"/>
                        <a14:foregroundMark x1="36597" y1="81089" x2="52758" y2="86226"/>
                        <a14:foregroundMark x1="52758" y1="86226" x2="69930" y2="80778"/>
                        <a14:foregroundMark x1="69930" y1="80778" x2="81274" y2="65058"/>
                        <a14:foregroundMark x1="81274" y1="65058" x2="82284" y2="27160"/>
                        <a14:foregroundMark x1="82284" y1="27160" x2="67832" y2="16732"/>
                        <a14:foregroundMark x1="67832" y1="16732" x2="54545" y2="13774"/>
                        <a14:foregroundMark x1="56255" y1="64125" x2="47164" y2="48638"/>
                        <a14:foregroundMark x1="47164" y1="48638" x2="48174" y2="36654"/>
                        <a14:foregroundMark x1="40559" y1="6770" x2="57653" y2="5058"/>
                        <a14:foregroundMark x1="57653" y1="5058" x2="59363" y2="5058"/>
                        <a14:foregroundMark x1="10256" y1="66148" x2="11189" y2="34319"/>
                        <a14:foregroundMark x1="88578" y1="31518" x2="94017" y2="47082"/>
                        <a14:foregroundMark x1="94017" y1="47082" x2="92075" y2="64202"/>
                        <a14:foregroundMark x1="92075" y1="64202" x2="63015" y2="91984"/>
                        <a14:foregroundMark x1="63015" y1="91984" x2="43978" y2="93930"/>
                        <a14:foregroundMark x1="43978" y1="93930" x2="26418" y2="88716"/>
                        <a14:foregroundMark x1="26418" y1="88716" x2="8314" y2="61323"/>
                        <a14:foregroundMark x1="8314" y1="61323" x2="7459" y2="44280"/>
                        <a14:foregroundMark x1="7459" y1="44280" x2="12743" y2="29183"/>
                        <a14:foregroundMark x1="5284" y1="41790" x2="3263" y2="57977"/>
                        <a14:foregroundMark x1="3263" y1="57977" x2="9790" y2="63658"/>
                        <a14:foregroundMark x1="35120" y1="93852" x2="53691" y2="95253"/>
                        <a14:foregroundMark x1="53691" y1="95253" x2="64336" y2="92607"/>
                        <a14:foregroundMark x1="91686" y1="63035" x2="94483" y2="36809"/>
                        <a14:foregroundMark x1="96348" y1="59300" x2="97591" y2="45914"/>
                        <a14:foregroundMark x1="42890" y1="38054" x2="37451" y2="55798"/>
                        <a14:foregroundMark x1="37451" y1="55798" x2="37607" y2="60700"/>
                        <a14:foregroundMark x1="64957" y1="65058" x2="53225" y2="50350"/>
                        <a14:foregroundMark x1="53225" y1="50350" x2="65346" y2="36498"/>
                        <a14:foregroundMark x1="65346" y1="36498" x2="60295" y2="31984"/>
                        <a14:foregroundMark x1="29526" y1="69416" x2="51360" y2="57899"/>
                        <a14:foregroundMark x1="51360" y1="57899" x2="33411" y2="54864"/>
                        <a14:foregroundMark x1="33411" y1="54864" x2="47242" y2="41634"/>
                        <a14:foregroundMark x1="47242" y1="41634" x2="30925" y2="41401"/>
                        <a14:foregroundMark x1="30925" y1="41401" x2="32789" y2="34319"/>
                        <a14:foregroundMark x1="57653" y1="66459" x2="77933" y2="63891"/>
                        <a14:foregroundMark x1="77933" y1="63891" x2="55322" y2="58833"/>
                        <a14:foregroundMark x1="55322" y1="58833" x2="72416" y2="55097"/>
                        <a14:foregroundMark x1="72416" y1="55097" x2="56099" y2="53152"/>
                        <a14:foregroundMark x1="56099" y1="53152" x2="71329" y2="41634"/>
                        <a14:foregroundMark x1="71329" y1="41634" x2="61538" y2="30739"/>
                        <a14:foregroundMark x1="65268" y1="49339" x2="47552" y2="36187"/>
                        <a14:foregroundMark x1="47552" y1="36187" x2="55944" y2="32607"/>
                        <a14:foregroundMark x1="40404" y1="54786" x2="23310" y2="47626"/>
                        <a14:foregroundMark x1="23310" y1="47626" x2="43590" y2="45058"/>
                        <a14:foregroundMark x1="43590" y1="45058" x2="26185" y2="41712"/>
                        <a14:foregroundMark x1="26185" y1="41712" x2="34033" y2="33385"/>
                        <a14:foregroundMark x1="45843" y1="98054" x2="52836" y2="97276"/>
                      </a14:backgroundRemoval>
                    </a14:imgEffect>
                  </a14:imgLayer>
                </a14:imgProps>
              </a:ext>
            </a:extLst>
          </a:blip>
          <a:stretch>
            <a:fillRect/>
          </a:stretch>
        </p:blipFill>
        <p:spPr>
          <a:xfrm>
            <a:off x="174687" y="5845629"/>
            <a:ext cx="800385" cy="799140"/>
          </a:xfrm>
          <a:prstGeom prst="rect">
            <a:avLst/>
          </a:prstGeom>
        </p:spPr>
      </p:pic>
    </p:spTree>
    <p:extLst>
      <p:ext uri="{BB962C8B-B14F-4D97-AF65-F5344CB8AC3E}">
        <p14:creationId xmlns:p14="http://schemas.microsoft.com/office/powerpoint/2010/main" val="1037215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398"/>
        <p:cNvGrpSpPr/>
        <p:nvPr/>
      </p:nvGrpSpPr>
      <p:grpSpPr>
        <a:xfrm>
          <a:off x="0" y="0"/>
          <a:ext cx="0" cy="0"/>
          <a:chOff x="0" y="0"/>
          <a:chExt cx="0" cy="0"/>
        </a:xfrm>
      </p:grpSpPr>
      <p:sp>
        <p:nvSpPr>
          <p:cNvPr id="2" name="Rectangle 1">
            <a:extLst>
              <a:ext uri="{FF2B5EF4-FFF2-40B4-BE49-F238E27FC236}">
                <a16:creationId xmlns:a16="http://schemas.microsoft.com/office/drawing/2014/main" id="{6084285A-0D90-7F4F-A96E-656530B4FD37}"/>
              </a:ext>
            </a:extLst>
          </p:cNvPr>
          <p:cNvSpPr/>
          <p:nvPr/>
        </p:nvSpPr>
        <p:spPr>
          <a:xfrm>
            <a:off x="396666" y="1870637"/>
            <a:ext cx="3338425" cy="3116725"/>
          </a:xfrm>
          <a:prstGeom prst="rect">
            <a:avLst/>
          </a:prstGeom>
          <a:solidFill>
            <a:srgbClr val="FFFFFF"/>
          </a:solidFill>
          <a:ln>
            <a:solidFill>
              <a:srgbClr val="262626"/>
            </a:solidFill>
          </a:ln>
        </p:spPr>
        <p:txBody>
          <a:bodyPr vert="horz" lIns="182880" tIns="182880" rIns="182880" bIns="18288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all" spc="200" normalizeH="0" baseline="0" noProof="0" dirty="0">
                <a:ln>
                  <a:noFill/>
                </a:ln>
                <a:solidFill>
                  <a:srgbClr val="262626"/>
                </a:solidFill>
                <a:effectLst/>
                <a:highlight>
                  <a:srgbClr val="FFFFFF"/>
                </a:highlight>
                <a:uLnTx/>
                <a:uFillTx/>
                <a:latin typeface="Century Gothic" panose="020B0502020202020204" pitchFamily="34" charset="0"/>
                <a:ea typeface="+mn-ea"/>
                <a:cs typeface="+mn-cs"/>
                <a:sym typeface="Calibri"/>
              </a:rPr>
              <a:t>What it would feel like if your TEAM had a culture of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all" spc="200" normalizeH="0" baseline="0" noProof="0" dirty="0">
                <a:ln>
                  <a:noFill/>
                </a:ln>
                <a:solidFill>
                  <a:srgbClr val="262626"/>
                </a:solidFill>
                <a:effectLst/>
                <a:highlight>
                  <a:srgbClr val="FFFFFF"/>
                </a:highlight>
                <a:uLnTx/>
                <a:uFillTx/>
                <a:latin typeface="Century Gothic" panose="020B0502020202020204" pitchFamily="34" charset="0"/>
                <a:ea typeface="+mn-ea"/>
                <a:cs typeface="+mn-cs"/>
                <a:sym typeface="Calibri"/>
              </a:rPr>
              <a:t>Healing &amp; Accountability? </a:t>
            </a:r>
          </a:p>
        </p:txBody>
      </p:sp>
      <p:sp>
        <p:nvSpPr>
          <p:cNvPr id="399" name="Shape 399"/>
          <p:cNvSpPr txBox="1">
            <a:spLocks noGrp="1"/>
          </p:cNvSpPr>
          <p:nvPr>
            <p:ph type="sldNum" idx="4294967295"/>
          </p:nvPr>
        </p:nvSpPr>
        <p:spPr>
          <a:xfrm>
            <a:off x="11777878" y="6392708"/>
            <a:ext cx="274637" cy="365125"/>
          </a:xfrm>
          <a:prstGeom prst="rect">
            <a:avLst/>
          </a:prstGeom>
        </p:spPr>
        <p:txBody>
          <a:bodyPr vert="horz" lIns="18288" tIns="45720" rIns="18288" bIns="45720" rtlCol="0" anchor="ctr" anchorCtr="1">
            <a:normAutofit/>
          </a:bodyPr>
          <a:lstStyle/>
          <a:p>
            <a:pPr marL="0" marR="0" lvl="0" indent="0" algn="ctr" defTabSz="457200" rtl="0" eaLnBrk="1" fontAlgn="auto" latinLnBrk="0" hangingPunct="1">
              <a:lnSpc>
                <a:spcPct val="100000"/>
              </a:lnSpc>
              <a:spcBef>
                <a:spcPts val="0"/>
              </a:spcBef>
              <a:spcAft>
                <a:spcPts val="600"/>
              </a:spcAft>
              <a:buClrTx/>
              <a:buSzPct val="25000"/>
              <a:buFontTx/>
              <a:buNone/>
              <a:tabLst/>
              <a:defRPr/>
            </a:pPr>
            <a:fld id="{00000000-1234-1234-1234-123412341234}" type="slidenum">
              <a:rPr kumimoji="0" lang="en-US" sz="1100" b="1"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sym typeface="Trebuchet MS"/>
              </a:rPr>
              <a:pPr marL="0" marR="0" lvl="0" indent="0" algn="ctr" defTabSz="457200" rtl="0" eaLnBrk="1" fontAlgn="auto" latinLnBrk="0" hangingPunct="1">
                <a:lnSpc>
                  <a:spcPct val="100000"/>
                </a:lnSpc>
                <a:spcBef>
                  <a:spcPts val="0"/>
                </a:spcBef>
                <a:spcAft>
                  <a:spcPts val="600"/>
                </a:spcAft>
                <a:buClrTx/>
                <a:buSzPct val="25000"/>
                <a:buFontTx/>
                <a:buNone/>
                <a:tabLst/>
                <a:defRPr/>
              </a:pPr>
              <a:t>31</a:t>
            </a:fld>
            <a:endParaRPr kumimoji="0" lang="en-US" sz="1100" b="1"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sym typeface="Trebuchet MS"/>
            </a:endParaRPr>
          </a:p>
        </p:txBody>
      </p:sp>
      <p:graphicFrame>
        <p:nvGraphicFramePr>
          <p:cNvPr id="403" name="Shape 401">
            <a:extLst>
              <a:ext uri="{FF2B5EF4-FFF2-40B4-BE49-F238E27FC236}">
                <a16:creationId xmlns:a16="http://schemas.microsoft.com/office/drawing/2014/main" id="{31869BDA-020B-4BBB-9FA9-C64071BAC5F4}"/>
              </a:ext>
            </a:extLst>
          </p:cNvPr>
          <p:cNvGraphicFramePr/>
          <p:nvPr/>
        </p:nvGraphicFramePr>
        <p:xfrm>
          <a:off x="4365527" y="1"/>
          <a:ext cx="7289198"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873641B-3ADD-C04E-A238-7F6EEEF352D3}"/>
              </a:ext>
            </a:extLst>
          </p:cNvPr>
          <p:cNvSpPr/>
          <p:nvPr/>
        </p:nvSpPr>
        <p:spPr>
          <a:xfrm>
            <a:off x="0" y="6400800"/>
            <a:ext cx="4365527"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Gill Sans MT" panose="020B0502020104020203"/>
                <a:ea typeface="+mn-ea"/>
                <a:cs typeface="+mn-cs"/>
              </a:rPr>
              <a:t>Adapted from: https://</a:t>
            </a:r>
            <a:r>
              <a:rPr kumimoji="0" lang="en-US" sz="1000" b="0" i="1" u="none" strike="noStrike" kern="1200" cap="none" spc="0" normalizeH="0" baseline="0" noProof="0" dirty="0" err="1">
                <a:ln>
                  <a:noFill/>
                </a:ln>
                <a:solidFill>
                  <a:srgbClr val="000000"/>
                </a:solidFill>
                <a:effectLst/>
                <a:uLnTx/>
                <a:uFillTx/>
                <a:latin typeface="Gill Sans MT" panose="020B0502020104020203"/>
                <a:ea typeface="+mn-ea"/>
                <a:cs typeface="+mn-cs"/>
              </a:rPr>
              <a:t>www.compasspoint.org</a:t>
            </a:r>
            <a:r>
              <a:rPr kumimoji="0" lang="en-US" sz="1000" b="0" i="1" u="none" strike="noStrike" kern="1200" cap="none" spc="0" normalizeH="0" baseline="0" noProof="0" dirty="0">
                <a:ln>
                  <a:noFill/>
                </a:ln>
                <a:solidFill>
                  <a:srgbClr val="000000"/>
                </a:solidFill>
                <a:effectLst/>
                <a:uLnTx/>
                <a:uFillTx/>
                <a:latin typeface="Gill Sans MT" panose="020B0502020104020203"/>
                <a:ea typeface="+mn-ea"/>
                <a:cs typeface="+mn-cs"/>
              </a:rPr>
              <a:t>/blog/organizational-self-care-why-it-matters-and-what-it-could-look-your-organization</a:t>
            </a:r>
            <a:endParaRPr kumimoji="0" lang="en-US" sz="10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572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water droplet on a leaf">
            <a:extLst>
              <a:ext uri="{FF2B5EF4-FFF2-40B4-BE49-F238E27FC236}">
                <a16:creationId xmlns:a16="http://schemas.microsoft.com/office/drawing/2014/main" id="{A2B29FED-006B-FC41-979F-89A5DA006B8E}"/>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942E0801-ADED-8448-9527-4B0396B5CFE5}"/>
              </a:ext>
            </a:extLst>
          </p:cNvPr>
          <p:cNvSpPr>
            <a:spLocks noGrp="1"/>
          </p:cNvSpPr>
          <p:nvPr>
            <p:ph idx="4294967295"/>
          </p:nvPr>
        </p:nvSpPr>
        <p:spPr>
          <a:xfrm>
            <a:off x="1226633" y="2207942"/>
            <a:ext cx="9935738" cy="2442116"/>
          </a:xfrm>
        </p:spPr>
        <p:txBody>
          <a:bodyPr>
            <a:noAutofit/>
          </a:bodyPr>
          <a:lstStyle/>
          <a:p>
            <a:pPr indent="0" algn="ctr">
              <a:buNone/>
            </a:pPr>
            <a:r>
              <a:rPr lang="en-US" sz="4000" b="1" dirty="0"/>
              <a:t>If healing were central to everything we did in our work, what might be different?</a:t>
            </a:r>
          </a:p>
          <a:p>
            <a:pPr indent="0" algn="ctr">
              <a:buNone/>
            </a:pPr>
            <a:endParaRPr lang="en-US" sz="4000" b="1" dirty="0"/>
          </a:p>
          <a:p>
            <a:pPr indent="0" algn="ctr">
              <a:buNone/>
            </a:pPr>
            <a:r>
              <a:rPr lang="en-US" sz="4000" b="1" dirty="0"/>
              <a:t>What would have to change? </a:t>
            </a:r>
          </a:p>
        </p:txBody>
      </p:sp>
      <p:sp>
        <p:nvSpPr>
          <p:cNvPr id="7" name="Title 2">
            <a:extLst>
              <a:ext uri="{FF2B5EF4-FFF2-40B4-BE49-F238E27FC236}">
                <a16:creationId xmlns:a16="http://schemas.microsoft.com/office/drawing/2014/main" id="{693F8F6C-C2C8-4046-AF9D-442574FB9282}"/>
              </a:ext>
            </a:extLst>
          </p:cNvPr>
          <p:cNvSpPr txBox="1">
            <a:spLocks/>
          </p:cNvSpPr>
          <p:nvPr/>
        </p:nvSpPr>
        <p:spPr>
          <a:xfrm>
            <a:off x="549939" y="301429"/>
            <a:ext cx="11092121" cy="1125927"/>
          </a:xfrm>
          <a:prstGeom prst="rect">
            <a:avLst/>
          </a:prstGeom>
        </p:spPr>
        <p:txBody>
          <a:bodyPr vert="horz" lIns="0" tIns="60949" rIns="0" bIns="60949" rtlCol="0" anchor="ctr">
            <a:normAutofit fontScale="85000" lnSpcReduction="20000"/>
          </a:bodyPr>
          <a:lstStyle>
            <a:lvl1pPr algn="l" defTabSz="1218987" rtl="0" eaLnBrk="1" latinLnBrk="0" hangingPunct="1">
              <a:spcBef>
                <a:spcPct val="0"/>
              </a:spcBef>
              <a:buNone/>
              <a:defRPr sz="4400" b="1" kern="1200" cap="all">
                <a:solidFill>
                  <a:schemeClr val="accent4">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Healing. </a:t>
            </a:r>
          </a:p>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Pause. </a:t>
            </a:r>
          </a:p>
        </p:txBody>
      </p:sp>
    </p:spTree>
    <p:extLst>
      <p:ext uri="{BB962C8B-B14F-4D97-AF65-F5344CB8AC3E}">
        <p14:creationId xmlns:p14="http://schemas.microsoft.com/office/powerpoint/2010/main" val="1080337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12C83C-3A87-1140-8BA2-B375D24AEB8B}"/>
              </a:ext>
            </a:extLst>
          </p:cNvPr>
          <p:cNvSpPr>
            <a:spLocks noGrp="1"/>
          </p:cNvSpPr>
          <p:nvPr>
            <p:ph type="title"/>
          </p:nvPr>
        </p:nvSpPr>
        <p:spPr>
          <a:xfrm>
            <a:off x="969966" y="1225863"/>
            <a:ext cx="10363200" cy="3746994"/>
          </a:xfrm>
        </p:spPr>
        <p:txBody>
          <a:bodyPr>
            <a:normAutofit/>
          </a:bodyPr>
          <a:lstStyle/>
          <a:p>
            <a:pPr algn="ctr"/>
            <a:r>
              <a:rPr lang="en-US" sz="4800" dirty="0"/>
              <a:t>RENEWAL CONCEPT #5:</a:t>
            </a:r>
            <a:br>
              <a:rPr lang="en-US" sz="4800" dirty="0"/>
            </a:br>
            <a:br>
              <a:rPr lang="en-US" sz="4800" dirty="0"/>
            </a:br>
            <a:r>
              <a:rPr lang="en-US" sz="4800" dirty="0">
                <a:solidFill>
                  <a:schemeClr val="accent3"/>
                </a:solidFill>
              </a:rPr>
              <a:t>MEANING MAKING</a:t>
            </a:r>
          </a:p>
        </p:txBody>
      </p:sp>
      <p:sp>
        <p:nvSpPr>
          <p:cNvPr id="2" name="TextBox 1">
            <a:extLst>
              <a:ext uri="{FF2B5EF4-FFF2-40B4-BE49-F238E27FC236}">
                <a16:creationId xmlns:a16="http://schemas.microsoft.com/office/drawing/2014/main" id="{25CABE9D-688C-A448-B1EF-CE7949633FA7}"/>
              </a:ext>
            </a:extLst>
          </p:cNvPr>
          <p:cNvSpPr txBox="1"/>
          <p:nvPr/>
        </p:nvSpPr>
        <p:spPr>
          <a:xfrm>
            <a:off x="0" y="4250407"/>
            <a:ext cx="16289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Bowlby, 1980</a:t>
            </a:r>
          </a:p>
        </p:txBody>
      </p:sp>
      <p:sp>
        <p:nvSpPr>
          <p:cNvPr id="3" name="Rectangle 2">
            <a:extLst>
              <a:ext uri="{FF2B5EF4-FFF2-40B4-BE49-F238E27FC236}">
                <a16:creationId xmlns:a16="http://schemas.microsoft.com/office/drawing/2014/main" id="{3B57C8D5-650C-E441-84D2-68DA8F2049C3}"/>
              </a:ext>
            </a:extLst>
          </p:cNvPr>
          <p:cNvSpPr/>
          <p:nvPr/>
        </p:nvSpPr>
        <p:spPr>
          <a:xfrm>
            <a:off x="0" y="5302164"/>
            <a:ext cx="28360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Gillies &amp; </a:t>
            </a:r>
            <a:r>
              <a:rPr kumimoji="0" lang="en-US" sz="1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Neimeyer</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2006</a:t>
            </a:r>
          </a:p>
        </p:txBody>
      </p:sp>
      <p:sp>
        <p:nvSpPr>
          <p:cNvPr id="5" name="Rectangle 4">
            <a:extLst>
              <a:ext uri="{FF2B5EF4-FFF2-40B4-BE49-F238E27FC236}">
                <a16:creationId xmlns:a16="http://schemas.microsoft.com/office/drawing/2014/main" id="{3C08912E-4C4A-1B40-A97A-CBB4125523B7}"/>
              </a:ext>
            </a:extLst>
          </p:cNvPr>
          <p:cNvSpPr/>
          <p:nvPr/>
        </p:nvSpPr>
        <p:spPr>
          <a:xfrm>
            <a:off x="0" y="4950825"/>
            <a:ext cx="60404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Dual Process Model (DPM),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Stroebe and </a:t>
            </a:r>
            <a:r>
              <a:rPr kumimoji="0" lang="en-US" sz="1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Schut</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2001</a:t>
            </a:r>
          </a:p>
        </p:txBody>
      </p:sp>
      <p:sp>
        <p:nvSpPr>
          <p:cNvPr id="6" name="Rectangle 5">
            <a:extLst>
              <a:ext uri="{FF2B5EF4-FFF2-40B4-BE49-F238E27FC236}">
                <a16:creationId xmlns:a16="http://schemas.microsoft.com/office/drawing/2014/main" id="{A960E4C8-BFB8-7941-9BB9-E4EE6ED158FD}"/>
              </a:ext>
            </a:extLst>
          </p:cNvPr>
          <p:cNvSpPr/>
          <p:nvPr/>
        </p:nvSpPr>
        <p:spPr>
          <a:xfrm>
            <a:off x="10739" y="4599486"/>
            <a:ext cx="190468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Neimeyer</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2001</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F9721AF-2CC9-0446-9D60-619B99F522FC}"/>
              </a:ext>
            </a:extLst>
          </p:cNvPr>
          <p:cNvSpPr txBox="1"/>
          <p:nvPr/>
        </p:nvSpPr>
        <p:spPr>
          <a:xfrm>
            <a:off x="10739" y="5653503"/>
            <a:ext cx="15584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Kessler, 2020</a:t>
            </a:r>
          </a:p>
        </p:txBody>
      </p:sp>
    </p:spTree>
    <p:extLst>
      <p:ext uri="{BB962C8B-B14F-4D97-AF65-F5344CB8AC3E}">
        <p14:creationId xmlns:p14="http://schemas.microsoft.com/office/powerpoint/2010/main" val="4122857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441D4-BD3A-B84C-B9AF-1260A34B5A9F}"/>
              </a:ext>
            </a:extLst>
          </p:cNvPr>
          <p:cNvSpPr>
            <a:spLocks noGrp="1"/>
          </p:cNvSpPr>
          <p:nvPr>
            <p:ph idx="1"/>
          </p:nvPr>
        </p:nvSpPr>
        <p:spPr>
          <a:xfrm>
            <a:off x="549936" y="1268760"/>
            <a:ext cx="11092124" cy="5589240"/>
          </a:xfrm>
        </p:spPr>
        <p:txBody>
          <a:bodyPr>
            <a:normAutofit fontScale="92500" lnSpcReduction="20000"/>
          </a:bodyPr>
          <a:lstStyle/>
          <a:p>
            <a:r>
              <a:rPr lang="en-US" dirty="0"/>
              <a:t>Meaning is relative and personal. </a:t>
            </a:r>
          </a:p>
          <a:p>
            <a:endParaRPr lang="en-US" dirty="0"/>
          </a:p>
          <a:p>
            <a:r>
              <a:rPr lang="en-US" dirty="0">
                <a:solidFill>
                  <a:schemeClr val="accent2"/>
                </a:solidFill>
              </a:rPr>
              <a:t>Meaning takes time; you may not find it until months or years after loss. </a:t>
            </a:r>
          </a:p>
          <a:p>
            <a:endParaRPr lang="en-US" dirty="0"/>
          </a:p>
          <a:p>
            <a:r>
              <a:rPr lang="en-US" dirty="0"/>
              <a:t>Meaning doesn’t require understanding; it’s not necessary to understand why someone died in order to find meaning. </a:t>
            </a:r>
          </a:p>
          <a:p>
            <a:endParaRPr lang="en-US" dirty="0"/>
          </a:p>
          <a:p>
            <a:r>
              <a:rPr lang="en-US" dirty="0">
                <a:solidFill>
                  <a:schemeClr val="accent2"/>
                </a:solidFill>
              </a:rPr>
              <a:t>Even when you do find meaning, you won’t feel it was worth the cost of what you lost. </a:t>
            </a:r>
          </a:p>
          <a:p>
            <a:endParaRPr lang="en-US" dirty="0"/>
          </a:p>
          <a:p>
            <a:r>
              <a:rPr lang="en-US" dirty="0"/>
              <a:t>Your loss is not a test, a lesson, something to handle, a gift, or a blessing; loss is simply what happened to you in life and meaning is what you make happen. </a:t>
            </a:r>
          </a:p>
          <a:p>
            <a:endParaRPr lang="en-US" dirty="0"/>
          </a:p>
          <a:p>
            <a:r>
              <a:rPr lang="en-US" dirty="0">
                <a:solidFill>
                  <a:schemeClr val="accent2"/>
                </a:solidFill>
              </a:rPr>
              <a:t>Only you can find your own meaning. </a:t>
            </a:r>
          </a:p>
          <a:p>
            <a:endParaRPr lang="en-US" dirty="0"/>
          </a:p>
          <a:p>
            <a:r>
              <a:rPr lang="en-US" dirty="0"/>
              <a:t>Meaningful connections heal painful memories. </a:t>
            </a:r>
          </a:p>
          <a:p>
            <a:endParaRPr lang="en-US" dirty="0"/>
          </a:p>
        </p:txBody>
      </p:sp>
      <p:sp>
        <p:nvSpPr>
          <p:cNvPr id="2" name="Title 1">
            <a:extLst>
              <a:ext uri="{FF2B5EF4-FFF2-40B4-BE49-F238E27FC236}">
                <a16:creationId xmlns:a16="http://schemas.microsoft.com/office/drawing/2014/main" id="{A5498BC1-DEC9-6946-8E47-4486FD1F4BD3}"/>
              </a:ext>
            </a:extLst>
          </p:cNvPr>
          <p:cNvSpPr>
            <a:spLocks noGrp="1"/>
          </p:cNvSpPr>
          <p:nvPr>
            <p:ph type="title"/>
          </p:nvPr>
        </p:nvSpPr>
        <p:spPr/>
        <p:txBody>
          <a:bodyPr>
            <a:normAutofit fontScale="90000"/>
          </a:bodyPr>
          <a:lstStyle/>
          <a:p>
            <a:r>
              <a:rPr lang="en-US" dirty="0"/>
              <a:t>Meaning Making- David Kessler (2020) reminds us that: </a:t>
            </a:r>
          </a:p>
        </p:txBody>
      </p:sp>
    </p:spTree>
    <p:extLst>
      <p:ext uri="{BB962C8B-B14F-4D97-AF65-F5344CB8AC3E}">
        <p14:creationId xmlns:p14="http://schemas.microsoft.com/office/powerpoint/2010/main" val="3496385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4"/>
          <p:cNvSpPr txBox="1"/>
          <p:nvPr/>
        </p:nvSpPr>
        <p:spPr>
          <a:xfrm>
            <a:off x="5940351" y="293924"/>
            <a:ext cx="5495200" cy="33252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800" b="0" i="0" u="none" strike="noStrike" kern="0" cap="none" spc="0" normalizeH="0" baseline="0" noProof="0" dirty="0">
                <a:ln>
                  <a:noFill/>
                </a:ln>
                <a:solidFill>
                  <a:srgbClr val="000000"/>
                </a:solidFill>
                <a:effectLst/>
                <a:uLnTx/>
                <a:uFillTx/>
                <a:latin typeface="Century Gothic" panose="020B0502020202020204" pitchFamily="34" charset="0"/>
                <a:ea typeface="Comfortaa"/>
                <a:cs typeface="Comfortaa"/>
                <a:sym typeface="Comfortaa"/>
              </a:rPr>
              <a:t>The world is not given, it is made, and we need all of us.</a:t>
            </a:r>
            <a:endParaRPr kumimoji="0" sz="4800" b="0" i="0" u="none" strike="noStrike" kern="0" cap="none" spc="0" normalizeH="0" baseline="0" noProof="0" dirty="0">
              <a:ln>
                <a:noFill/>
              </a:ln>
              <a:solidFill>
                <a:srgbClr val="000000"/>
              </a:solidFill>
              <a:effectLst/>
              <a:uLnTx/>
              <a:uFillTx/>
              <a:latin typeface="Century Gothic" panose="020B0502020202020204" pitchFamily="34" charset="0"/>
              <a:ea typeface="Comfortaa"/>
              <a:cs typeface="Comfortaa"/>
              <a:sym typeface="Comfortaa"/>
            </a:endParaRPr>
          </a:p>
        </p:txBody>
      </p:sp>
      <p:pic>
        <p:nvPicPr>
          <p:cNvPr id="67" name="Google Shape;67;p14"/>
          <p:cNvPicPr preferRelativeResize="0"/>
          <p:nvPr/>
        </p:nvPicPr>
        <p:blipFill rotWithShape="1">
          <a:blip r:embed="rId3">
            <a:alphaModFix/>
          </a:blip>
          <a:srcRect/>
          <a:stretch/>
        </p:blipFill>
        <p:spPr>
          <a:xfrm>
            <a:off x="-2" y="0"/>
            <a:ext cx="5307807" cy="6858000"/>
          </a:xfrm>
          <a:prstGeom prst="rect">
            <a:avLst/>
          </a:prstGeom>
          <a:noFill/>
          <a:ln>
            <a:noFill/>
          </a:ln>
        </p:spPr>
      </p:pic>
      <p:sp>
        <p:nvSpPr>
          <p:cNvPr id="68" name="Google Shape;68;p14"/>
          <p:cNvSpPr txBox="1"/>
          <p:nvPr/>
        </p:nvSpPr>
        <p:spPr>
          <a:xfrm>
            <a:off x="6329951" y="5848600"/>
            <a:ext cx="4716000" cy="38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867" b="0" i="0" u="sng" strike="noStrike" kern="0" cap="none" spc="0" normalizeH="0" baseline="0" noProof="0">
                <a:ln>
                  <a:noFill/>
                </a:ln>
                <a:solidFill>
                  <a:srgbClr val="351C75"/>
                </a:solidFill>
                <a:effectLst/>
                <a:uLnTx/>
                <a:uFillTx/>
                <a:latin typeface="Comfortaa"/>
                <a:ea typeface="Comfortaa"/>
                <a:cs typeface="Comfortaa"/>
                <a:sym typeface="Comfortaa"/>
                <a:hlinkClick r:id="rId4">
                  <a:extLst>
                    <a:ext uri="{A12FA001-AC4F-418D-AE19-62706E023703}">
                      <ahyp:hlinkClr xmlns:ahyp="http://schemas.microsoft.com/office/drawing/2018/hyperlinkcolor" val="tx"/>
                    </a:ext>
                  </a:extLst>
                </a:hlinkClick>
              </a:rPr>
              <a:t>www.MeaningMakersCollective.com</a:t>
            </a:r>
            <a:endParaRPr kumimoji="0" sz="1867" b="0" i="0" u="none" strike="noStrike" kern="0" cap="none" spc="0" normalizeH="0" baseline="0" noProof="0">
              <a:ln>
                <a:noFill/>
              </a:ln>
              <a:solidFill>
                <a:srgbClr val="351C75"/>
              </a:solidFill>
              <a:effectLst/>
              <a:uLnTx/>
              <a:uFillTx/>
              <a:latin typeface="Comfortaa"/>
              <a:ea typeface="Comfortaa"/>
              <a:cs typeface="Comfortaa"/>
              <a:sym typeface="Comfortaa"/>
            </a:endParaRPr>
          </a:p>
        </p:txBody>
      </p:sp>
      <p:pic>
        <p:nvPicPr>
          <p:cNvPr id="5" name="Google Shape;54;p13">
            <a:hlinkClick r:id="rId4"/>
            <a:extLst>
              <a:ext uri="{FF2B5EF4-FFF2-40B4-BE49-F238E27FC236}">
                <a16:creationId xmlns:a16="http://schemas.microsoft.com/office/drawing/2014/main" id="{4AB4EA25-7825-0C41-989B-46DBA64BD2DC}"/>
              </a:ext>
            </a:extLst>
          </p:cNvPr>
          <p:cNvPicPr preferRelativeResize="0"/>
          <p:nvPr/>
        </p:nvPicPr>
        <p:blipFill rotWithShape="1">
          <a:blip r:embed="rId5">
            <a:alphaModFix/>
          </a:blip>
          <a:srcRect/>
          <a:stretch/>
        </p:blipFill>
        <p:spPr>
          <a:xfrm>
            <a:off x="7351077" y="3710071"/>
            <a:ext cx="2673748" cy="1956634"/>
          </a:xfrm>
          <a:prstGeom prst="rect">
            <a:avLst/>
          </a:prstGeom>
          <a:noFill/>
          <a:ln w="38100" cap="flat" cmpd="sng">
            <a:solidFill>
              <a:srgbClr val="351C75"/>
            </a:solidFill>
            <a:prstDash val="solid"/>
            <a:round/>
            <a:headEnd type="none" w="sm" len="sm"/>
            <a:tailEnd type="none" w="sm" len="sm"/>
          </a:ln>
        </p:spPr>
      </p:pic>
    </p:spTree>
    <p:extLst>
      <p:ext uri="{BB962C8B-B14F-4D97-AF65-F5344CB8AC3E}">
        <p14:creationId xmlns:p14="http://schemas.microsoft.com/office/powerpoint/2010/main" val="3281348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water droplet on a leaf">
            <a:extLst>
              <a:ext uri="{FF2B5EF4-FFF2-40B4-BE49-F238E27FC236}">
                <a16:creationId xmlns:a16="http://schemas.microsoft.com/office/drawing/2014/main" id="{A2B29FED-006B-FC41-979F-89A5DA006B8E}"/>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942E0801-ADED-8448-9527-4B0396B5CFE5}"/>
              </a:ext>
            </a:extLst>
          </p:cNvPr>
          <p:cNvSpPr>
            <a:spLocks noGrp="1"/>
          </p:cNvSpPr>
          <p:nvPr>
            <p:ph idx="4294967295"/>
          </p:nvPr>
        </p:nvSpPr>
        <p:spPr>
          <a:xfrm>
            <a:off x="1128130" y="1319300"/>
            <a:ext cx="9935738" cy="2442116"/>
          </a:xfrm>
        </p:spPr>
        <p:txBody>
          <a:bodyPr>
            <a:noAutofit/>
          </a:bodyPr>
          <a:lstStyle/>
          <a:p>
            <a:pPr indent="0" algn="ctr">
              <a:buNone/>
            </a:pPr>
            <a:r>
              <a:rPr lang="en-US" sz="4000" b="1" dirty="0"/>
              <a:t>How do you understand your Self in relation to the big thing that happened? Is happening?</a:t>
            </a:r>
          </a:p>
          <a:p>
            <a:pPr indent="0" algn="ctr">
              <a:buNone/>
            </a:pPr>
            <a:endParaRPr lang="en-US" sz="4000" b="1" dirty="0"/>
          </a:p>
          <a:p>
            <a:pPr indent="0" algn="ctr">
              <a:buNone/>
            </a:pPr>
            <a:r>
              <a:rPr lang="en-US" sz="4000" b="1" dirty="0"/>
              <a:t>How do you understand the people you are in relationship with? </a:t>
            </a:r>
          </a:p>
          <a:p>
            <a:pPr indent="0" algn="ctr">
              <a:buNone/>
            </a:pPr>
            <a:endParaRPr lang="en-US" sz="4000" b="1" dirty="0"/>
          </a:p>
          <a:p>
            <a:pPr indent="0" algn="ctr">
              <a:buNone/>
            </a:pPr>
            <a:r>
              <a:rPr lang="en-US" sz="4000" b="1" dirty="0"/>
              <a:t>What matters, now?</a:t>
            </a:r>
          </a:p>
        </p:txBody>
      </p:sp>
      <p:sp>
        <p:nvSpPr>
          <p:cNvPr id="7" name="Title 2">
            <a:extLst>
              <a:ext uri="{FF2B5EF4-FFF2-40B4-BE49-F238E27FC236}">
                <a16:creationId xmlns:a16="http://schemas.microsoft.com/office/drawing/2014/main" id="{693F8F6C-C2C8-4046-AF9D-442574FB9282}"/>
              </a:ext>
            </a:extLst>
          </p:cNvPr>
          <p:cNvSpPr txBox="1">
            <a:spLocks/>
          </p:cNvSpPr>
          <p:nvPr/>
        </p:nvSpPr>
        <p:spPr>
          <a:xfrm>
            <a:off x="549939" y="301429"/>
            <a:ext cx="11092121" cy="1125927"/>
          </a:xfrm>
          <a:prstGeom prst="rect">
            <a:avLst/>
          </a:prstGeom>
        </p:spPr>
        <p:txBody>
          <a:bodyPr vert="horz" lIns="0" tIns="60949" rIns="0" bIns="60949" rtlCol="0" anchor="ctr">
            <a:normAutofit fontScale="85000" lnSpcReduction="20000"/>
          </a:bodyPr>
          <a:lstStyle>
            <a:lvl1pPr algn="l" defTabSz="1218987" rtl="0" eaLnBrk="1" latinLnBrk="0" hangingPunct="1">
              <a:spcBef>
                <a:spcPct val="0"/>
              </a:spcBef>
              <a:buNone/>
              <a:defRPr sz="4400" b="1" kern="1200" cap="all">
                <a:solidFill>
                  <a:schemeClr val="accent4">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MEANING MAKING.</a:t>
            </a:r>
          </a:p>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874987">
                    <a:lumMod val="75000"/>
                  </a:srgbClr>
                </a:solidFill>
                <a:effectLst/>
                <a:uLnTx/>
                <a:uFillTx/>
                <a:latin typeface="Century Gothic" panose="020B0502020202020204" pitchFamily="34" charset="0"/>
              </a:rPr>
              <a:t>Pause. </a:t>
            </a:r>
          </a:p>
        </p:txBody>
      </p:sp>
    </p:spTree>
    <p:extLst>
      <p:ext uri="{BB962C8B-B14F-4D97-AF65-F5344CB8AC3E}">
        <p14:creationId xmlns:p14="http://schemas.microsoft.com/office/powerpoint/2010/main" val="1778337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393" descr="giphy.gif">
            <a:extLst>
              <a:ext uri="{FF2B5EF4-FFF2-40B4-BE49-F238E27FC236}">
                <a16:creationId xmlns:a16="http://schemas.microsoft.com/office/drawing/2014/main" id="{E2DF2551-EE35-454C-8CEA-1A9F359DBB71}"/>
              </a:ext>
            </a:extLst>
          </p:cNvPr>
          <p:cNvPicPr preferRelativeResize="0"/>
          <p:nvPr/>
        </p:nvPicPr>
        <p:blipFill>
          <a:blip r:embed="rId3"/>
          <a:stretch>
            <a:fillRect/>
          </a:stretch>
        </p:blipFill>
        <p:spPr>
          <a:xfrm>
            <a:off x="3061759" y="2005210"/>
            <a:ext cx="6068482" cy="4551362"/>
          </a:xfrm>
          <a:prstGeom prst="rect">
            <a:avLst/>
          </a:prstGeom>
          <a:noFill/>
          <a:ln>
            <a:noFill/>
          </a:ln>
        </p:spPr>
      </p:pic>
      <p:sp>
        <p:nvSpPr>
          <p:cNvPr id="16" name="Title 2">
            <a:extLst>
              <a:ext uri="{FF2B5EF4-FFF2-40B4-BE49-F238E27FC236}">
                <a16:creationId xmlns:a16="http://schemas.microsoft.com/office/drawing/2014/main" id="{727FF3A0-3D5F-4956-A1AC-5F79A96CFDBF}"/>
              </a:ext>
            </a:extLst>
          </p:cNvPr>
          <p:cNvSpPr>
            <a:spLocks noGrp="1"/>
          </p:cNvSpPr>
          <p:nvPr>
            <p:ph type="title"/>
          </p:nvPr>
        </p:nvSpPr>
        <p:spPr>
          <a:xfrm>
            <a:off x="218941" y="713554"/>
            <a:ext cx="11973059" cy="711081"/>
          </a:xfrm>
        </p:spPr>
        <p:txBody>
          <a:bodyPr anchor="ctr">
            <a:noAutofit/>
          </a:bodyPr>
          <a:lstStyle/>
          <a:p>
            <a:pPr algn="ctr"/>
            <a:r>
              <a:rPr lang="en-US" dirty="0"/>
              <a:t>So… wait…what does this all mean for us? </a:t>
            </a:r>
            <a:br>
              <a:rPr lang="en-US" dirty="0"/>
            </a:br>
            <a:r>
              <a:rPr lang="en-US" dirty="0"/>
              <a:t>For our </a:t>
            </a:r>
            <a:r>
              <a:rPr lang="en-US" i="1" dirty="0">
                <a:solidFill>
                  <a:schemeClr val="tx2">
                    <a:lumMod val="50000"/>
                  </a:schemeClr>
                </a:solidFill>
              </a:rPr>
              <a:t>school crisis renewal leadership</a:t>
            </a:r>
            <a:r>
              <a:rPr lang="en-US" dirty="0"/>
              <a:t>?</a:t>
            </a:r>
          </a:p>
        </p:txBody>
      </p:sp>
    </p:spTree>
    <p:extLst>
      <p:ext uri="{BB962C8B-B14F-4D97-AF65-F5344CB8AC3E}">
        <p14:creationId xmlns:p14="http://schemas.microsoft.com/office/powerpoint/2010/main" val="332740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110DFE-644A-5848-8C6F-B3FE6E6C2841}"/>
              </a:ext>
            </a:extLst>
          </p:cNvPr>
          <p:cNvSpPr>
            <a:spLocks noGrp="1"/>
          </p:cNvSpPr>
          <p:nvPr>
            <p:ph idx="1"/>
          </p:nvPr>
        </p:nvSpPr>
        <p:spPr>
          <a:xfrm>
            <a:off x="549939" y="1268760"/>
            <a:ext cx="11312876" cy="5589240"/>
          </a:xfrm>
        </p:spPr>
        <p:txBody>
          <a:bodyPr>
            <a:normAutofit fontScale="85000" lnSpcReduction="20000"/>
          </a:bodyPr>
          <a:lstStyle/>
          <a:p>
            <a:r>
              <a:rPr lang="en-US" dirty="0"/>
              <a:t>Leads for learning, reflection, and storytelling: who are we because of this event? Who have we become through this experience? How have we emerged? </a:t>
            </a:r>
          </a:p>
          <a:p>
            <a:endParaRPr lang="en-US" dirty="0"/>
          </a:p>
          <a:p>
            <a:r>
              <a:rPr lang="en-US" dirty="0">
                <a:solidFill>
                  <a:schemeClr val="accent5">
                    <a:lumMod val="50000"/>
                  </a:schemeClr>
                </a:solidFill>
              </a:rPr>
              <a:t>Connects the personal to the professional and the professional to the personal </a:t>
            </a:r>
          </a:p>
          <a:p>
            <a:endParaRPr lang="en-US" dirty="0"/>
          </a:p>
          <a:p>
            <a:r>
              <a:rPr lang="en-US" dirty="0"/>
              <a:t>Creates space for the survivors to make meaning of their experiences. How do we grow through a big thing to lessen the traumatic impact on ourselves, school stakeholders, and communities? </a:t>
            </a:r>
          </a:p>
          <a:p>
            <a:endParaRPr lang="en-US" dirty="0"/>
          </a:p>
          <a:p>
            <a:r>
              <a:rPr lang="en-US" dirty="0">
                <a:solidFill>
                  <a:schemeClr val="accent5">
                    <a:lumMod val="50000"/>
                  </a:schemeClr>
                </a:solidFill>
              </a:rPr>
              <a:t>Revisits the protocols, policies, and practices related to readiness, response, and recovery based on the learnings from the aftermath </a:t>
            </a:r>
          </a:p>
          <a:p>
            <a:endParaRPr lang="en-US" dirty="0"/>
          </a:p>
          <a:p>
            <a:r>
              <a:rPr lang="en-US" dirty="0"/>
              <a:t>Is attuned to the needs of members who were involved in the event or experience, whether still a part of the community or not (e.g., alumna) </a:t>
            </a:r>
          </a:p>
          <a:p>
            <a:endParaRPr lang="en-US" dirty="0"/>
          </a:p>
          <a:p>
            <a:r>
              <a:rPr lang="en-US" dirty="0">
                <a:solidFill>
                  <a:schemeClr val="accent5">
                    <a:lumMod val="50000"/>
                  </a:schemeClr>
                </a:solidFill>
              </a:rPr>
              <a:t>Focuses on transformation, opportunity, and discussion (Ulmer et al., 2007) </a:t>
            </a:r>
          </a:p>
          <a:p>
            <a:endParaRPr lang="en-US" dirty="0"/>
          </a:p>
          <a:p>
            <a:r>
              <a:rPr lang="en-US" dirty="0"/>
              <a:t>Foundationally comprised of meaning-making and reflection, both at the personal (self) and collective levels </a:t>
            </a:r>
          </a:p>
          <a:p>
            <a:endParaRPr lang="en-US" dirty="0"/>
          </a:p>
        </p:txBody>
      </p:sp>
      <p:sp>
        <p:nvSpPr>
          <p:cNvPr id="3" name="Title 2">
            <a:extLst>
              <a:ext uri="{FF2B5EF4-FFF2-40B4-BE49-F238E27FC236}">
                <a16:creationId xmlns:a16="http://schemas.microsoft.com/office/drawing/2014/main" id="{774B162D-19D0-8840-B6F8-E3942B731F21}"/>
              </a:ext>
            </a:extLst>
          </p:cNvPr>
          <p:cNvSpPr>
            <a:spLocks noGrp="1"/>
          </p:cNvSpPr>
          <p:nvPr>
            <p:ph type="title"/>
          </p:nvPr>
        </p:nvSpPr>
        <p:spPr>
          <a:xfrm>
            <a:off x="549939" y="447733"/>
            <a:ext cx="11092121" cy="711081"/>
          </a:xfrm>
        </p:spPr>
        <p:txBody>
          <a:bodyPr>
            <a:normAutofit fontScale="90000"/>
          </a:bodyPr>
          <a:lstStyle/>
          <a:p>
            <a:r>
              <a:rPr lang="en-US" dirty="0"/>
              <a:t>School mental health crisis </a:t>
            </a:r>
            <a:r>
              <a:rPr lang="en-US" i="1" dirty="0">
                <a:solidFill>
                  <a:schemeClr val="tx2">
                    <a:lumMod val="50000"/>
                  </a:schemeClr>
                </a:solidFill>
              </a:rPr>
              <a:t>renewal leadership</a:t>
            </a:r>
            <a:r>
              <a:rPr lang="en-US" dirty="0"/>
              <a:t>: </a:t>
            </a:r>
            <a:br>
              <a:rPr lang="en-US" dirty="0"/>
            </a:br>
            <a:endParaRPr lang="en-US" dirty="0"/>
          </a:p>
        </p:txBody>
      </p:sp>
    </p:spTree>
    <p:extLst>
      <p:ext uri="{BB962C8B-B14F-4D97-AF65-F5344CB8AC3E}">
        <p14:creationId xmlns:p14="http://schemas.microsoft.com/office/powerpoint/2010/main" val="2006693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096AB27-3A86-2949-986D-56F7B1F7308E}"/>
              </a:ext>
            </a:extLst>
          </p:cNvPr>
          <p:cNvGraphicFramePr>
            <a:graphicFrameLocks noGrp="1"/>
          </p:cNvGraphicFramePr>
          <p:nvPr>
            <p:ph idx="1"/>
          </p:nvPr>
        </p:nvGraphicFramePr>
        <p:xfrm>
          <a:off x="215332" y="1268760"/>
          <a:ext cx="1180439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4E2DB87-2DAA-AB45-816A-2B37E3FFFFE6}"/>
              </a:ext>
            </a:extLst>
          </p:cNvPr>
          <p:cNvSpPr>
            <a:spLocks noGrp="1"/>
          </p:cNvSpPr>
          <p:nvPr>
            <p:ph type="title"/>
          </p:nvPr>
        </p:nvSpPr>
        <p:spPr>
          <a:xfrm>
            <a:off x="215332" y="460455"/>
            <a:ext cx="11976668" cy="711081"/>
          </a:xfrm>
        </p:spPr>
        <p:txBody>
          <a:bodyPr>
            <a:noAutofit/>
          </a:bodyPr>
          <a:lstStyle/>
          <a:p>
            <a:r>
              <a:rPr lang="en-US" sz="2800" dirty="0"/>
              <a:t>School Mental Health Crisis </a:t>
            </a:r>
            <a:r>
              <a:rPr lang="en-US" sz="2800" i="1" dirty="0">
                <a:solidFill>
                  <a:schemeClr val="tx2">
                    <a:lumMod val="50000"/>
                  </a:schemeClr>
                </a:solidFill>
              </a:rPr>
              <a:t>Renewal Leadership </a:t>
            </a:r>
            <a:r>
              <a:rPr lang="en-US" sz="2800" dirty="0"/>
              <a:t>Reflection Questions: </a:t>
            </a:r>
            <a:br>
              <a:rPr lang="en-US" sz="2800" dirty="0"/>
            </a:br>
            <a:endParaRPr lang="en-US" sz="2800" dirty="0"/>
          </a:p>
        </p:txBody>
      </p:sp>
    </p:spTree>
    <p:extLst>
      <p:ext uri="{BB962C8B-B14F-4D97-AF65-F5344CB8AC3E}">
        <p14:creationId xmlns:p14="http://schemas.microsoft.com/office/powerpoint/2010/main" val="99763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3E4FC2-088E-DF44-891A-B2D394F18004}"/>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defTabSz="914400">
              <a:lnSpc>
                <a:spcPct val="90000"/>
              </a:lnSpc>
            </a:pPr>
            <a:r>
              <a:rPr lang="en-US" sz="6000" kern="1200" dirty="0">
                <a:solidFill>
                  <a:schemeClr val="tx1"/>
                </a:solidFill>
                <a:ea typeface="+mj-ea"/>
                <a:cs typeface="+mj-cs"/>
              </a:rPr>
              <a:t>Grounding &amp; Settling in</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82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031935-C418-9E4B-A2DC-AE87ED2677F8}"/>
              </a:ext>
            </a:extLst>
          </p:cNvPr>
          <p:cNvSpPr/>
          <p:nvPr/>
        </p:nvSpPr>
        <p:spPr>
          <a:xfrm>
            <a:off x="746975" y="508970"/>
            <a:ext cx="11340947" cy="5840060"/>
          </a:xfrm>
          <a:prstGeom prst="rect">
            <a:avLst/>
          </a:prstGeom>
        </p:spPr>
        <p:txBody>
          <a:bodyPr wrap="square">
            <a:spAutoFit/>
          </a:bodyPr>
          <a:lstStyle/>
          <a:p>
            <a:pPr marL="128588" marR="0" lvl="0" indent="0" algn="r"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tend to fail to see that when we ask human beings to show up without their full self, without their full, catastrophic self, with all of the messes that they are, with all of the discomfort, when we deny that we hold certain belief systems from our childhood, that we created those belief systems to survive the challenges of our childhood — what we are cutting ourselves off from is the very source of much of our creativity, much of our innovation…</a:t>
            </a:r>
          </a:p>
          <a:p>
            <a:pPr marL="128588" marR="0" lvl="0" indent="0" algn="r"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0" algn="r"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…And the result is that our organizations are actually less productive, less imaginative; not just poor workplaces for individuals to be, but poor places for collaboration and creativity and spontaneity and laughter and humor, because we have cut off, if you will, limbs. We have cut off part of ourselves in a bid to live into that credence that you leave the personal at the door, and you don’t actually bring it into the workplace.” 	</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0" algn="r" defTabSz="51435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–Jerry Colonna</a:t>
            </a:r>
            <a:endPar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9171F4E8-7840-4E89-9114-212B541A4B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81" b="98054" l="3186" r="97514">
                        <a14:foregroundMark x1="56255" y1="12996" x2="30692" y2="14553"/>
                        <a14:foregroundMark x1="30692" y1="14553" x2="15385" y2="23735"/>
                        <a14:foregroundMark x1="15385" y1="23735" x2="14375" y2="41089"/>
                        <a14:foregroundMark x1="14375" y1="41089" x2="23155" y2="70973"/>
                        <a14:foregroundMark x1="23155" y1="70973" x2="36597" y2="81089"/>
                        <a14:foregroundMark x1="36597" y1="81089" x2="52758" y2="86226"/>
                        <a14:foregroundMark x1="52758" y1="86226" x2="69930" y2="80778"/>
                        <a14:foregroundMark x1="69930" y1="80778" x2="81274" y2="65058"/>
                        <a14:foregroundMark x1="81274" y1="65058" x2="82284" y2="27160"/>
                        <a14:foregroundMark x1="82284" y1="27160" x2="67832" y2="16732"/>
                        <a14:foregroundMark x1="67832" y1="16732" x2="54545" y2="13774"/>
                        <a14:foregroundMark x1="56255" y1="64125" x2="47164" y2="48638"/>
                        <a14:foregroundMark x1="47164" y1="48638" x2="48174" y2="36654"/>
                        <a14:foregroundMark x1="40559" y1="6770" x2="57653" y2="5058"/>
                        <a14:foregroundMark x1="57653" y1="5058" x2="59363" y2="5058"/>
                        <a14:foregroundMark x1="10256" y1="66148" x2="11189" y2="34319"/>
                        <a14:foregroundMark x1="88578" y1="31518" x2="94017" y2="47082"/>
                        <a14:foregroundMark x1="94017" y1="47082" x2="92075" y2="64202"/>
                        <a14:foregroundMark x1="92075" y1="64202" x2="63015" y2="91984"/>
                        <a14:foregroundMark x1="63015" y1="91984" x2="43978" y2="93930"/>
                        <a14:foregroundMark x1="43978" y1="93930" x2="26418" y2="88716"/>
                        <a14:foregroundMark x1="26418" y1="88716" x2="8314" y2="61323"/>
                        <a14:foregroundMark x1="8314" y1="61323" x2="7459" y2="44280"/>
                        <a14:foregroundMark x1="7459" y1="44280" x2="12743" y2="29183"/>
                        <a14:foregroundMark x1="5284" y1="41790" x2="3263" y2="57977"/>
                        <a14:foregroundMark x1="3263" y1="57977" x2="9790" y2="63658"/>
                        <a14:foregroundMark x1="35120" y1="93852" x2="53691" y2="95253"/>
                        <a14:foregroundMark x1="53691" y1="95253" x2="64336" y2="92607"/>
                        <a14:foregroundMark x1="91686" y1="63035" x2="94483" y2="36809"/>
                        <a14:foregroundMark x1="96348" y1="59300" x2="97591" y2="45914"/>
                        <a14:foregroundMark x1="42890" y1="38054" x2="37451" y2="55798"/>
                        <a14:foregroundMark x1="37451" y1="55798" x2="37607" y2="60700"/>
                        <a14:foregroundMark x1="64957" y1="65058" x2="53225" y2="50350"/>
                        <a14:foregroundMark x1="53225" y1="50350" x2="65346" y2="36498"/>
                        <a14:foregroundMark x1="65346" y1="36498" x2="60295" y2="31984"/>
                        <a14:foregroundMark x1="29526" y1="69416" x2="51360" y2="57899"/>
                        <a14:foregroundMark x1="51360" y1="57899" x2="33411" y2="54864"/>
                        <a14:foregroundMark x1="33411" y1="54864" x2="47242" y2="41634"/>
                        <a14:foregroundMark x1="47242" y1="41634" x2="30925" y2="41401"/>
                        <a14:foregroundMark x1="30925" y1="41401" x2="32789" y2="34319"/>
                        <a14:foregroundMark x1="57653" y1="66459" x2="77933" y2="63891"/>
                        <a14:foregroundMark x1="77933" y1="63891" x2="55322" y2="58833"/>
                        <a14:foregroundMark x1="55322" y1="58833" x2="72416" y2="55097"/>
                        <a14:foregroundMark x1="72416" y1="55097" x2="56099" y2="53152"/>
                        <a14:foregroundMark x1="56099" y1="53152" x2="71329" y2="41634"/>
                        <a14:foregroundMark x1="71329" y1="41634" x2="61538" y2="30739"/>
                        <a14:foregroundMark x1="65268" y1="49339" x2="47552" y2="36187"/>
                        <a14:foregroundMark x1="47552" y1="36187" x2="55944" y2="32607"/>
                        <a14:foregroundMark x1="40404" y1="54786" x2="23310" y2="47626"/>
                        <a14:foregroundMark x1="23310" y1="47626" x2="43590" y2="45058"/>
                        <a14:foregroundMark x1="43590" y1="45058" x2="26185" y2="41712"/>
                        <a14:foregroundMark x1="26185" y1="41712" x2="34033" y2="33385"/>
                        <a14:foregroundMark x1="45843" y1="98054" x2="52836" y2="97276"/>
                      </a14:backgroundRemoval>
                    </a14:imgEffect>
                  </a14:imgLayer>
                </a14:imgProps>
              </a:ext>
            </a:extLst>
          </a:blip>
          <a:stretch>
            <a:fillRect/>
          </a:stretch>
        </p:blipFill>
        <p:spPr>
          <a:xfrm>
            <a:off x="219308" y="5641057"/>
            <a:ext cx="1008838" cy="1007269"/>
          </a:xfrm>
          <a:prstGeom prst="rect">
            <a:avLst/>
          </a:prstGeom>
        </p:spPr>
      </p:pic>
    </p:spTree>
    <p:extLst>
      <p:ext uri="{BB962C8B-B14F-4D97-AF65-F5344CB8AC3E}">
        <p14:creationId xmlns:p14="http://schemas.microsoft.com/office/powerpoint/2010/main" val="3587656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074099E-D2B2-3C40-A5DF-36F1484D0040}"/>
              </a:ext>
            </a:extLst>
          </p:cNvPr>
          <p:cNvGraphicFramePr>
            <a:graphicFrameLocks noGrp="1"/>
          </p:cNvGraphicFramePr>
          <p:nvPr>
            <p:ph idx="1"/>
          </p:nvPr>
        </p:nvGraphicFramePr>
        <p:xfrm>
          <a:off x="179882" y="1268760"/>
          <a:ext cx="12012118"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0C86C85-517C-7641-9A70-18B50FE6A3C8}"/>
              </a:ext>
            </a:extLst>
          </p:cNvPr>
          <p:cNvSpPr>
            <a:spLocks noGrp="1"/>
          </p:cNvSpPr>
          <p:nvPr>
            <p:ph type="title"/>
          </p:nvPr>
        </p:nvSpPr>
        <p:spPr/>
        <p:txBody>
          <a:bodyPr/>
          <a:lstStyle/>
          <a:p>
            <a:r>
              <a:rPr lang="en-US" dirty="0"/>
              <a:t>Taking Time to Reflect </a:t>
            </a:r>
          </a:p>
        </p:txBody>
      </p:sp>
    </p:spTree>
    <p:extLst>
      <p:ext uri="{BB962C8B-B14F-4D97-AF65-F5344CB8AC3E}">
        <p14:creationId xmlns:p14="http://schemas.microsoft.com/office/powerpoint/2010/main" val="1318771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C358-C3D1-4072-ACD7-17B44DB72581}"/>
              </a:ext>
            </a:extLst>
          </p:cNvPr>
          <p:cNvSpPr>
            <a:spLocks noGrp="1"/>
          </p:cNvSpPr>
          <p:nvPr>
            <p:ph type="title"/>
          </p:nvPr>
        </p:nvSpPr>
        <p:spPr>
          <a:xfrm>
            <a:off x="0" y="3126988"/>
            <a:ext cx="8997696" cy="1362075"/>
          </a:xfrm>
        </p:spPr>
        <p:txBody>
          <a:bodyPr>
            <a:normAutofit fontScale="90000"/>
          </a:bodyPr>
          <a:lstStyle/>
          <a:p>
            <a:pPr algn="ctr"/>
            <a:r>
              <a:rPr lang="en-US" sz="6000" dirty="0">
                <a:solidFill>
                  <a:schemeClr val="accent2">
                    <a:lumMod val="75000"/>
                  </a:schemeClr>
                </a:solidFill>
              </a:rPr>
              <a:t>CLOSING &amp; Looking ahead</a:t>
            </a:r>
            <a:br>
              <a:rPr lang="en-US" dirty="0"/>
            </a:br>
            <a:r>
              <a:rPr lang="en-US" i="1" dirty="0"/>
              <a:t>Ways to further learning with us</a:t>
            </a:r>
            <a:br>
              <a:rPr lang="en-US" i="1" dirty="0"/>
            </a:br>
            <a:r>
              <a:rPr lang="en-US" i="1" dirty="0"/>
              <a:t>How to get involved</a:t>
            </a:r>
            <a:br>
              <a:rPr lang="en-US" i="1" dirty="0"/>
            </a:br>
            <a:r>
              <a:rPr lang="en-US" i="1" dirty="0"/>
              <a:t>How to access TA</a:t>
            </a:r>
            <a:endParaRPr lang="en-US" b="0" dirty="0">
              <a:solidFill>
                <a:schemeClr val="accent4">
                  <a:lumMod val="75000"/>
                </a:schemeClr>
              </a:solidFill>
            </a:endParaRPr>
          </a:p>
        </p:txBody>
      </p:sp>
      <p:sp>
        <p:nvSpPr>
          <p:cNvPr id="3" name="Freeform 7">
            <a:extLst>
              <a:ext uri="{FF2B5EF4-FFF2-40B4-BE49-F238E27FC236}">
                <a16:creationId xmlns:a16="http://schemas.microsoft.com/office/drawing/2014/main" id="{24E8D82C-3404-457D-93CF-C9EB86661FAA}"/>
              </a:ext>
            </a:extLst>
          </p:cNvPr>
          <p:cNvSpPr>
            <a:spLocks/>
          </p:cNvSpPr>
          <p:nvPr/>
        </p:nvSpPr>
        <p:spPr bwMode="auto">
          <a:xfrm>
            <a:off x="6240017" y="-27384"/>
            <a:ext cx="5385605" cy="4077072"/>
          </a:xfrm>
          <a:custGeom>
            <a:avLst/>
            <a:gdLst>
              <a:gd name="T0" fmla="*/ 812 w 1817"/>
              <a:gd name="T1" fmla="*/ 1372 h 1372"/>
              <a:gd name="T2" fmla="*/ 1817 w 1817"/>
              <a:gd name="T3" fmla="*/ 598 h 1372"/>
              <a:gd name="T4" fmla="*/ 1356 w 1817"/>
              <a:gd name="T5" fmla="*/ 0 h 1372"/>
              <a:gd name="T6" fmla="*/ 412 w 1817"/>
              <a:gd name="T7" fmla="*/ 0 h 1372"/>
              <a:gd name="T8" fmla="*/ 0 w 1817"/>
              <a:gd name="T9" fmla="*/ 316 h 1372"/>
              <a:gd name="T10" fmla="*/ 812 w 1817"/>
              <a:gd name="T11" fmla="*/ 1372 h 1372"/>
            </a:gdLst>
            <a:ahLst/>
            <a:cxnLst>
              <a:cxn ang="0">
                <a:pos x="T0" y="T1"/>
              </a:cxn>
              <a:cxn ang="0">
                <a:pos x="T2" y="T3"/>
              </a:cxn>
              <a:cxn ang="0">
                <a:pos x="T4" y="T5"/>
              </a:cxn>
              <a:cxn ang="0">
                <a:pos x="T6" y="T7"/>
              </a:cxn>
              <a:cxn ang="0">
                <a:pos x="T8" y="T9"/>
              </a:cxn>
              <a:cxn ang="0">
                <a:pos x="T10" y="T11"/>
              </a:cxn>
            </a:cxnLst>
            <a:rect l="0" t="0" r="r" b="b"/>
            <a:pathLst>
              <a:path w="1817" h="1372">
                <a:moveTo>
                  <a:pt x="812" y="1372"/>
                </a:moveTo>
                <a:lnTo>
                  <a:pt x="1817" y="598"/>
                </a:lnTo>
                <a:lnTo>
                  <a:pt x="1356" y="0"/>
                </a:lnTo>
                <a:lnTo>
                  <a:pt x="412" y="0"/>
                </a:lnTo>
                <a:lnTo>
                  <a:pt x="0" y="316"/>
                </a:lnTo>
                <a:lnTo>
                  <a:pt x="812" y="137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8">
            <a:extLst>
              <a:ext uri="{FF2B5EF4-FFF2-40B4-BE49-F238E27FC236}">
                <a16:creationId xmlns:a16="http://schemas.microsoft.com/office/drawing/2014/main" id="{65B29C82-81EA-4AD3-BC4F-4B34AA8A8B84}"/>
              </a:ext>
            </a:extLst>
          </p:cNvPr>
          <p:cNvSpPr>
            <a:spLocks/>
          </p:cNvSpPr>
          <p:nvPr/>
        </p:nvSpPr>
        <p:spPr bwMode="auto">
          <a:xfrm>
            <a:off x="10458243" y="-1172"/>
            <a:ext cx="1729484" cy="1657389"/>
          </a:xfrm>
          <a:custGeom>
            <a:avLst/>
            <a:gdLst>
              <a:gd name="T0" fmla="*/ 0 w 589"/>
              <a:gd name="T1" fmla="*/ 0 h 563"/>
              <a:gd name="T2" fmla="*/ 433 w 589"/>
              <a:gd name="T3" fmla="*/ 563 h 563"/>
              <a:gd name="T4" fmla="*/ 589 w 589"/>
              <a:gd name="T5" fmla="*/ 442 h 563"/>
              <a:gd name="T6" fmla="*/ 589 w 589"/>
              <a:gd name="T7" fmla="*/ 0 h 563"/>
              <a:gd name="T8" fmla="*/ 0 w 589"/>
              <a:gd name="T9" fmla="*/ 0 h 563"/>
            </a:gdLst>
            <a:ahLst/>
            <a:cxnLst>
              <a:cxn ang="0">
                <a:pos x="T0" y="T1"/>
              </a:cxn>
              <a:cxn ang="0">
                <a:pos x="T2" y="T3"/>
              </a:cxn>
              <a:cxn ang="0">
                <a:pos x="T4" y="T5"/>
              </a:cxn>
              <a:cxn ang="0">
                <a:pos x="T6" y="T7"/>
              </a:cxn>
              <a:cxn ang="0">
                <a:pos x="T8" y="T9"/>
              </a:cxn>
            </a:cxnLst>
            <a:rect l="0" t="0" r="r" b="b"/>
            <a:pathLst>
              <a:path w="589" h="563">
                <a:moveTo>
                  <a:pt x="0" y="0"/>
                </a:moveTo>
                <a:lnTo>
                  <a:pt x="433" y="563"/>
                </a:lnTo>
                <a:lnTo>
                  <a:pt x="589" y="442"/>
                </a:lnTo>
                <a:lnTo>
                  <a:pt x="589" y="0"/>
                </a:lnTo>
                <a:lnTo>
                  <a:pt x="0"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9">
            <a:extLst>
              <a:ext uri="{FF2B5EF4-FFF2-40B4-BE49-F238E27FC236}">
                <a16:creationId xmlns:a16="http://schemas.microsoft.com/office/drawing/2014/main" id="{29CE6A68-88B3-4F41-9048-40D33168CB7A}"/>
              </a:ext>
            </a:extLst>
          </p:cNvPr>
          <p:cNvSpPr>
            <a:spLocks/>
          </p:cNvSpPr>
          <p:nvPr/>
        </p:nvSpPr>
        <p:spPr bwMode="auto">
          <a:xfrm>
            <a:off x="8752253" y="1520798"/>
            <a:ext cx="3435475" cy="5337202"/>
          </a:xfrm>
          <a:custGeom>
            <a:avLst/>
            <a:gdLst>
              <a:gd name="T0" fmla="*/ 1050 w 1170"/>
              <a:gd name="T1" fmla="*/ 92 h 1813"/>
              <a:gd name="T2" fmla="*/ 1003 w 1170"/>
              <a:gd name="T3" fmla="*/ 127 h 1813"/>
              <a:gd name="T4" fmla="*/ 0 w 1170"/>
              <a:gd name="T5" fmla="*/ 901 h 1813"/>
              <a:gd name="T6" fmla="*/ 702 w 1170"/>
              <a:gd name="T7" fmla="*/ 1813 h 1813"/>
              <a:gd name="T8" fmla="*/ 1170 w 1170"/>
              <a:gd name="T9" fmla="*/ 1813 h 1813"/>
              <a:gd name="T10" fmla="*/ 1170 w 1170"/>
              <a:gd name="T11" fmla="*/ 0 h 1813"/>
              <a:gd name="T12" fmla="*/ 1050 w 1170"/>
              <a:gd name="T13" fmla="*/ 92 h 1813"/>
            </a:gdLst>
            <a:ahLst/>
            <a:cxnLst>
              <a:cxn ang="0">
                <a:pos x="T0" y="T1"/>
              </a:cxn>
              <a:cxn ang="0">
                <a:pos x="T2" y="T3"/>
              </a:cxn>
              <a:cxn ang="0">
                <a:pos x="T4" y="T5"/>
              </a:cxn>
              <a:cxn ang="0">
                <a:pos x="T6" y="T7"/>
              </a:cxn>
              <a:cxn ang="0">
                <a:pos x="T8" y="T9"/>
              </a:cxn>
              <a:cxn ang="0">
                <a:pos x="T10" y="T11"/>
              </a:cxn>
              <a:cxn ang="0">
                <a:pos x="T12" y="T13"/>
              </a:cxn>
            </a:cxnLst>
            <a:rect l="0" t="0" r="r" b="b"/>
            <a:pathLst>
              <a:path w="1170" h="1813">
                <a:moveTo>
                  <a:pt x="1050" y="92"/>
                </a:moveTo>
                <a:lnTo>
                  <a:pt x="1003" y="127"/>
                </a:lnTo>
                <a:lnTo>
                  <a:pt x="0" y="901"/>
                </a:lnTo>
                <a:lnTo>
                  <a:pt x="702" y="1813"/>
                </a:lnTo>
                <a:lnTo>
                  <a:pt x="1170" y="1813"/>
                </a:lnTo>
                <a:lnTo>
                  <a:pt x="1170" y="0"/>
                </a:lnTo>
                <a:lnTo>
                  <a:pt x="1050" y="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ight Triangle 6">
            <a:extLst>
              <a:ext uri="{FF2B5EF4-FFF2-40B4-BE49-F238E27FC236}">
                <a16:creationId xmlns:a16="http://schemas.microsoft.com/office/drawing/2014/main" id="{39FD7EAF-A5D5-4BF5-9515-D0682B3537E7}"/>
              </a:ext>
            </a:extLst>
          </p:cNvPr>
          <p:cNvSpPr/>
          <p:nvPr/>
        </p:nvSpPr>
        <p:spPr>
          <a:xfrm rot="19372791">
            <a:off x="5690468" y="-561031"/>
            <a:ext cx="1220698" cy="103964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9070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F82057E0-DD16-4A58-B00A-D8DE30D2DA15}"/>
              </a:ext>
            </a:extLst>
          </p:cNvPr>
          <p:cNvSpPr/>
          <p:nvPr/>
        </p:nvSpPr>
        <p:spPr>
          <a:xfrm>
            <a:off x="1204806" y="419681"/>
            <a:ext cx="10025169" cy="421020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Slide Number Placeholder 35">
            <a:extLst>
              <a:ext uri="{FF2B5EF4-FFF2-40B4-BE49-F238E27FC236}">
                <a16:creationId xmlns:a16="http://schemas.microsoft.com/office/drawing/2014/main" id="{4FEA5B0D-C0DC-4FA0-A521-A7BC6E771A53}"/>
              </a:ext>
            </a:extLst>
          </p:cNvPr>
          <p:cNvSpPr>
            <a:spLocks noGrp="1"/>
          </p:cNvSpPr>
          <p:nvPr>
            <p:ph type="sldNum" sz="quarter" idx="12"/>
          </p:nvPr>
        </p:nvSpPr>
        <p:spPr>
          <a:xfrm>
            <a:off x="11568608" y="6448252"/>
            <a:ext cx="372404" cy="365125"/>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000" b="0" i="0" u="none" strike="noStrike" kern="1200" cap="none" spc="0" normalizeH="0" baseline="0" noProof="0">
                <a:ln>
                  <a:noFill/>
                </a:ln>
                <a:solidFill>
                  <a:prstClr val="white">
                    <a:lumMod val="50000"/>
                  </a:prstClr>
                </a:solidFill>
                <a:effectLst/>
                <a:uLnTx/>
                <a:uFillTx/>
                <a:latin typeface="Century Gothic" panose="020B0502020202020204" pitchFamily="34" charset="0"/>
                <a:ea typeface="+mn-ea"/>
                <a:cs typeface="+mn-cs"/>
              </a:rPr>
              <a:pPr marL="0" marR="0" lvl="0" indent="0" algn="ctr" defTabSz="1218987"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4DF5ADA7-8915-42F7-A2C0-17D3AE1B88B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96178" y="5219664"/>
            <a:ext cx="3563987" cy="1638336"/>
          </a:xfrm>
          <a:prstGeom prst="rect">
            <a:avLst/>
          </a:prstGeom>
        </p:spPr>
      </p:pic>
      <p:sp>
        <p:nvSpPr>
          <p:cNvPr id="10" name="Rectangle 9">
            <a:extLst>
              <a:ext uri="{FF2B5EF4-FFF2-40B4-BE49-F238E27FC236}">
                <a16:creationId xmlns:a16="http://schemas.microsoft.com/office/drawing/2014/main" id="{25EB2226-D0FE-6F4B-94AE-4A78AE582FEF}"/>
              </a:ext>
            </a:extLst>
          </p:cNvPr>
          <p:cNvSpPr/>
          <p:nvPr/>
        </p:nvSpPr>
        <p:spPr>
          <a:xfrm>
            <a:off x="1781993" y="957483"/>
            <a:ext cx="8524874" cy="2923877"/>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Request technical assistance! Share resources! Suggest a topic for future trainings!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https://schoolcrisishealing.org/get-involved/</a:t>
            </a:r>
          </a:p>
        </p:txBody>
      </p:sp>
      <p:pic>
        <p:nvPicPr>
          <p:cNvPr id="12" name="Picture 4" descr="A close up of a logo&#10;&#10;Description automatically generated">
            <a:extLst>
              <a:ext uri="{FF2B5EF4-FFF2-40B4-BE49-F238E27FC236}">
                <a16:creationId xmlns:a16="http://schemas.microsoft.com/office/drawing/2014/main" id="{E56AE1FA-4CE3-D34C-BFE3-F3176A854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165" y="5529263"/>
            <a:ext cx="5136457" cy="128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52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182">
            <a:extLst>
              <a:ext uri="{FF2B5EF4-FFF2-40B4-BE49-F238E27FC236}">
                <a16:creationId xmlns:a16="http://schemas.microsoft.com/office/drawing/2014/main" id="{DEE97DE8-6C2B-4625-B871-81FAFD8FA606}"/>
              </a:ext>
            </a:extLst>
          </p:cNvPr>
          <p:cNvSpPr/>
          <p:nvPr/>
        </p:nvSpPr>
        <p:spPr>
          <a:xfrm>
            <a:off x="1588" y="389627"/>
            <a:ext cx="6401605" cy="85671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7" name="Freeform 35"/>
          <p:cNvSpPr>
            <a:spLocks/>
          </p:cNvSpPr>
          <p:nvPr/>
        </p:nvSpPr>
        <p:spPr bwMode="auto">
          <a:xfrm>
            <a:off x="9672521" y="5570066"/>
            <a:ext cx="165554" cy="514692"/>
          </a:xfrm>
          <a:custGeom>
            <a:avLst/>
            <a:gdLst>
              <a:gd name="T0" fmla="*/ 56 w 507"/>
              <a:gd name="T1" fmla="*/ 438 h 1571"/>
              <a:gd name="T2" fmla="*/ 434 w 507"/>
              <a:gd name="T3" fmla="*/ 1571 h 1571"/>
              <a:gd name="T4" fmla="*/ 507 w 507"/>
              <a:gd name="T5" fmla="*/ 0 h 1571"/>
              <a:gd name="T6" fmla="*/ 444 w 507"/>
              <a:gd name="T7" fmla="*/ 40 h 1571"/>
              <a:gd name="T8" fmla="*/ 382 w 507"/>
              <a:gd name="T9" fmla="*/ 77 h 1571"/>
              <a:gd name="T10" fmla="*/ 320 w 507"/>
              <a:gd name="T11" fmla="*/ 115 h 1571"/>
              <a:gd name="T12" fmla="*/ 256 w 507"/>
              <a:gd name="T13" fmla="*/ 152 h 1571"/>
              <a:gd name="T14" fmla="*/ 192 w 507"/>
              <a:gd name="T15" fmla="*/ 189 h 1571"/>
              <a:gd name="T16" fmla="*/ 128 w 507"/>
              <a:gd name="T17" fmla="*/ 225 h 1571"/>
              <a:gd name="T18" fmla="*/ 64 w 507"/>
              <a:gd name="T19" fmla="*/ 260 h 1571"/>
              <a:gd name="T20" fmla="*/ 0 w 507"/>
              <a:gd name="T21" fmla="*/ 295 h 1571"/>
              <a:gd name="T22" fmla="*/ 14 w 507"/>
              <a:gd name="T23" fmla="*/ 329 h 1571"/>
              <a:gd name="T24" fmla="*/ 29 w 507"/>
              <a:gd name="T25" fmla="*/ 364 h 1571"/>
              <a:gd name="T26" fmla="*/ 43 w 507"/>
              <a:gd name="T27" fmla="*/ 400 h 1571"/>
              <a:gd name="T28" fmla="*/ 56 w 507"/>
              <a:gd name="T29" fmla="*/ 43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7" h="1571">
                <a:moveTo>
                  <a:pt x="56" y="438"/>
                </a:moveTo>
                <a:lnTo>
                  <a:pt x="434" y="1571"/>
                </a:lnTo>
                <a:lnTo>
                  <a:pt x="507" y="0"/>
                </a:lnTo>
                <a:lnTo>
                  <a:pt x="444" y="40"/>
                </a:lnTo>
                <a:lnTo>
                  <a:pt x="382" y="77"/>
                </a:lnTo>
                <a:lnTo>
                  <a:pt x="320" y="115"/>
                </a:lnTo>
                <a:lnTo>
                  <a:pt x="256" y="152"/>
                </a:lnTo>
                <a:lnTo>
                  <a:pt x="192" y="189"/>
                </a:lnTo>
                <a:lnTo>
                  <a:pt x="128" y="225"/>
                </a:lnTo>
                <a:lnTo>
                  <a:pt x="64" y="260"/>
                </a:lnTo>
                <a:lnTo>
                  <a:pt x="0" y="295"/>
                </a:lnTo>
                <a:lnTo>
                  <a:pt x="14" y="329"/>
                </a:lnTo>
                <a:lnTo>
                  <a:pt x="29" y="364"/>
                </a:lnTo>
                <a:lnTo>
                  <a:pt x="43" y="400"/>
                </a:lnTo>
                <a:lnTo>
                  <a:pt x="56" y="43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nvGrpSpPr>
          <p:cNvPr id="51" name="Group 50"/>
          <p:cNvGrpSpPr/>
          <p:nvPr/>
        </p:nvGrpSpPr>
        <p:grpSpPr>
          <a:xfrm>
            <a:off x="6115397" y="3644683"/>
            <a:ext cx="1745691" cy="1727047"/>
            <a:chOff x="3709988" y="4016969"/>
            <a:chExt cx="1690688" cy="1672631"/>
          </a:xfrm>
        </p:grpSpPr>
        <p:sp>
          <p:nvSpPr>
            <p:cNvPr id="52" name="Freeform 51"/>
            <p:cNvSpPr>
              <a:spLocks/>
            </p:cNvSpPr>
            <p:nvPr/>
          </p:nvSpPr>
          <p:spPr bwMode="auto">
            <a:xfrm>
              <a:off x="3731871" y="4016969"/>
              <a:ext cx="1651341" cy="1631643"/>
            </a:xfrm>
            <a:custGeom>
              <a:avLst/>
              <a:gdLst>
                <a:gd name="T0" fmla="*/ 5283 w 5283"/>
                <a:gd name="T1" fmla="*/ 2003 h 5175"/>
                <a:gd name="T2" fmla="*/ 5179 w 5283"/>
                <a:gd name="T3" fmla="*/ 1905 h 5175"/>
                <a:gd name="T4" fmla="*/ 5080 w 5283"/>
                <a:gd name="T5" fmla="*/ 1802 h 5175"/>
                <a:gd name="T6" fmla="*/ 4985 w 5283"/>
                <a:gd name="T7" fmla="*/ 1697 h 5175"/>
                <a:gd name="T8" fmla="*/ 4895 w 5283"/>
                <a:gd name="T9" fmla="*/ 1586 h 5175"/>
                <a:gd name="T10" fmla="*/ 4809 w 5283"/>
                <a:gd name="T11" fmla="*/ 1472 h 5175"/>
                <a:gd name="T12" fmla="*/ 4729 w 5283"/>
                <a:gd name="T13" fmla="*/ 1354 h 5175"/>
                <a:gd name="T14" fmla="*/ 4653 w 5283"/>
                <a:gd name="T15" fmla="*/ 1231 h 5175"/>
                <a:gd name="T16" fmla="*/ 4584 w 5283"/>
                <a:gd name="T17" fmla="*/ 1106 h 5175"/>
                <a:gd name="T18" fmla="*/ 4519 w 5283"/>
                <a:gd name="T19" fmla="*/ 978 h 5175"/>
                <a:gd name="T20" fmla="*/ 4459 w 5283"/>
                <a:gd name="T21" fmla="*/ 847 h 5175"/>
                <a:gd name="T22" fmla="*/ 4407 w 5283"/>
                <a:gd name="T23" fmla="*/ 712 h 5175"/>
                <a:gd name="T24" fmla="*/ 4358 w 5283"/>
                <a:gd name="T25" fmla="*/ 574 h 5175"/>
                <a:gd name="T26" fmla="*/ 4317 w 5283"/>
                <a:gd name="T27" fmla="*/ 434 h 5175"/>
                <a:gd name="T28" fmla="*/ 4282 w 5283"/>
                <a:gd name="T29" fmla="*/ 292 h 5175"/>
                <a:gd name="T30" fmla="*/ 4252 w 5283"/>
                <a:gd name="T31" fmla="*/ 148 h 5175"/>
                <a:gd name="T32" fmla="*/ 4230 w 5283"/>
                <a:gd name="T33" fmla="*/ 0 h 5175"/>
                <a:gd name="T34" fmla="*/ 25 w 5283"/>
                <a:gd name="T35" fmla="*/ 780 h 5175"/>
                <a:gd name="T36" fmla="*/ 86 w 5283"/>
                <a:gd name="T37" fmla="*/ 1112 h 5175"/>
                <a:gd name="T38" fmla="*/ 162 w 5283"/>
                <a:gd name="T39" fmla="*/ 1439 h 5175"/>
                <a:gd name="T40" fmla="*/ 251 w 5283"/>
                <a:gd name="T41" fmla="*/ 1760 h 5175"/>
                <a:gd name="T42" fmla="*/ 353 w 5283"/>
                <a:gd name="T43" fmla="*/ 2076 h 5175"/>
                <a:gd name="T44" fmla="*/ 470 w 5283"/>
                <a:gd name="T45" fmla="*/ 2384 h 5175"/>
                <a:gd name="T46" fmla="*/ 599 w 5283"/>
                <a:gd name="T47" fmla="*/ 2688 h 5175"/>
                <a:gd name="T48" fmla="*/ 741 w 5283"/>
                <a:gd name="T49" fmla="*/ 2984 h 5175"/>
                <a:gd name="T50" fmla="*/ 895 w 5283"/>
                <a:gd name="T51" fmla="*/ 3273 h 5175"/>
                <a:gd name="T52" fmla="*/ 1062 w 5283"/>
                <a:gd name="T53" fmla="*/ 3554 h 5175"/>
                <a:gd name="T54" fmla="*/ 1240 w 5283"/>
                <a:gd name="T55" fmla="*/ 3828 h 5175"/>
                <a:gd name="T56" fmla="*/ 1429 w 5283"/>
                <a:gd name="T57" fmla="*/ 4093 h 5175"/>
                <a:gd name="T58" fmla="*/ 1629 w 5283"/>
                <a:gd name="T59" fmla="*/ 4350 h 5175"/>
                <a:gd name="T60" fmla="*/ 1841 w 5283"/>
                <a:gd name="T61" fmla="*/ 4597 h 5175"/>
                <a:gd name="T62" fmla="*/ 2062 w 5283"/>
                <a:gd name="T63" fmla="*/ 4835 h 5175"/>
                <a:gd name="T64" fmla="*/ 2293 w 5283"/>
                <a:gd name="T65" fmla="*/ 5065 h 5175"/>
                <a:gd name="connsiteX0" fmla="*/ 5132 w 10565"/>
                <a:gd name="connsiteY0" fmla="*/ 10000 h 10000"/>
                <a:gd name="connsiteX1" fmla="*/ 10565 w 10565"/>
                <a:gd name="connsiteY1" fmla="*/ 3871 h 10000"/>
                <a:gd name="connsiteX2" fmla="*/ 10467 w 10565"/>
                <a:gd name="connsiteY2" fmla="*/ 3778 h 10000"/>
                <a:gd name="connsiteX3" fmla="*/ 10368 w 10565"/>
                <a:gd name="connsiteY3" fmla="*/ 3681 h 10000"/>
                <a:gd name="connsiteX4" fmla="*/ 10273 w 10565"/>
                <a:gd name="connsiteY4" fmla="*/ 3583 h 10000"/>
                <a:gd name="connsiteX5" fmla="*/ 10181 w 10565"/>
                <a:gd name="connsiteY5" fmla="*/ 3482 h 10000"/>
                <a:gd name="connsiteX6" fmla="*/ 10088 w 10565"/>
                <a:gd name="connsiteY6" fmla="*/ 3384 h 10000"/>
                <a:gd name="connsiteX7" fmla="*/ 10001 w 10565"/>
                <a:gd name="connsiteY7" fmla="*/ 3279 h 10000"/>
                <a:gd name="connsiteX8" fmla="*/ 9914 w 10565"/>
                <a:gd name="connsiteY8" fmla="*/ 3171 h 10000"/>
                <a:gd name="connsiteX9" fmla="*/ 9831 w 10565"/>
                <a:gd name="connsiteY9" fmla="*/ 3065 h 10000"/>
                <a:gd name="connsiteX10" fmla="*/ 9747 w 10565"/>
                <a:gd name="connsiteY10" fmla="*/ 2955 h 10000"/>
                <a:gd name="connsiteX11" fmla="*/ 9668 w 10565"/>
                <a:gd name="connsiteY11" fmla="*/ 2844 h 10000"/>
                <a:gd name="connsiteX12" fmla="*/ 9592 w 10565"/>
                <a:gd name="connsiteY12" fmla="*/ 2730 h 10000"/>
                <a:gd name="connsiteX13" fmla="*/ 9516 w 10565"/>
                <a:gd name="connsiteY13" fmla="*/ 2616 h 10000"/>
                <a:gd name="connsiteX14" fmla="*/ 9443 w 10565"/>
                <a:gd name="connsiteY14" fmla="*/ 2499 h 10000"/>
                <a:gd name="connsiteX15" fmla="*/ 9372 w 10565"/>
                <a:gd name="connsiteY15" fmla="*/ 2379 h 10000"/>
                <a:gd name="connsiteX16" fmla="*/ 9306 w 10565"/>
                <a:gd name="connsiteY16" fmla="*/ 2261 h 10000"/>
                <a:gd name="connsiteX17" fmla="*/ 9242 w 10565"/>
                <a:gd name="connsiteY17" fmla="*/ 2137 h 10000"/>
                <a:gd name="connsiteX18" fmla="*/ 9179 w 10565"/>
                <a:gd name="connsiteY18" fmla="*/ 2015 h 10000"/>
                <a:gd name="connsiteX19" fmla="*/ 9119 w 10565"/>
                <a:gd name="connsiteY19" fmla="*/ 1890 h 10000"/>
                <a:gd name="connsiteX20" fmla="*/ 9060 w 10565"/>
                <a:gd name="connsiteY20" fmla="*/ 1764 h 10000"/>
                <a:gd name="connsiteX21" fmla="*/ 9005 w 10565"/>
                <a:gd name="connsiteY21" fmla="*/ 1637 h 10000"/>
                <a:gd name="connsiteX22" fmla="*/ 8954 w 10565"/>
                <a:gd name="connsiteY22" fmla="*/ 1505 h 10000"/>
                <a:gd name="connsiteX23" fmla="*/ 8907 w 10565"/>
                <a:gd name="connsiteY23" fmla="*/ 1376 h 10000"/>
                <a:gd name="connsiteX24" fmla="*/ 8858 w 10565"/>
                <a:gd name="connsiteY24" fmla="*/ 1244 h 10000"/>
                <a:gd name="connsiteX25" fmla="*/ 8814 w 10565"/>
                <a:gd name="connsiteY25" fmla="*/ 1109 h 10000"/>
                <a:gd name="connsiteX26" fmla="*/ 8774 w 10565"/>
                <a:gd name="connsiteY26" fmla="*/ 976 h 10000"/>
                <a:gd name="connsiteX27" fmla="*/ 8736 w 10565"/>
                <a:gd name="connsiteY27" fmla="*/ 839 h 10000"/>
                <a:gd name="connsiteX28" fmla="*/ 8702 w 10565"/>
                <a:gd name="connsiteY28" fmla="*/ 703 h 10000"/>
                <a:gd name="connsiteX29" fmla="*/ 8670 w 10565"/>
                <a:gd name="connsiteY29" fmla="*/ 564 h 10000"/>
                <a:gd name="connsiteX30" fmla="*/ 8642 w 10565"/>
                <a:gd name="connsiteY30" fmla="*/ 423 h 10000"/>
                <a:gd name="connsiteX31" fmla="*/ 8613 w 10565"/>
                <a:gd name="connsiteY31" fmla="*/ 286 h 10000"/>
                <a:gd name="connsiteX32" fmla="*/ 8591 w 10565"/>
                <a:gd name="connsiteY32" fmla="*/ 143 h 10000"/>
                <a:gd name="connsiteX33" fmla="*/ 8572 w 10565"/>
                <a:gd name="connsiteY33" fmla="*/ 0 h 10000"/>
                <a:gd name="connsiteX34" fmla="*/ 565 w 10565"/>
                <a:gd name="connsiteY34" fmla="*/ 1185 h 10000"/>
                <a:gd name="connsiteX35" fmla="*/ 667 w 10565"/>
                <a:gd name="connsiteY35" fmla="*/ 1830 h 10000"/>
                <a:gd name="connsiteX36" fmla="*/ 728 w 10565"/>
                <a:gd name="connsiteY36" fmla="*/ 2149 h 10000"/>
                <a:gd name="connsiteX37" fmla="*/ 796 w 10565"/>
                <a:gd name="connsiteY37" fmla="*/ 2464 h 10000"/>
                <a:gd name="connsiteX38" fmla="*/ 872 w 10565"/>
                <a:gd name="connsiteY38" fmla="*/ 2781 h 10000"/>
                <a:gd name="connsiteX39" fmla="*/ 951 w 10565"/>
                <a:gd name="connsiteY39" fmla="*/ 3092 h 10000"/>
                <a:gd name="connsiteX40" fmla="*/ 1040 w 10565"/>
                <a:gd name="connsiteY40" fmla="*/ 3401 h 10000"/>
                <a:gd name="connsiteX41" fmla="*/ 1133 w 10565"/>
                <a:gd name="connsiteY41" fmla="*/ 3706 h 10000"/>
                <a:gd name="connsiteX42" fmla="*/ 1233 w 10565"/>
                <a:gd name="connsiteY42" fmla="*/ 4012 h 10000"/>
                <a:gd name="connsiteX43" fmla="*/ 1341 w 10565"/>
                <a:gd name="connsiteY43" fmla="*/ 4311 h 10000"/>
                <a:gd name="connsiteX44" fmla="*/ 1455 w 10565"/>
                <a:gd name="connsiteY44" fmla="*/ 4607 h 10000"/>
                <a:gd name="connsiteX45" fmla="*/ 1572 w 10565"/>
                <a:gd name="connsiteY45" fmla="*/ 4904 h 10000"/>
                <a:gd name="connsiteX46" fmla="*/ 1699 w 10565"/>
                <a:gd name="connsiteY46" fmla="*/ 5194 h 10000"/>
                <a:gd name="connsiteX47" fmla="*/ 1831 w 10565"/>
                <a:gd name="connsiteY47" fmla="*/ 5480 h 10000"/>
                <a:gd name="connsiteX48" fmla="*/ 1968 w 10565"/>
                <a:gd name="connsiteY48" fmla="*/ 5766 h 10000"/>
                <a:gd name="connsiteX49" fmla="*/ 2110 w 10565"/>
                <a:gd name="connsiteY49" fmla="*/ 6048 h 10000"/>
                <a:gd name="connsiteX50" fmla="*/ 2259 w 10565"/>
                <a:gd name="connsiteY50" fmla="*/ 6325 h 10000"/>
                <a:gd name="connsiteX51" fmla="*/ 2414 w 10565"/>
                <a:gd name="connsiteY51" fmla="*/ 6599 h 10000"/>
                <a:gd name="connsiteX52" fmla="*/ 2575 w 10565"/>
                <a:gd name="connsiteY52" fmla="*/ 6868 h 10000"/>
                <a:gd name="connsiteX53" fmla="*/ 2742 w 10565"/>
                <a:gd name="connsiteY53" fmla="*/ 7134 h 10000"/>
                <a:gd name="connsiteX54" fmla="*/ 2912 w 10565"/>
                <a:gd name="connsiteY54" fmla="*/ 7397 h 10000"/>
                <a:gd name="connsiteX55" fmla="*/ 3088 w 10565"/>
                <a:gd name="connsiteY55" fmla="*/ 7656 h 10000"/>
                <a:gd name="connsiteX56" fmla="*/ 3270 w 10565"/>
                <a:gd name="connsiteY56" fmla="*/ 7909 h 10000"/>
                <a:gd name="connsiteX57" fmla="*/ 3457 w 10565"/>
                <a:gd name="connsiteY57" fmla="*/ 8158 h 10000"/>
                <a:gd name="connsiteX58" fmla="*/ 3648 w 10565"/>
                <a:gd name="connsiteY58" fmla="*/ 8406 h 10000"/>
                <a:gd name="connsiteX59" fmla="*/ 3847 w 10565"/>
                <a:gd name="connsiteY59" fmla="*/ 8647 h 10000"/>
                <a:gd name="connsiteX60" fmla="*/ 4050 w 10565"/>
                <a:gd name="connsiteY60" fmla="*/ 8883 h 10000"/>
                <a:gd name="connsiteX61" fmla="*/ 4256 w 10565"/>
                <a:gd name="connsiteY61" fmla="*/ 9115 h 10000"/>
                <a:gd name="connsiteX62" fmla="*/ 4468 w 10565"/>
                <a:gd name="connsiteY62" fmla="*/ 9343 h 10000"/>
                <a:gd name="connsiteX63" fmla="*/ 4684 w 10565"/>
                <a:gd name="connsiteY63" fmla="*/ 9567 h 10000"/>
                <a:gd name="connsiteX64" fmla="*/ 4905 w 10565"/>
                <a:gd name="connsiteY64" fmla="*/ 9787 h 10000"/>
                <a:gd name="connsiteX65" fmla="*/ 5132 w 10565"/>
                <a:gd name="connsiteY65" fmla="*/ 10000 h 10000"/>
                <a:gd name="connsiteX0" fmla="*/ 4567 w 10000"/>
                <a:gd name="connsiteY0" fmla="*/ 10000 h 10000"/>
                <a:gd name="connsiteX1" fmla="*/ 10000 w 10000"/>
                <a:gd name="connsiteY1" fmla="*/ 3871 h 10000"/>
                <a:gd name="connsiteX2" fmla="*/ 9902 w 10000"/>
                <a:gd name="connsiteY2" fmla="*/ 3778 h 10000"/>
                <a:gd name="connsiteX3" fmla="*/ 9803 w 10000"/>
                <a:gd name="connsiteY3" fmla="*/ 3681 h 10000"/>
                <a:gd name="connsiteX4" fmla="*/ 9708 w 10000"/>
                <a:gd name="connsiteY4" fmla="*/ 3583 h 10000"/>
                <a:gd name="connsiteX5" fmla="*/ 9616 w 10000"/>
                <a:gd name="connsiteY5" fmla="*/ 3482 h 10000"/>
                <a:gd name="connsiteX6" fmla="*/ 9523 w 10000"/>
                <a:gd name="connsiteY6" fmla="*/ 3384 h 10000"/>
                <a:gd name="connsiteX7" fmla="*/ 9436 w 10000"/>
                <a:gd name="connsiteY7" fmla="*/ 3279 h 10000"/>
                <a:gd name="connsiteX8" fmla="*/ 9349 w 10000"/>
                <a:gd name="connsiteY8" fmla="*/ 3171 h 10000"/>
                <a:gd name="connsiteX9" fmla="*/ 9266 w 10000"/>
                <a:gd name="connsiteY9" fmla="*/ 3065 h 10000"/>
                <a:gd name="connsiteX10" fmla="*/ 9182 w 10000"/>
                <a:gd name="connsiteY10" fmla="*/ 2955 h 10000"/>
                <a:gd name="connsiteX11" fmla="*/ 9103 w 10000"/>
                <a:gd name="connsiteY11" fmla="*/ 2844 h 10000"/>
                <a:gd name="connsiteX12" fmla="*/ 9027 w 10000"/>
                <a:gd name="connsiteY12" fmla="*/ 2730 h 10000"/>
                <a:gd name="connsiteX13" fmla="*/ 8951 w 10000"/>
                <a:gd name="connsiteY13" fmla="*/ 2616 h 10000"/>
                <a:gd name="connsiteX14" fmla="*/ 8878 w 10000"/>
                <a:gd name="connsiteY14" fmla="*/ 2499 h 10000"/>
                <a:gd name="connsiteX15" fmla="*/ 8807 w 10000"/>
                <a:gd name="connsiteY15" fmla="*/ 2379 h 10000"/>
                <a:gd name="connsiteX16" fmla="*/ 8741 w 10000"/>
                <a:gd name="connsiteY16" fmla="*/ 2261 h 10000"/>
                <a:gd name="connsiteX17" fmla="*/ 8677 w 10000"/>
                <a:gd name="connsiteY17" fmla="*/ 2137 h 10000"/>
                <a:gd name="connsiteX18" fmla="*/ 8614 w 10000"/>
                <a:gd name="connsiteY18" fmla="*/ 2015 h 10000"/>
                <a:gd name="connsiteX19" fmla="*/ 8554 w 10000"/>
                <a:gd name="connsiteY19" fmla="*/ 1890 h 10000"/>
                <a:gd name="connsiteX20" fmla="*/ 8495 w 10000"/>
                <a:gd name="connsiteY20" fmla="*/ 1764 h 10000"/>
                <a:gd name="connsiteX21" fmla="*/ 8440 w 10000"/>
                <a:gd name="connsiteY21" fmla="*/ 1637 h 10000"/>
                <a:gd name="connsiteX22" fmla="*/ 8389 w 10000"/>
                <a:gd name="connsiteY22" fmla="*/ 1505 h 10000"/>
                <a:gd name="connsiteX23" fmla="*/ 8342 w 10000"/>
                <a:gd name="connsiteY23" fmla="*/ 1376 h 10000"/>
                <a:gd name="connsiteX24" fmla="*/ 8293 w 10000"/>
                <a:gd name="connsiteY24" fmla="*/ 1244 h 10000"/>
                <a:gd name="connsiteX25" fmla="*/ 8249 w 10000"/>
                <a:gd name="connsiteY25" fmla="*/ 1109 h 10000"/>
                <a:gd name="connsiteX26" fmla="*/ 8209 w 10000"/>
                <a:gd name="connsiteY26" fmla="*/ 976 h 10000"/>
                <a:gd name="connsiteX27" fmla="*/ 8171 w 10000"/>
                <a:gd name="connsiteY27" fmla="*/ 839 h 10000"/>
                <a:gd name="connsiteX28" fmla="*/ 8137 w 10000"/>
                <a:gd name="connsiteY28" fmla="*/ 703 h 10000"/>
                <a:gd name="connsiteX29" fmla="*/ 8105 w 10000"/>
                <a:gd name="connsiteY29" fmla="*/ 564 h 10000"/>
                <a:gd name="connsiteX30" fmla="*/ 8077 w 10000"/>
                <a:gd name="connsiteY30" fmla="*/ 423 h 10000"/>
                <a:gd name="connsiteX31" fmla="*/ 8048 w 10000"/>
                <a:gd name="connsiteY31" fmla="*/ 286 h 10000"/>
                <a:gd name="connsiteX32" fmla="*/ 8026 w 10000"/>
                <a:gd name="connsiteY32" fmla="*/ 143 h 10000"/>
                <a:gd name="connsiteX33" fmla="*/ 8007 w 10000"/>
                <a:gd name="connsiteY33" fmla="*/ 0 h 10000"/>
                <a:gd name="connsiteX34" fmla="*/ 0 w 10000"/>
                <a:gd name="connsiteY34" fmla="*/ 1185 h 10000"/>
                <a:gd name="connsiteX35" fmla="*/ 102 w 10000"/>
                <a:gd name="connsiteY35" fmla="*/ 1830 h 10000"/>
                <a:gd name="connsiteX36" fmla="*/ 163 w 10000"/>
                <a:gd name="connsiteY36" fmla="*/ 2149 h 10000"/>
                <a:gd name="connsiteX37" fmla="*/ 231 w 10000"/>
                <a:gd name="connsiteY37" fmla="*/ 2464 h 10000"/>
                <a:gd name="connsiteX38" fmla="*/ 307 w 10000"/>
                <a:gd name="connsiteY38" fmla="*/ 2781 h 10000"/>
                <a:gd name="connsiteX39" fmla="*/ 386 w 10000"/>
                <a:gd name="connsiteY39" fmla="*/ 3092 h 10000"/>
                <a:gd name="connsiteX40" fmla="*/ 475 w 10000"/>
                <a:gd name="connsiteY40" fmla="*/ 3401 h 10000"/>
                <a:gd name="connsiteX41" fmla="*/ 568 w 10000"/>
                <a:gd name="connsiteY41" fmla="*/ 3706 h 10000"/>
                <a:gd name="connsiteX42" fmla="*/ 668 w 10000"/>
                <a:gd name="connsiteY42" fmla="*/ 4012 h 10000"/>
                <a:gd name="connsiteX43" fmla="*/ 776 w 10000"/>
                <a:gd name="connsiteY43" fmla="*/ 4311 h 10000"/>
                <a:gd name="connsiteX44" fmla="*/ 890 w 10000"/>
                <a:gd name="connsiteY44" fmla="*/ 4607 h 10000"/>
                <a:gd name="connsiteX45" fmla="*/ 1007 w 10000"/>
                <a:gd name="connsiteY45" fmla="*/ 4904 h 10000"/>
                <a:gd name="connsiteX46" fmla="*/ 1134 w 10000"/>
                <a:gd name="connsiteY46" fmla="*/ 5194 h 10000"/>
                <a:gd name="connsiteX47" fmla="*/ 1266 w 10000"/>
                <a:gd name="connsiteY47" fmla="*/ 5480 h 10000"/>
                <a:gd name="connsiteX48" fmla="*/ 1403 w 10000"/>
                <a:gd name="connsiteY48" fmla="*/ 5766 h 10000"/>
                <a:gd name="connsiteX49" fmla="*/ 1545 w 10000"/>
                <a:gd name="connsiteY49" fmla="*/ 6048 h 10000"/>
                <a:gd name="connsiteX50" fmla="*/ 1694 w 10000"/>
                <a:gd name="connsiteY50" fmla="*/ 6325 h 10000"/>
                <a:gd name="connsiteX51" fmla="*/ 1849 w 10000"/>
                <a:gd name="connsiteY51" fmla="*/ 6599 h 10000"/>
                <a:gd name="connsiteX52" fmla="*/ 2010 w 10000"/>
                <a:gd name="connsiteY52" fmla="*/ 6868 h 10000"/>
                <a:gd name="connsiteX53" fmla="*/ 2177 w 10000"/>
                <a:gd name="connsiteY53" fmla="*/ 7134 h 10000"/>
                <a:gd name="connsiteX54" fmla="*/ 2347 w 10000"/>
                <a:gd name="connsiteY54" fmla="*/ 7397 h 10000"/>
                <a:gd name="connsiteX55" fmla="*/ 2523 w 10000"/>
                <a:gd name="connsiteY55" fmla="*/ 7656 h 10000"/>
                <a:gd name="connsiteX56" fmla="*/ 2705 w 10000"/>
                <a:gd name="connsiteY56" fmla="*/ 7909 h 10000"/>
                <a:gd name="connsiteX57" fmla="*/ 2892 w 10000"/>
                <a:gd name="connsiteY57" fmla="*/ 8158 h 10000"/>
                <a:gd name="connsiteX58" fmla="*/ 3083 w 10000"/>
                <a:gd name="connsiteY58" fmla="*/ 8406 h 10000"/>
                <a:gd name="connsiteX59" fmla="*/ 3282 w 10000"/>
                <a:gd name="connsiteY59" fmla="*/ 8647 h 10000"/>
                <a:gd name="connsiteX60" fmla="*/ 3485 w 10000"/>
                <a:gd name="connsiteY60" fmla="*/ 8883 h 10000"/>
                <a:gd name="connsiteX61" fmla="*/ 3691 w 10000"/>
                <a:gd name="connsiteY61" fmla="*/ 9115 h 10000"/>
                <a:gd name="connsiteX62" fmla="*/ 3903 w 10000"/>
                <a:gd name="connsiteY62" fmla="*/ 9343 h 10000"/>
                <a:gd name="connsiteX63" fmla="*/ 4119 w 10000"/>
                <a:gd name="connsiteY63" fmla="*/ 9567 h 10000"/>
                <a:gd name="connsiteX64" fmla="*/ 4340 w 10000"/>
                <a:gd name="connsiteY64" fmla="*/ 9787 h 10000"/>
                <a:gd name="connsiteX65" fmla="*/ 4567 w 10000"/>
                <a:gd name="connsiteY65" fmla="*/ 10000 h 10000"/>
                <a:gd name="connsiteX0" fmla="*/ 4553 w 9986"/>
                <a:gd name="connsiteY0" fmla="*/ 10000 h 10000"/>
                <a:gd name="connsiteX1" fmla="*/ 9986 w 9986"/>
                <a:gd name="connsiteY1" fmla="*/ 3871 h 10000"/>
                <a:gd name="connsiteX2" fmla="*/ 9888 w 9986"/>
                <a:gd name="connsiteY2" fmla="*/ 3778 h 10000"/>
                <a:gd name="connsiteX3" fmla="*/ 9789 w 9986"/>
                <a:gd name="connsiteY3" fmla="*/ 3681 h 10000"/>
                <a:gd name="connsiteX4" fmla="*/ 9694 w 9986"/>
                <a:gd name="connsiteY4" fmla="*/ 3583 h 10000"/>
                <a:gd name="connsiteX5" fmla="*/ 9602 w 9986"/>
                <a:gd name="connsiteY5" fmla="*/ 3482 h 10000"/>
                <a:gd name="connsiteX6" fmla="*/ 9509 w 9986"/>
                <a:gd name="connsiteY6" fmla="*/ 3384 h 10000"/>
                <a:gd name="connsiteX7" fmla="*/ 9422 w 9986"/>
                <a:gd name="connsiteY7" fmla="*/ 3279 h 10000"/>
                <a:gd name="connsiteX8" fmla="*/ 9335 w 9986"/>
                <a:gd name="connsiteY8" fmla="*/ 3171 h 10000"/>
                <a:gd name="connsiteX9" fmla="*/ 9252 w 9986"/>
                <a:gd name="connsiteY9" fmla="*/ 3065 h 10000"/>
                <a:gd name="connsiteX10" fmla="*/ 9168 w 9986"/>
                <a:gd name="connsiteY10" fmla="*/ 2955 h 10000"/>
                <a:gd name="connsiteX11" fmla="*/ 9089 w 9986"/>
                <a:gd name="connsiteY11" fmla="*/ 2844 h 10000"/>
                <a:gd name="connsiteX12" fmla="*/ 9013 w 9986"/>
                <a:gd name="connsiteY12" fmla="*/ 2730 h 10000"/>
                <a:gd name="connsiteX13" fmla="*/ 8937 w 9986"/>
                <a:gd name="connsiteY13" fmla="*/ 2616 h 10000"/>
                <a:gd name="connsiteX14" fmla="*/ 8864 w 9986"/>
                <a:gd name="connsiteY14" fmla="*/ 2499 h 10000"/>
                <a:gd name="connsiteX15" fmla="*/ 8793 w 9986"/>
                <a:gd name="connsiteY15" fmla="*/ 2379 h 10000"/>
                <a:gd name="connsiteX16" fmla="*/ 8727 w 9986"/>
                <a:gd name="connsiteY16" fmla="*/ 2261 h 10000"/>
                <a:gd name="connsiteX17" fmla="*/ 8663 w 9986"/>
                <a:gd name="connsiteY17" fmla="*/ 2137 h 10000"/>
                <a:gd name="connsiteX18" fmla="*/ 8600 w 9986"/>
                <a:gd name="connsiteY18" fmla="*/ 2015 h 10000"/>
                <a:gd name="connsiteX19" fmla="*/ 8540 w 9986"/>
                <a:gd name="connsiteY19" fmla="*/ 1890 h 10000"/>
                <a:gd name="connsiteX20" fmla="*/ 8481 w 9986"/>
                <a:gd name="connsiteY20" fmla="*/ 1764 h 10000"/>
                <a:gd name="connsiteX21" fmla="*/ 8426 w 9986"/>
                <a:gd name="connsiteY21" fmla="*/ 1637 h 10000"/>
                <a:gd name="connsiteX22" fmla="*/ 8375 w 9986"/>
                <a:gd name="connsiteY22" fmla="*/ 1505 h 10000"/>
                <a:gd name="connsiteX23" fmla="*/ 8328 w 9986"/>
                <a:gd name="connsiteY23" fmla="*/ 1376 h 10000"/>
                <a:gd name="connsiteX24" fmla="*/ 8279 w 9986"/>
                <a:gd name="connsiteY24" fmla="*/ 1244 h 10000"/>
                <a:gd name="connsiteX25" fmla="*/ 8235 w 9986"/>
                <a:gd name="connsiteY25" fmla="*/ 1109 h 10000"/>
                <a:gd name="connsiteX26" fmla="*/ 8195 w 9986"/>
                <a:gd name="connsiteY26" fmla="*/ 976 h 10000"/>
                <a:gd name="connsiteX27" fmla="*/ 8157 w 9986"/>
                <a:gd name="connsiteY27" fmla="*/ 839 h 10000"/>
                <a:gd name="connsiteX28" fmla="*/ 8123 w 9986"/>
                <a:gd name="connsiteY28" fmla="*/ 703 h 10000"/>
                <a:gd name="connsiteX29" fmla="*/ 8091 w 9986"/>
                <a:gd name="connsiteY29" fmla="*/ 564 h 10000"/>
                <a:gd name="connsiteX30" fmla="*/ 8063 w 9986"/>
                <a:gd name="connsiteY30" fmla="*/ 423 h 10000"/>
                <a:gd name="connsiteX31" fmla="*/ 8034 w 9986"/>
                <a:gd name="connsiteY31" fmla="*/ 286 h 10000"/>
                <a:gd name="connsiteX32" fmla="*/ 8012 w 9986"/>
                <a:gd name="connsiteY32" fmla="*/ 143 h 10000"/>
                <a:gd name="connsiteX33" fmla="*/ 7993 w 9986"/>
                <a:gd name="connsiteY33" fmla="*/ 0 h 10000"/>
                <a:gd name="connsiteX34" fmla="*/ 0 w 9986"/>
                <a:gd name="connsiteY34" fmla="*/ 1373 h 10000"/>
                <a:gd name="connsiteX35" fmla="*/ 88 w 9986"/>
                <a:gd name="connsiteY35" fmla="*/ 1830 h 10000"/>
                <a:gd name="connsiteX36" fmla="*/ 149 w 9986"/>
                <a:gd name="connsiteY36" fmla="*/ 2149 h 10000"/>
                <a:gd name="connsiteX37" fmla="*/ 217 w 9986"/>
                <a:gd name="connsiteY37" fmla="*/ 2464 h 10000"/>
                <a:gd name="connsiteX38" fmla="*/ 293 w 9986"/>
                <a:gd name="connsiteY38" fmla="*/ 2781 h 10000"/>
                <a:gd name="connsiteX39" fmla="*/ 372 w 9986"/>
                <a:gd name="connsiteY39" fmla="*/ 3092 h 10000"/>
                <a:gd name="connsiteX40" fmla="*/ 461 w 9986"/>
                <a:gd name="connsiteY40" fmla="*/ 3401 h 10000"/>
                <a:gd name="connsiteX41" fmla="*/ 554 w 9986"/>
                <a:gd name="connsiteY41" fmla="*/ 3706 h 10000"/>
                <a:gd name="connsiteX42" fmla="*/ 654 w 9986"/>
                <a:gd name="connsiteY42" fmla="*/ 4012 h 10000"/>
                <a:gd name="connsiteX43" fmla="*/ 762 w 9986"/>
                <a:gd name="connsiteY43" fmla="*/ 4311 h 10000"/>
                <a:gd name="connsiteX44" fmla="*/ 876 w 9986"/>
                <a:gd name="connsiteY44" fmla="*/ 4607 h 10000"/>
                <a:gd name="connsiteX45" fmla="*/ 993 w 9986"/>
                <a:gd name="connsiteY45" fmla="*/ 4904 h 10000"/>
                <a:gd name="connsiteX46" fmla="*/ 1120 w 9986"/>
                <a:gd name="connsiteY46" fmla="*/ 5194 h 10000"/>
                <a:gd name="connsiteX47" fmla="*/ 1252 w 9986"/>
                <a:gd name="connsiteY47" fmla="*/ 5480 h 10000"/>
                <a:gd name="connsiteX48" fmla="*/ 1389 w 9986"/>
                <a:gd name="connsiteY48" fmla="*/ 5766 h 10000"/>
                <a:gd name="connsiteX49" fmla="*/ 1531 w 9986"/>
                <a:gd name="connsiteY49" fmla="*/ 6048 h 10000"/>
                <a:gd name="connsiteX50" fmla="*/ 1680 w 9986"/>
                <a:gd name="connsiteY50" fmla="*/ 6325 h 10000"/>
                <a:gd name="connsiteX51" fmla="*/ 1835 w 9986"/>
                <a:gd name="connsiteY51" fmla="*/ 6599 h 10000"/>
                <a:gd name="connsiteX52" fmla="*/ 1996 w 9986"/>
                <a:gd name="connsiteY52" fmla="*/ 6868 h 10000"/>
                <a:gd name="connsiteX53" fmla="*/ 2163 w 9986"/>
                <a:gd name="connsiteY53" fmla="*/ 7134 h 10000"/>
                <a:gd name="connsiteX54" fmla="*/ 2333 w 9986"/>
                <a:gd name="connsiteY54" fmla="*/ 7397 h 10000"/>
                <a:gd name="connsiteX55" fmla="*/ 2509 w 9986"/>
                <a:gd name="connsiteY55" fmla="*/ 7656 h 10000"/>
                <a:gd name="connsiteX56" fmla="*/ 2691 w 9986"/>
                <a:gd name="connsiteY56" fmla="*/ 7909 h 10000"/>
                <a:gd name="connsiteX57" fmla="*/ 2878 w 9986"/>
                <a:gd name="connsiteY57" fmla="*/ 8158 h 10000"/>
                <a:gd name="connsiteX58" fmla="*/ 3069 w 9986"/>
                <a:gd name="connsiteY58" fmla="*/ 8406 h 10000"/>
                <a:gd name="connsiteX59" fmla="*/ 3268 w 9986"/>
                <a:gd name="connsiteY59" fmla="*/ 8647 h 10000"/>
                <a:gd name="connsiteX60" fmla="*/ 3471 w 9986"/>
                <a:gd name="connsiteY60" fmla="*/ 8883 h 10000"/>
                <a:gd name="connsiteX61" fmla="*/ 3677 w 9986"/>
                <a:gd name="connsiteY61" fmla="*/ 9115 h 10000"/>
                <a:gd name="connsiteX62" fmla="*/ 3889 w 9986"/>
                <a:gd name="connsiteY62" fmla="*/ 9343 h 10000"/>
                <a:gd name="connsiteX63" fmla="*/ 4105 w 9986"/>
                <a:gd name="connsiteY63" fmla="*/ 9567 h 10000"/>
                <a:gd name="connsiteX64" fmla="*/ 4326 w 9986"/>
                <a:gd name="connsiteY64" fmla="*/ 9787 h 10000"/>
                <a:gd name="connsiteX65" fmla="*/ 4553 w 9986"/>
                <a:gd name="connsiteY65" fmla="*/ 10000 h 10000"/>
                <a:gd name="connsiteX0" fmla="*/ 4573 w 10014"/>
                <a:gd name="connsiteY0" fmla="*/ 10000 h 10000"/>
                <a:gd name="connsiteX1" fmla="*/ 10014 w 10014"/>
                <a:gd name="connsiteY1" fmla="*/ 3871 h 10000"/>
                <a:gd name="connsiteX2" fmla="*/ 9916 w 10014"/>
                <a:gd name="connsiteY2" fmla="*/ 3778 h 10000"/>
                <a:gd name="connsiteX3" fmla="*/ 9817 w 10014"/>
                <a:gd name="connsiteY3" fmla="*/ 3681 h 10000"/>
                <a:gd name="connsiteX4" fmla="*/ 9722 w 10014"/>
                <a:gd name="connsiteY4" fmla="*/ 3583 h 10000"/>
                <a:gd name="connsiteX5" fmla="*/ 9629 w 10014"/>
                <a:gd name="connsiteY5" fmla="*/ 3482 h 10000"/>
                <a:gd name="connsiteX6" fmla="*/ 9536 w 10014"/>
                <a:gd name="connsiteY6" fmla="*/ 3384 h 10000"/>
                <a:gd name="connsiteX7" fmla="*/ 9449 w 10014"/>
                <a:gd name="connsiteY7" fmla="*/ 3279 h 10000"/>
                <a:gd name="connsiteX8" fmla="*/ 9362 w 10014"/>
                <a:gd name="connsiteY8" fmla="*/ 3171 h 10000"/>
                <a:gd name="connsiteX9" fmla="*/ 9279 w 10014"/>
                <a:gd name="connsiteY9" fmla="*/ 3065 h 10000"/>
                <a:gd name="connsiteX10" fmla="*/ 9195 w 10014"/>
                <a:gd name="connsiteY10" fmla="*/ 2955 h 10000"/>
                <a:gd name="connsiteX11" fmla="*/ 9116 w 10014"/>
                <a:gd name="connsiteY11" fmla="*/ 2844 h 10000"/>
                <a:gd name="connsiteX12" fmla="*/ 9040 w 10014"/>
                <a:gd name="connsiteY12" fmla="*/ 2730 h 10000"/>
                <a:gd name="connsiteX13" fmla="*/ 8964 w 10014"/>
                <a:gd name="connsiteY13" fmla="*/ 2616 h 10000"/>
                <a:gd name="connsiteX14" fmla="*/ 8890 w 10014"/>
                <a:gd name="connsiteY14" fmla="*/ 2499 h 10000"/>
                <a:gd name="connsiteX15" fmla="*/ 8819 w 10014"/>
                <a:gd name="connsiteY15" fmla="*/ 2379 h 10000"/>
                <a:gd name="connsiteX16" fmla="*/ 8753 w 10014"/>
                <a:gd name="connsiteY16" fmla="*/ 2261 h 10000"/>
                <a:gd name="connsiteX17" fmla="*/ 8689 w 10014"/>
                <a:gd name="connsiteY17" fmla="*/ 2137 h 10000"/>
                <a:gd name="connsiteX18" fmla="*/ 8626 w 10014"/>
                <a:gd name="connsiteY18" fmla="*/ 2015 h 10000"/>
                <a:gd name="connsiteX19" fmla="*/ 8566 w 10014"/>
                <a:gd name="connsiteY19" fmla="*/ 1890 h 10000"/>
                <a:gd name="connsiteX20" fmla="*/ 8507 w 10014"/>
                <a:gd name="connsiteY20" fmla="*/ 1764 h 10000"/>
                <a:gd name="connsiteX21" fmla="*/ 8452 w 10014"/>
                <a:gd name="connsiteY21" fmla="*/ 1637 h 10000"/>
                <a:gd name="connsiteX22" fmla="*/ 8401 w 10014"/>
                <a:gd name="connsiteY22" fmla="*/ 1505 h 10000"/>
                <a:gd name="connsiteX23" fmla="*/ 8354 w 10014"/>
                <a:gd name="connsiteY23" fmla="*/ 1376 h 10000"/>
                <a:gd name="connsiteX24" fmla="*/ 8305 w 10014"/>
                <a:gd name="connsiteY24" fmla="*/ 1244 h 10000"/>
                <a:gd name="connsiteX25" fmla="*/ 8261 w 10014"/>
                <a:gd name="connsiteY25" fmla="*/ 1109 h 10000"/>
                <a:gd name="connsiteX26" fmla="*/ 8220 w 10014"/>
                <a:gd name="connsiteY26" fmla="*/ 976 h 10000"/>
                <a:gd name="connsiteX27" fmla="*/ 8182 w 10014"/>
                <a:gd name="connsiteY27" fmla="*/ 839 h 10000"/>
                <a:gd name="connsiteX28" fmla="*/ 8148 w 10014"/>
                <a:gd name="connsiteY28" fmla="*/ 703 h 10000"/>
                <a:gd name="connsiteX29" fmla="*/ 8116 w 10014"/>
                <a:gd name="connsiteY29" fmla="*/ 564 h 10000"/>
                <a:gd name="connsiteX30" fmla="*/ 8088 w 10014"/>
                <a:gd name="connsiteY30" fmla="*/ 423 h 10000"/>
                <a:gd name="connsiteX31" fmla="*/ 8059 w 10014"/>
                <a:gd name="connsiteY31" fmla="*/ 286 h 10000"/>
                <a:gd name="connsiteX32" fmla="*/ 8037 w 10014"/>
                <a:gd name="connsiteY32" fmla="*/ 143 h 10000"/>
                <a:gd name="connsiteX33" fmla="*/ 8018 w 10014"/>
                <a:gd name="connsiteY33" fmla="*/ 0 h 10000"/>
                <a:gd name="connsiteX34" fmla="*/ 0 w 10014"/>
                <a:gd name="connsiteY34" fmla="*/ 1402 h 10000"/>
                <a:gd name="connsiteX35" fmla="*/ 102 w 10014"/>
                <a:gd name="connsiteY35" fmla="*/ 1830 h 10000"/>
                <a:gd name="connsiteX36" fmla="*/ 163 w 10014"/>
                <a:gd name="connsiteY36" fmla="*/ 2149 h 10000"/>
                <a:gd name="connsiteX37" fmla="*/ 231 w 10014"/>
                <a:gd name="connsiteY37" fmla="*/ 2464 h 10000"/>
                <a:gd name="connsiteX38" fmla="*/ 307 w 10014"/>
                <a:gd name="connsiteY38" fmla="*/ 2781 h 10000"/>
                <a:gd name="connsiteX39" fmla="*/ 387 w 10014"/>
                <a:gd name="connsiteY39" fmla="*/ 3092 h 10000"/>
                <a:gd name="connsiteX40" fmla="*/ 476 w 10014"/>
                <a:gd name="connsiteY40" fmla="*/ 3401 h 10000"/>
                <a:gd name="connsiteX41" fmla="*/ 569 w 10014"/>
                <a:gd name="connsiteY41" fmla="*/ 3706 h 10000"/>
                <a:gd name="connsiteX42" fmla="*/ 669 w 10014"/>
                <a:gd name="connsiteY42" fmla="*/ 4012 h 10000"/>
                <a:gd name="connsiteX43" fmla="*/ 777 w 10014"/>
                <a:gd name="connsiteY43" fmla="*/ 4311 h 10000"/>
                <a:gd name="connsiteX44" fmla="*/ 891 w 10014"/>
                <a:gd name="connsiteY44" fmla="*/ 4607 h 10000"/>
                <a:gd name="connsiteX45" fmla="*/ 1008 w 10014"/>
                <a:gd name="connsiteY45" fmla="*/ 4904 h 10000"/>
                <a:gd name="connsiteX46" fmla="*/ 1136 w 10014"/>
                <a:gd name="connsiteY46" fmla="*/ 5194 h 10000"/>
                <a:gd name="connsiteX47" fmla="*/ 1268 w 10014"/>
                <a:gd name="connsiteY47" fmla="*/ 5480 h 10000"/>
                <a:gd name="connsiteX48" fmla="*/ 1405 w 10014"/>
                <a:gd name="connsiteY48" fmla="*/ 5766 h 10000"/>
                <a:gd name="connsiteX49" fmla="*/ 1547 w 10014"/>
                <a:gd name="connsiteY49" fmla="*/ 6048 h 10000"/>
                <a:gd name="connsiteX50" fmla="*/ 1696 w 10014"/>
                <a:gd name="connsiteY50" fmla="*/ 6325 h 10000"/>
                <a:gd name="connsiteX51" fmla="*/ 1852 w 10014"/>
                <a:gd name="connsiteY51" fmla="*/ 6599 h 10000"/>
                <a:gd name="connsiteX52" fmla="*/ 2013 w 10014"/>
                <a:gd name="connsiteY52" fmla="*/ 6868 h 10000"/>
                <a:gd name="connsiteX53" fmla="*/ 2180 w 10014"/>
                <a:gd name="connsiteY53" fmla="*/ 7134 h 10000"/>
                <a:gd name="connsiteX54" fmla="*/ 2350 w 10014"/>
                <a:gd name="connsiteY54" fmla="*/ 7397 h 10000"/>
                <a:gd name="connsiteX55" fmla="*/ 2527 w 10014"/>
                <a:gd name="connsiteY55" fmla="*/ 7656 h 10000"/>
                <a:gd name="connsiteX56" fmla="*/ 2709 w 10014"/>
                <a:gd name="connsiteY56" fmla="*/ 7909 h 10000"/>
                <a:gd name="connsiteX57" fmla="*/ 2896 w 10014"/>
                <a:gd name="connsiteY57" fmla="*/ 8158 h 10000"/>
                <a:gd name="connsiteX58" fmla="*/ 3087 w 10014"/>
                <a:gd name="connsiteY58" fmla="*/ 8406 h 10000"/>
                <a:gd name="connsiteX59" fmla="*/ 3287 w 10014"/>
                <a:gd name="connsiteY59" fmla="*/ 8647 h 10000"/>
                <a:gd name="connsiteX60" fmla="*/ 3490 w 10014"/>
                <a:gd name="connsiteY60" fmla="*/ 8883 h 10000"/>
                <a:gd name="connsiteX61" fmla="*/ 3696 w 10014"/>
                <a:gd name="connsiteY61" fmla="*/ 9115 h 10000"/>
                <a:gd name="connsiteX62" fmla="*/ 3908 w 10014"/>
                <a:gd name="connsiteY62" fmla="*/ 9343 h 10000"/>
                <a:gd name="connsiteX63" fmla="*/ 4125 w 10014"/>
                <a:gd name="connsiteY63" fmla="*/ 9567 h 10000"/>
                <a:gd name="connsiteX64" fmla="*/ 4346 w 10014"/>
                <a:gd name="connsiteY64" fmla="*/ 9787 h 10000"/>
                <a:gd name="connsiteX65" fmla="*/ 4573 w 10014"/>
                <a:gd name="connsiteY6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014" h="10000">
                  <a:moveTo>
                    <a:pt x="4573" y="10000"/>
                  </a:moveTo>
                  <a:lnTo>
                    <a:pt x="10014" y="3871"/>
                  </a:lnTo>
                  <a:lnTo>
                    <a:pt x="9916" y="3778"/>
                  </a:lnTo>
                  <a:cubicBezTo>
                    <a:pt x="9883" y="3746"/>
                    <a:pt x="9850" y="3713"/>
                    <a:pt x="9817" y="3681"/>
                  </a:cubicBezTo>
                  <a:lnTo>
                    <a:pt x="9722" y="3583"/>
                  </a:lnTo>
                  <a:cubicBezTo>
                    <a:pt x="9691" y="3549"/>
                    <a:pt x="9660" y="3516"/>
                    <a:pt x="9629" y="3482"/>
                  </a:cubicBezTo>
                  <a:cubicBezTo>
                    <a:pt x="9598" y="3449"/>
                    <a:pt x="9567" y="3417"/>
                    <a:pt x="9536" y="3384"/>
                  </a:cubicBezTo>
                  <a:lnTo>
                    <a:pt x="9449" y="3279"/>
                  </a:lnTo>
                  <a:lnTo>
                    <a:pt x="9362" y="3171"/>
                  </a:lnTo>
                  <a:cubicBezTo>
                    <a:pt x="9334" y="3136"/>
                    <a:pt x="9307" y="3100"/>
                    <a:pt x="9279" y="3065"/>
                  </a:cubicBezTo>
                  <a:cubicBezTo>
                    <a:pt x="9251" y="3028"/>
                    <a:pt x="9223" y="2992"/>
                    <a:pt x="9195" y="2955"/>
                  </a:cubicBezTo>
                  <a:cubicBezTo>
                    <a:pt x="9169" y="2918"/>
                    <a:pt x="9142" y="2881"/>
                    <a:pt x="9116" y="2844"/>
                  </a:cubicBezTo>
                  <a:cubicBezTo>
                    <a:pt x="9091" y="2806"/>
                    <a:pt x="9065" y="2768"/>
                    <a:pt x="9040" y="2730"/>
                  </a:cubicBezTo>
                  <a:cubicBezTo>
                    <a:pt x="9015" y="2692"/>
                    <a:pt x="8989" y="2654"/>
                    <a:pt x="8964" y="2616"/>
                  </a:cubicBezTo>
                  <a:cubicBezTo>
                    <a:pt x="8939" y="2577"/>
                    <a:pt x="8914" y="2538"/>
                    <a:pt x="8890" y="2499"/>
                  </a:cubicBezTo>
                  <a:cubicBezTo>
                    <a:pt x="8866" y="2459"/>
                    <a:pt x="8843" y="2419"/>
                    <a:pt x="8819" y="2379"/>
                  </a:cubicBezTo>
                  <a:cubicBezTo>
                    <a:pt x="8797" y="2340"/>
                    <a:pt x="8775" y="2300"/>
                    <a:pt x="8753" y="2261"/>
                  </a:cubicBezTo>
                  <a:cubicBezTo>
                    <a:pt x="8732" y="2220"/>
                    <a:pt x="8710" y="2178"/>
                    <a:pt x="8689" y="2137"/>
                  </a:cubicBezTo>
                  <a:cubicBezTo>
                    <a:pt x="8668" y="2096"/>
                    <a:pt x="8647" y="2056"/>
                    <a:pt x="8626" y="2015"/>
                  </a:cubicBezTo>
                  <a:cubicBezTo>
                    <a:pt x="8606" y="1973"/>
                    <a:pt x="8586" y="1932"/>
                    <a:pt x="8566" y="1890"/>
                  </a:cubicBezTo>
                  <a:cubicBezTo>
                    <a:pt x="8546" y="1848"/>
                    <a:pt x="8527" y="1806"/>
                    <a:pt x="8507" y="1764"/>
                  </a:cubicBezTo>
                  <a:cubicBezTo>
                    <a:pt x="8489" y="1722"/>
                    <a:pt x="8470" y="1679"/>
                    <a:pt x="8452" y="1637"/>
                  </a:cubicBezTo>
                  <a:lnTo>
                    <a:pt x="8401" y="1505"/>
                  </a:lnTo>
                  <a:cubicBezTo>
                    <a:pt x="8385" y="1462"/>
                    <a:pt x="8370" y="1419"/>
                    <a:pt x="8354" y="1376"/>
                  </a:cubicBezTo>
                  <a:cubicBezTo>
                    <a:pt x="8338" y="1332"/>
                    <a:pt x="8321" y="1288"/>
                    <a:pt x="8305" y="1244"/>
                  </a:cubicBezTo>
                  <a:cubicBezTo>
                    <a:pt x="8290" y="1199"/>
                    <a:pt x="8276" y="1154"/>
                    <a:pt x="8261" y="1109"/>
                  </a:cubicBezTo>
                  <a:cubicBezTo>
                    <a:pt x="8248" y="1065"/>
                    <a:pt x="8234" y="1020"/>
                    <a:pt x="8220" y="976"/>
                  </a:cubicBezTo>
                  <a:cubicBezTo>
                    <a:pt x="8207" y="930"/>
                    <a:pt x="8195" y="885"/>
                    <a:pt x="8182" y="839"/>
                  </a:cubicBezTo>
                  <a:cubicBezTo>
                    <a:pt x="8171" y="794"/>
                    <a:pt x="8159" y="748"/>
                    <a:pt x="8148" y="703"/>
                  </a:cubicBezTo>
                  <a:cubicBezTo>
                    <a:pt x="8137" y="657"/>
                    <a:pt x="8127" y="610"/>
                    <a:pt x="8116" y="564"/>
                  </a:cubicBezTo>
                  <a:cubicBezTo>
                    <a:pt x="8107" y="517"/>
                    <a:pt x="8097" y="470"/>
                    <a:pt x="8088" y="423"/>
                  </a:cubicBezTo>
                  <a:cubicBezTo>
                    <a:pt x="8078" y="377"/>
                    <a:pt x="8069" y="332"/>
                    <a:pt x="8059" y="286"/>
                  </a:cubicBezTo>
                  <a:cubicBezTo>
                    <a:pt x="8052" y="238"/>
                    <a:pt x="8044" y="191"/>
                    <a:pt x="8037" y="143"/>
                  </a:cubicBezTo>
                  <a:cubicBezTo>
                    <a:pt x="8031" y="95"/>
                    <a:pt x="8024" y="48"/>
                    <a:pt x="8018" y="0"/>
                  </a:cubicBezTo>
                  <a:lnTo>
                    <a:pt x="0" y="1402"/>
                  </a:lnTo>
                  <a:cubicBezTo>
                    <a:pt x="29" y="1554"/>
                    <a:pt x="73" y="1678"/>
                    <a:pt x="102" y="1830"/>
                  </a:cubicBezTo>
                  <a:cubicBezTo>
                    <a:pt x="122" y="1936"/>
                    <a:pt x="143" y="2043"/>
                    <a:pt x="163" y="2149"/>
                  </a:cubicBezTo>
                  <a:cubicBezTo>
                    <a:pt x="186" y="2254"/>
                    <a:pt x="208" y="2359"/>
                    <a:pt x="231" y="2464"/>
                  </a:cubicBezTo>
                  <a:cubicBezTo>
                    <a:pt x="256" y="2570"/>
                    <a:pt x="282" y="2675"/>
                    <a:pt x="307" y="2781"/>
                  </a:cubicBezTo>
                  <a:cubicBezTo>
                    <a:pt x="333" y="2885"/>
                    <a:pt x="360" y="2988"/>
                    <a:pt x="387" y="3092"/>
                  </a:cubicBezTo>
                  <a:cubicBezTo>
                    <a:pt x="417" y="3195"/>
                    <a:pt x="446" y="3298"/>
                    <a:pt x="476" y="3401"/>
                  </a:cubicBezTo>
                  <a:cubicBezTo>
                    <a:pt x="507" y="3503"/>
                    <a:pt x="538" y="3604"/>
                    <a:pt x="569" y="3706"/>
                  </a:cubicBezTo>
                  <a:cubicBezTo>
                    <a:pt x="602" y="3808"/>
                    <a:pt x="636" y="3910"/>
                    <a:pt x="669" y="4012"/>
                  </a:cubicBezTo>
                  <a:lnTo>
                    <a:pt x="777" y="4311"/>
                  </a:lnTo>
                  <a:lnTo>
                    <a:pt x="891" y="4607"/>
                  </a:lnTo>
                  <a:lnTo>
                    <a:pt x="1008" y="4904"/>
                  </a:lnTo>
                  <a:cubicBezTo>
                    <a:pt x="1050" y="5001"/>
                    <a:pt x="1094" y="5097"/>
                    <a:pt x="1136" y="5194"/>
                  </a:cubicBezTo>
                  <a:lnTo>
                    <a:pt x="1268" y="5480"/>
                  </a:lnTo>
                  <a:cubicBezTo>
                    <a:pt x="1314" y="5575"/>
                    <a:pt x="1359" y="5671"/>
                    <a:pt x="1405" y="5766"/>
                  </a:cubicBezTo>
                  <a:cubicBezTo>
                    <a:pt x="1452" y="5860"/>
                    <a:pt x="1500" y="5954"/>
                    <a:pt x="1547" y="6048"/>
                  </a:cubicBezTo>
                  <a:cubicBezTo>
                    <a:pt x="1597" y="6140"/>
                    <a:pt x="1646" y="6233"/>
                    <a:pt x="1696" y="6325"/>
                  </a:cubicBezTo>
                  <a:cubicBezTo>
                    <a:pt x="1748" y="6416"/>
                    <a:pt x="1799" y="6508"/>
                    <a:pt x="1852" y="6599"/>
                  </a:cubicBezTo>
                  <a:lnTo>
                    <a:pt x="2013" y="6868"/>
                  </a:lnTo>
                  <a:lnTo>
                    <a:pt x="2180" y="7134"/>
                  </a:lnTo>
                  <a:lnTo>
                    <a:pt x="2350" y="7397"/>
                  </a:lnTo>
                  <a:cubicBezTo>
                    <a:pt x="2409" y="7483"/>
                    <a:pt x="2467" y="7570"/>
                    <a:pt x="2527" y="7656"/>
                  </a:cubicBezTo>
                  <a:cubicBezTo>
                    <a:pt x="2588" y="7740"/>
                    <a:pt x="2648" y="7825"/>
                    <a:pt x="2709" y="7909"/>
                  </a:cubicBezTo>
                  <a:lnTo>
                    <a:pt x="2896" y="8158"/>
                  </a:lnTo>
                  <a:lnTo>
                    <a:pt x="3087" y="8406"/>
                  </a:lnTo>
                  <a:cubicBezTo>
                    <a:pt x="3154" y="8486"/>
                    <a:pt x="3220" y="8567"/>
                    <a:pt x="3287" y="8647"/>
                  </a:cubicBezTo>
                  <a:lnTo>
                    <a:pt x="3490" y="8883"/>
                  </a:lnTo>
                  <a:cubicBezTo>
                    <a:pt x="3559" y="8960"/>
                    <a:pt x="3627" y="9038"/>
                    <a:pt x="3696" y="9115"/>
                  </a:cubicBezTo>
                  <a:lnTo>
                    <a:pt x="3908" y="9343"/>
                  </a:lnTo>
                  <a:lnTo>
                    <a:pt x="4125" y="9567"/>
                  </a:lnTo>
                  <a:lnTo>
                    <a:pt x="4346" y="9787"/>
                  </a:lnTo>
                  <a:lnTo>
                    <a:pt x="4573" y="10000"/>
                  </a:lnTo>
                  <a:close/>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54" name="Freeform 12"/>
            <p:cNvSpPr>
              <a:spLocks/>
            </p:cNvSpPr>
            <p:nvPr/>
          </p:nvSpPr>
          <p:spPr bwMode="auto">
            <a:xfrm>
              <a:off x="3709988" y="4025900"/>
              <a:ext cx="1690688" cy="1663700"/>
            </a:xfrm>
            <a:custGeom>
              <a:avLst/>
              <a:gdLst>
                <a:gd name="T0" fmla="*/ 5326 w 5326"/>
                <a:gd name="T1" fmla="*/ 1965 h 5238"/>
                <a:gd name="T2" fmla="*/ 5219 w 5326"/>
                <a:gd name="T3" fmla="*/ 1871 h 5238"/>
                <a:gd name="T4" fmla="*/ 5116 w 5326"/>
                <a:gd name="T5" fmla="*/ 1772 h 5238"/>
                <a:gd name="T6" fmla="*/ 5017 w 5326"/>
                <a:gd name="T7" fmla="*/ 1669 h 5238"/>
                <a:gd name="T8" fmla="*/ 4923 w 5326"/>
                <a:gd name="T9" fmla="*/ 1561 h 5238"/>
                <a:gd name="T10" fmla="*/ 4834 w 5326"/>
                <a:gd name="T11" fmla="*/ 1450 h 5238"/>
                <a:gd name="T12" fmla="*/ 4749 w 5326"/>
                <a:gd name="T13" fmla="*/ 1335 h 5238"/>
                <a:gd name="T14" fmla="*/ 4669 w 5326"/>
                <a:gd name="T15" fmla="*/ 1216 h 5238"/>
                <a:gd name="T16" fmla="*/ 4595 w 5326"/>
                <a:gd name="T17" fmla="*/ 1094 h 5238"/>
                <a:gd name="T18" fmla="*/ 4526 w 5326"/>
                <a:gd name="T19" fmla="*/ 967 h 5238"/>
                <a:gd name="T20" fmla="*/ 4462 w 5326"/>
                <a:gd name="T21" fmla="*/ 838 h 5238"/>
                <a:gd name="T22" fmla="*/ 4404 w 5326"/>
                <a:gd name="T23" fmla="*/ 706 h 5238"/>
                <a:gd name="T24" fmla="*/ 4351 w 5326"/>
                <a:gd name="T25" fmla="*/ 570 h 5238"/>
                <a:gd name="T26" fmla="*/ 4305 w 5326"/>
                <a:gd name="T27" fmla="*/ 431 h 5238"/>
                <a:gd name="T28" fmla="*/ 4266 w 5326"/>
                <a:gd name="T29" fmla="*/ 290 h 5238"/>
                <a:gd name="T30" fmla="*/ 4231 w 5326"/>
                <a:gd name="T31" fmla="*/ 147 h 5238"/>
                <a:gd name="T32" fmla="*/ 4203 w 5326"/>
                <a:gd name="T33" fmla="*/ 0 h 5238"/>
                <a:gd name="T34" fmla="*/ 31 w 5326"/>
                <a:gd name="T35" fmla="*/ 930 h 5238"/>
                <a:gd name="T36" fmla="*/ 103 w 5326"/>
                <a:gd name="T37" fmla="*/ 1259 h 5238"/>
                <a:gd name="T38" fmla="*/ 190 w 5326"/>
                <a:gd name="T39" fmla="*/ 1583 h 5238"/>
                <a:gd name="T40" fmla="*/ 290 w 5326"/>
                <a:gd name="T41" fmla="*/ 1901 h 5238"/>
                <a:gd name="T42" fmla="*/ 405 w 5326"/>
                <a:gd name="T43" fmla="*/ 2213 h 5238"/>
                <a:gd name="T44" fmla="*/ 532 w 5326"/>
                <a:gd name="T45" fmla="*/ 2518 h 5238"/>
                <a:gd name="T46" fmla="*/ 672 w 5326"/>
                <a:gd name="T47" fmla="*/ 2816 h 5238"/>
                <a:gd name="T48" fmla="*/ 823 w 5326"/>
                <a:gd name="T49" fmla="*/ 3107 h 5238"/>
                <a:gd name="T50" fmla="*/ 988 w 5326"/>
                <a:gd name="T51" fmla="*/ 3391 h 5238"/>
                <a:gd name="T52" fmla="*/ 1164 w 5326"/>
                <a:gd name="T53" fmla="*/ 3666 h 5238"/>
                <a:gd name="T54" fmla="*/ 1351 w 5326"/>
                <a:gd name="T55" fmla="*/ 3933 h 5238"/>
                <a:gd name="T56" fmla="*/ 1550 w 5326"/>
                <a:gd name="T57" fmla="*/ 4191 h 5238"/>
                <a:gd name="T58" fmla="*/ 1759 w 5326"/>
                <a:gd name="T59" fmla="*/ 4440 h 5238"/>
                <a:gd name="T60" fmla="*/ 1979 w 5326"/>
                <a:gd name="T61" fmla="*/ 4681 h 5238"/>
                <a:gd name="T62" fmla="*/ 2209 w 5326"/>
                <a:gd name="T63" fmla="*/ 4911 h 5238"/>
                <a:gd name="T64" fmla="*/ 2448 w 5326"/>
                <a:gd name="T65" fmla="*/ 5132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26" h="5238">
                  <a:moveTo>
                    <a:pt x="2571" y="5238"/>
                  </a:moveTo>
                  <a:lnTo>
                    <a:pt x="5326" y="1965"/>
                  </a:lnTo>
                  <a:lnTo>
                    <a:pt x="5272" y="1919"/>
                  </a:lnTo>
                  <a:lnTo>
                    <a:pt x="5219" y="1871"/>
                  </a:lnTo>
                  <a:lnTo>
                    <a:pt x="5166" y="1822"/>
                  </a:lnTo>
                  <a:lnTo>
                    <a:pt x="5116" y="1772"/>
                  </a:lnTo>
                  <a:lnTo>
                    <a:pt x="5066" y="1721"/>
                  </a:lnTo>
                  <a:lnTo>
                    <a:pt x="5017" y="1669"/>
                  </a:lnTo>
                  <a:lnTo>
                    <a:pt x="4969" y="1615"/>
                  </a:lnTo>
                  <a:lnTo>
                    <a:pt x="4923" y="1561"/>
                  </a:lnTo>
                  <a:lnTo>
                    <a:pt x="4878" y="1506"/>
                  </a:lnTo>
                  <a:lnTo>
                    <a:pt x="4834" y="1450"/>
                  </a:lnTo>
                  <a:lnTo>
                    <a:pt x="4791" y="1393"/>
                  </a:lnTo>
                  <a:lnTo>
                    <a:pt x="4749" y="1335"/>
                  </a:lnTo>
                  <a:lnTo>
                    <a:pt x="4709" y="1276"/>
                  </a:lnTo>
                  <a:lnTo>
                    <a:pt x="4669" y="1216"/>
                  </a:lnTo>
                  <a:lnTo>
                    <a:pt x="4632" y="1156"/>
                  </a:lnTo>
                  <a:lnTo>
                    <a:pt x="4595" y="1094"/>
                  </a:lnTo>
                  <a:lnTo>
                    <a:pt x="4560" y="1031"/>
                  </a:lnTo>
                  <a:lnTo>
                    <a:pt x="4526" y="967"/>
                  </a:lnTo>
                  <a:lnTo>
                    <a:pt x="4493" y="903"/>
                  </a:lnTo>
                  <a:lnTo>
                    <a:pt x="4462" y="838"/>
                  </a:lnTo>
                  <a:lnTo>
                    <a:pt x="4433" y="772"/>
                  </a:lnTo>
                  <a:lnTo>
                    <a:pt x="4404" y="706"/>
                  </a:lnTo>
                  <a:lnTo>
                    <a:pt x="4378" y="637"/>
                  </a:lnTo>
                  <a:lnTo>
                    <a:pt x="4351" y="570"/>
                  </a:lnTo>
                  <a:lnTo>
                    <a:pt x="4328" y="501"/>
                  </a:lnTo>
                  <a:lnTo>
                    <a:pt x="4305" y="431"/>
                  </a:lnTo>
                  <a:lnTo>
                    <a:pt x="4284" y="361"/>
                  </a:lnTo>
                  <a:lnTo>
                    <a:pt x="4266" y="290"/>
                  </a:lnTo>
                  <a:lnTo>
                    <a:pt x="4247" y="218"/>
                  </a:lnTo>
                  <a:lnTo>
                    <a:pt x="4231" y="147"/>
                  </a:lnTo>
                  <a:lnTo>
                    <a:pt x="4216" y="74"/>
                  </a:lnTo>
                  <a:lnTo>
                    <a:pt x="4203" y="0"/>
                  </a:lnTo>
                  <a:lnTo>
                    <a:pt x="0" y="763"/>
                  </a:lnTo>
                  <a:lnTo>
                    <a:pt x="31" y="930"/>
                  </a:lnTo>
                  <a:lnTo>
                    <a:pt x="66" y="1095"/>
                  </a:lnTo>
                  <a:lnTo>
                    <a:pt x="103" y="1259"/>
                  </a:lnTo>
                  <a:lnTo>
                    <a:pt x="145" y="1421"/>
                  </a:lnTo>
                  <a:lnTo>
                    <a:pt x="190" y="1583"/>
                  </a:lnTo>
                  <a:lnTo>
                    <a:pt x="238" y="1743"/>
                  </a:lnTo>
                  <a:lnTo>
                    <a:pt x="290" y="1901"/>
                  </a:lnTo>
                  <a:lnTo>
                    <a:pt x="346" y="2058"/>
                  </a:lnTo>
                  <a:lnTo>
                    <a:pt x="405" y="2213"/>
                  </a:lnTo>
                  <a:lnTo>
                    <a:pt x="466" y="2366"/>
                  </a:lnTo>
                  <a:lnTo>
                    <a:pt x="532" y="2518"/>
                  </a:lnTo>
                  <a:lnTo>
                    <a:pt x="600" y="2668"/>
                  </a:lnTo>
                  <a:lnTo>
                    <a:pt x="672" y="2816"/>
                  </a:lnTo>
                  <a:lnTo>
                    <a:pt x="747" y="2963"/>
                  </a:lnTo>
                  <a:lnTo>
                    <a:pt x="823" y="3107"/>
                  </a:lnTo>
                  <a:lnTo>
                    <a:pt x="905" y="3250"/>
                  </a:lnTo>
                  <a:lnTo>
                    <a:pt x="988" y="3391"/>
                  </a:lnTo>
                  <a:lnTo>
                    <a:pt x="1075" y="3530"/>
                  </a:lnTo>
                  <a:lnTo>
                    <a:pt x="1164" y="3666"/>
                  </a:lnTo>
                  <a:lnTo>
                    <a:pt x="1257" y="3801"/>
                  </a:lnTo>
                  <a:lnTo>
                    <a:pt x="1351" y="3933"/>
                  </a:lnTo>
                  <a:lnTo>
                    <a:pt x="1449" y="4063"/>
                  </a:lnTo>
                  <a:lnTo>
                    <a:pt x="1550" y="4191"/>
                  </a:lnTo>
                  <a:lnTo>
                    <a:pt x="1654" y="4317"/>
                  </a:lnTo>
                  <a:lnTo>
                    <a:pt x="1759" y="4440"/>
                  </a:lnTo>
                  <a:lnTo>
                    <a:pt x="1868" y="4562"/>
                  </a:lnTo>
                  <a:lnTo>
                    <a:pt x="1979" y="4681"/>
                  </a:lnTo>
                  <a:lnTo>
                    <a:pt x="2093" y="4798"/>
                  </a:lnTo>
                  <a:lnTo>
                    <a:pt x="2209" y="4911"/>
                  </a:lnTo>
                  <a:lnTo>
                    <a:pt x="2327" y="5023"/>
                  </a:lnTo>
                  <a:lnTo>
                    <a:pt x="2448" y="5132"/>
                  </a:lnTo>
                  <a:lnTo>
                    <a:pt x="2571" y="5238"/>
                  </a:lnTo>
                  <a:close/>
                </a:path>
              </a:pathLst>
            </a:custGeom>
            <a:gradFill>
              <a:gsLst>
                <a:gs pos="1000">
                  <a:srgbClr val="59829E"/>
                </a:gs>
                <a:gs pos="70000">
                  <a:srgbClr val="2B4D77"/>
                </a:gs>
              </a:gsLst>
              <a:lin ang="1200000" scaled="0"/>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55" name="Group 54"/>
          <p:cNvGrpSpPr/>
          <p:nvPr/>
        </p:nvGrpSpPr>
        <p:grpSpPr>
          <a:xfrm>
            <a:off x="6939096" y="4276779"/>
            <a:ext cx="1615350" cy="1676846"/>
            <a:chOff x="4507735" y="4629150"/>
            <a:chExt cx="1564453" cy="1624012"/>
          </a:xfrm>
        </p:grpSpPr>
        <p:sp>
          <p:nvSpPr>
            <p:cNvPr id="61" name="Freeform 60"/>
            <p:cNvSpPr>
              <a:spLocks/>
            </p:cNvSpPr>
            <p:nvPr/>
          </p:nvSpPr>
          <p:spPr bwMode="auto">
            <a:xfrm>
              <a:off x="4507735" y="4629150"/>
              <a:ext cx="1539052" cy="1624012"/>
            </a:xfrm>
            <a:custGeom>
              <a:avLst/>
              <a:gdLst>
                <a:gd name="T0" fmla="*/ 4960 w 4960"/>
                <a:gd name="T1" fmla="*/ 837 h 5114"/>
                <a:gd name="T2" fmla="*/ 4935 w 4960"/>
                <a:gd name="T3" fmla="*/ 836 h 5114"/>
                <a:gd name="T4" fmla="*/ 4786 w 4960"/>
                <a:gd name="T5" fmla="*/ 827 h 5114"/>
                <a:gd name="T6" fmla="*/ 4640 w 4960"/>
                <a:gd name="T7" fmla="*/ 813 h 5114"/>
                <a:gd name="T8" fmla="*/ 4496 w 4960"/>
                <a:gd name="T9" fmla="*/ 790 h 5114"/>
                <a:gd name="T10" fmla="*/ 4354 w 4960"/>
                <a:gd name="T11" fmla="*/ 763 h 5114"/>
                <a:gd name="T12" fmla="*/ 4214 w 4960"/>
                <a:gd name="T13" fmla="*/ 730 h 5114"/>
                <a:gd name="T14" fmla="*/ 4076 w 4960"/>
                <a:gd name="T15" fmla="*/ 690 h 5114"/>
                <a:gd name="T16" fmla="*/ 3942 w 4960"/>
                <a:gd name="T17" fmla="*/ 644 h 5114"/>
                <a:gd name="T18" fmla="*/ 3810 w 4960"/>
                <a:gd name="T19" fmla="*/ 593 h 5114"/>
                <a:gd name="T20" fmla="*/ 3680 w 4960"/>
                <a:gd name="T21" fmla="*/ 537 h 5114"/>
                <a:gd name="T22" fmla="*/ 3555 w 4960"/>
                <a:gd name="T23" fmla="*/ 475 h 5114"/>
                <a:gd name="T24" fmla="*/ 3432 w 4960"/>
                <a:gd name="T25" fmla="*/ 408 h 5114"/>
                <a:gd name="T26" fmla="*/ 3313 w 4960"/>
                <a:gd name="T27" fmla="*/ 335 h 5114"/>
                <a:gd name="T28" fmla="*/ 3196 w 4960"/>
                <a:gd name="T29" fmla="*/ 259 h 5114"/>
                <a:gd name="T30" fmla="*/ 3084 w 4960"/>
                <a:gd name="T31" fmla="*/ 178 h 5114"/>
                <a:gd name="T32" fmla="*/ 2975 w 4960"/>
                <a:gd name="T33" fmla="*/ 90 h 5114"/>
                <a:gd name="T34" fmla="*/ 2870 w 4960"/>
                <a:gd name="T35" fmla="*/ 0 h 5114"/>
                <a:gd name="T36" fmla="*/ 120 w 4960"/>
                <a:gd name="T37" fmla="*/ 3279 h 5114"/>
                <a:gd name="T38" fmla="*/ 367 w 4960"/>
                <a:gd name="T39" fmla="*/ 3485 h 5114"/>
                <a:gd name="T40" fmla="*/ 624 w 4960"/>
                <a:gd name="T41" fmla="*/ 3680 h 5114"/>
                <a:gd name="T42" fmla="*/ 888 w 4960"/>
                <a:gd name="T43" fmla="*/ 3864 h 5114"/>
                <a:gd name="T44" fmla="*/ 1161 w 4960"/>
                <a:gd name="T45" fmla="*/ 4037 h 5114"/>
                <a:gd name="T46" fmla="*/ 1441 w 4960"/>
                <a:gd name="T47" fmla="*/ 4199 h 5114"/>
                <a:gd name="T48" fmla="*/ 1729 w 4960"/>
                <a:gd name="T49" fmla="*/ 4349 h 5114"/>
                <a:gd name="T50" fmla="*/ 2025 w 4960"/>
                <a:gd name="T51" fmla="*/ 4486 h 5114"/>
                <a:gd name="T52" fmla="*/ 2328 w 4960"/>
                <a:gd name="T53" fmla="*/ 4612 h 5114"/>
                <a:gd name="T54" fmla="*/ 2636 w 4960"/>
                <a:gd name="T55" fmla="*/ 4724 h 5114"/>
                <a:gd name="T56" fmla="*/ 2952 w 4960"/>
                <a:gd name="T57" fmla="*/ 4822 h 5114"/>
                <a:gd name="T58" fmla="*/ 3273 w 4960"/>
                <a:gd name="T59" fmla="*/ 4908 h 5114"/>
                <a:gd name="T60" fmla="*/ 3600 w 4960"/>
                <a:gd name="T61" fmla="*/ 4980 h 5114"/>
                <a:gd name="T62" fmla="*/ 3932 w 4960"/>
                <a:gd name="T63" fmla="*/ 5036 h 5114"/>
                <a:gd name="T64" fmla="*/ 4269 w 4960"/>
                <a:gd name="T65" fmla="*/ 5079 h 5114"/>
                <a:gd name="T66" fmla="*/ 4611 w 4960"/>
                <a:gd name="T67" fmla="*/ 5107 h 5114"/>
                <a:gd name="connsiteX0" fmla="*/ 9643 w 10000"/>
                <a:gd name="connsiteY0" fmla="*/ 10000 h 10000"/>
                <a:gd name="connsiteX1" fmla="*/ 10000 w 10000"/>
                <a:gd name="connsiteY1" fmla="*/ 1637 h 10000"/>
                <a:gd name="connsiteX2" fmla="*/ 9974 w 10000"/>
                <a:gd name="connsiteY2" fmla="*/ 1637 h 10000"/>
                <a:gd name="connsiteX3" fmla="*/ 9950 w 10000"/>
                <a:gd name="connsiteY3" fmla="*/ 1635 h 10000"/>
                <a:gd name="connsiteX4" fmla="*/ 9800 w 10000"/>
                <a:gd name="connsiteY4" fmla="*/ 1627 h 10000"/>
                <a:gd name="connsiteX5" fmla="*/ 9649 w 10000"/>
                <a:gd name="connsiteY5" fmla="*/ 1617 h 10000"/>
                <a:gd name="connsiteX6" fmla="*/ 9502 w 10000"/>
                <a:gd name="connsiteY6" fmla="*/ 1603 h 10000"/>
                <a:gd name="connsiteX7" fmla="*/ 9355 w 10000"/>
                <a:gd name="connsiteY7" fmla="*/ 1590 h 10000"/>
                <a:gd name="connsiteX8" fmla="*/ 9208 w 10000"/>
                <a:gd name="connsiteY8" fmla="*/ 1570 h 10000"/>
                <a:gd name="connsiteX9" fmla="*/ 9065 w 10000"/>
                <a:gd name="connsiteY9" fmla="*/ 1545 h 10000"/>
                <a:gd name="connsiteX10" fmla="*/ 8919 w 10000"/>
                <a:gd name="connsiteY10" fmla="*/ 1519 h 10000"/>
                <a:gd name="connsiteX11" fmla="*/ 8778 w 10000"/>
                <a:gd name="connsiteY11" fmla="*/ 1492 h 10000"/>
                <a:gd name="connsiteX12" fmla="*/ 8635 w 10000"/>
                <a:gd name="connsiteY12" fmla="*/ 1461 h 10000"/>
                <a:gd name="connsiteX13" fmla="*/ 8496 w 10000"/>
                <a:gd name="connsiteY13" fmla="*/ 1427 h 10000"/>
                <a:gd name="connsiteX14" fmla="*/ 8357 w 10000"/>
                <a:gd name="connsiteY14" fmla="*/ 1388 h 10000"/>
                <a:gd name="connsiteX15" fmla="*/ 8218 w 10000"/>
                <a:gd name="connsiteY15" fmla="*/ 1349 h 10000"/>
                <a:gd name="connsiteX16" fmla="*/ 8083 w 10000"/>
                <a:gd name="connsiteY16" fmla="*/ 1306 h 10000"/>
                <a:gd name="connsiteX17" fmla="*/ 7948 w 10000"/>
                <a:gd name="connsiteY17" fmla="*/ 1259 h 10000"/>
                <a:gd name="connsiteX18" fmla="*/ 7813 w 10000"/>
                <a:gd name="connsiteY18" fmla="*/ 1212 h 10000"/>
                <a:gd name="connsiteX19" fmla="*/ 7681 w 10000"/>
                <a:gd name="connsiteY19" fmla="*/ 1160 h 10000"/>
                <a:gd name="connsiteX20" fmla="*/ 7550 w 10000"/>
                <a:gd name="connsiteY20" fmla="*/ 1107 h 10000"/>
                <a:gd name="connsiteX21" fmla="*/ 7419 w 10000"/>
                <a:gd name="connsiteY21" fmla="*/ 1050 h 10000"/>
                <a:gd name="connsiteX22" fmla="*/ 7294 w 10000"/>
                <a:gd name="connsiteY22" fmla="*/ 989 h 10000"/>
                <a:gd name="connsiteX23" fmla="*/ 7167 w 10000"/>
                <a:gd name="connsiteY23" fmla="*/ 929 h 10000"/>
                <a:gd name="connsiteX24" fmla="*/ 7042 w 10000"/>
                <a:gd name="connsiteY24" fmla="*/ 864 h 10000"/>
                <a:gd name="connsiteX25" fmla="*/ 6919 w 10000"/>
                <a:gd name="connsiteY25" fmla="*/ 798 h 10000"/>
                <a:gd name="connsiteX26" fmla="*/ 6798 w 10000"/>
                <a:gd name="connsiteY26" fmla="*/ 729 h 10000"/>
                <a:gd name="connsiteX27" fmla="*/ 6679 w 10000"/>
                <a:gd name="connsiteY27" fmla="*/ 655 h 10000"/>
                <a:gd name="connsiteX28" fmla="*/ 6558 w 10000"/>
                <a:gd name="connsiteY28" fmla="*/ 583 h 10000"/>
                <a:gd name="connsiteX29" fmla="*/ 6444 w 10000"/>
                <a:gd name="connsiteY29" fmla="*/ 506 h 10000"/>
                <a:gd name="connsiteX30" fmla="*/ 6331 w 10000"/>
                <a:gd name="connsiteY30" fmla="*/ 426 h 10000"/>
                <a:gd name="connsiteX31" fmla="*/ 6218 w 10000"/>
                <a:gd name="connsiteY31" fmla="*/ 348 h 10000"/>
                <a:gd name="connsiteX32" fmla="*/ 6107 w 10000"/>
                <a:gd name="connsiteY32" fmla="*/ 264 h 10000"/>
                <a:gd name="connsiteX33" fmla="*/ 5998 w 10000"/>
                <a:gd name="connsiteY33" fmla="*/ 176 h 10000"/>
                <a:gd name="connsiteX34" fmla="*/ 5891 w 10000"/>
                <a:gd name="connsiteY34" fmla="*/ 90 h 10000"/>
                <a:gd name="connsiteX35" fmla="*/ 5786 w 10000"/>
                <a:gd name="connsiteY35" fmla="*/ 0 h 10000"/>
                <a:gd name="connsiteX36" fmla="*/ 0 w 10000"/>
                <a:gd name="connsiteY36" fmla="*/ 6203 h 10000"/>
                <a:gd name="connsiteX37" fmla="*/ 490 w 10000"/>
                <a:gd name="connsiteY37" fmla="*/ 6613 h 10000"/>
                <a:gd name="connsiteX38" fmla="*/ 740 w 10000"/>
                <a:gd name="connsiteY38" fmla="*/ 6815 h 10000"/>
                <a:gd name="connsiteX39" fmla="*/ 996 w 10000"/>
                <a:gd name="connsiteY39" fmla="*/ 7006 h 10000"/>
                <a:gd name="connsiteX40" fmla="*/ 1258 w 10000"/>
                <a:gd name="connsiteY40" fmla="*/ 7196 h 10000"/>
                <a:gd name="connsiteX41" fmla="*/ 1522 w 10000"/>
                <a:gd name="connsiteY41" fmla="*/ 7378 h 10000"/>
                <a:gd name="connsiteX42" fmla="*/ 1790 w 10000"/>
                <a:gd name="connsiteY42" fmla="*/ 7556 h 10000"/>
                <a:gd name="connsiteX43" fmla="*/ 2063 w 10000"/>
                <a:gd name="connsiteY43" fmla="*/ 7728 h 10000"/>
                <a:gd name="connsiteX44" fmla="*/ 2341 w 10000"/>
                <a:gd name="connsiteY44" fmla="*/ 7894 h 10000"/>
                <a:gd name="connsiteX45" fmla="*/ 2621 w 10000"/>
                <a:gd name="connsiteY45" fmla="*/ 8056 h 10000"/>
                <a:gd name="connsiteX46" fmla="*/ 2905 w 10000"/>
                <a:gd name="connsiteY46" fmla="*/ 8211 h 10000"/>
                <a:gd name="connsiteX47" fmla="*/ 3196 w 10000"/>
                <a:gd name="connsiteY47" fmla="*/ 8359 h 10000"/>
                <a:gd name="connsiteX48" fmla="*/ 3486 w 10000"/>
                <a:gd name="connsiteY48" fmla="*/ 8504 h 10000"/>
                <a:gd name="connsiteX49" fmla="*/ 3784 w 10000"/>
                <a:gd name="connsiteY49" fmla="*/ 8641 h 10000"/>
                <a:gd name="connsiteX50" fmla="*/ 4083 w 10000"/>
                <a:gd name="connsiteY50" fmla="*/ 8772 h 10000"/>
                <a:gd name="connsiteX51" fmla="*/ 4385 w 10000"/>
                <a:gd name="connsiteY51" fmla="*/ 8899 h 10000"/>
                <a:gd name="connsiteX52" fmla="*/ 4694 w 10000"/>
                <a:gd name="connsiteY52" fmla="*/ 9018 h 10000"/>
                <a:gd name="connsiteX53" fmla="*/ 5002 w 10000"/>
                <a:gd name="connsiteY53" fmla="*/ 9130 h 10000"/>
                <a:gd name="connsiteX54" fmla="*/ 5315 w 10000"/>
                <a:gd name="connsiteY54" fmla="*/ 9237 h 10000"/>
                <a:gd name="connsiteX55" fmla="*/ 5631 w 10000"/>
                <a:gd name="connsiteY55" fmla="*/ 9337 h 10000"/>
                <a:gd name="connsiteX56" fmla="*/ 5952 w 10000"/>
                <a:gd name="connsiteY56" fmla="*/ 9429 h 10000"/>
                <a:gd name="connsiteX57" fmla="*/ 6272 w 10000"/>
                <a:gd name="connsiteY57" fmla="*/ 9517 h 10000"/>
                <a:gd name="connsiteX58" fmla="*/ 6599 w 10000"/>
                <a:gd name="connsiteY58" fmla="*/ 9597 h 10000"/>
                <a:gd name="connsiteX59" fmla="*/ 6927 w 10000"/>
                <a:gd name="connsiteY59" fmla="*/ 9671 h 10000"/>
                <a:gd name="connsiteX60" fmla="*/ 7258 w 10000"/>
                <a:gd name="connsiteY60" fmla="*/ 9738 h 10000"/>
                <a:gd name="connsiteX61" fmla="*/ 7591 w 10000"/>
                <a:gd name="connsiteY61" fmla="*/ 9797 h 10000"/>
                <a:gd name="connsiteX62" fmla="*/ 7927 w 10000"/>
                <a:gd name="connsiteY62" fmla="*/ 9847 h 10000"/>
                <a:gd name="connsiteX63" fmla="*/ 8266 w 10000"/>
                <a:gd name="connsiteY63" fmla="*/ 9892 h 10000"/>
                <a:gd name="connsiteX64" fmla="*/ 8607 w 10000"/>
                <a:gd name="connsiteY64" fmla="*/ 9932 h 10000"/>
                <a:gd name="connsiteX65" fmla="*/ 8952 w 10000"/>
                <a:gd name="connsiteY65" fmla="*/ 9961 h 10000"/>
                <a:gd name="connsiteX66" fmla="*/ 9296 w 10000"/>
                <a:gd name="connsiteY66" fmla="*/ 9986 h 10000"/>
                <a:gd name="connsiteX67" fmla="*/ 9643 w 10000"/>
                <a:gd name="connsiteY67" fmla="*/ 10000 h 10000"/>
                <a:gd name="connsiteX0" fmla="*/ 9416 w 9773"/>
                <a:gd name="connsiteY0" fmla="*/ 10000 h 10000"/>
                <a:gd name="connsiteX1" fmla="*/ 9773 w 9773"/>
                <a:gd name="connsiteY1" fmla="*/ 1637 h 10000"/>
                <a:gd name="connsiteX2" fmla="*/ 9747 w 9773"/>
                <a:gd name="connsiteY2" fmla="*/ 1637 h 10000"/>
                <a:gd name="connsiteX3" fmla="*/ 9723 w 9773"/>
                <a:gd name="connsiteY3" fmla="*/ 1635 h 10000"/>
                <a:gd name="connsiteX4" fmla="*/ 9573 w 9773"/>
                <a:gd name="connsiteY4" fmla="*/ 1627 h 10000"/>
                <a:gd name="connsiteX5" fmla="*/ 9422 w 9773"/>
                <a:gd name="connsiteY5" fmla="*/ 1617 h 10000"/>
                <a:gd name="connsiteX6" fmla="*/ 9275 w 9773"/>
                <a:gd name="connsiteY6" fmla="*/ 1603 h 10000"/>
                <a:gd name="connsiteX7" fmla="*/ 9128 w 9773"/>
                <a:gd name="connsiteY7" fmla="*/ 1590 h 10000"/>
                <a:gd name="connsiteX8" fmla="*/ 8981 w 9773"/>
                <a:gd name="connsiteY8" fmla="*/ 1570 h 10000"/>
                <a:gd name="connsiteX9" fmla="*/ 8838 w 9773"/>
                <a:gd name="connsiteY9" fmla="*/ 1545 h 10000"/>
                <a:gd name="connsiteX10" fmla="*/ 8692 w 9773"/>
                <a:gd name="connsiteY10" fmla="*/ 1519 h 10000"/>
                <a:gd name="connsiteX11" fmla="*/ 8551 w 9773"/>
                <a:gd name="connsiteY11" fmla="*/ 1492 h 10000"/>
                <a:gd name="connsiteX12" fmla="*/ 8408 w 9773"/>
                <a:gd name="connsiteY12" fmla="*/ 1461 h 10000"/>
                <a:gd name="connsiteX13" fmla="*/ 8269 w 9773"/>
                <a:gd name="connsiteY13" fmla="*/ 1427 h 10000"/>
                <a:gd name="connsiteX14" fmla="*/ 8130 w 9773"/>
                <a:gd name="connsiteY14" fmla="*/ 1388 h 10000"/>
                <a:gd name="connsiteX15" fmla="*/ 7991 w 9773"/>
                <a:gd name="connsiteY15" fmla="*/ 1349 h 10000"/>
                <a:gd name="connsiteX16" fmla="*/ 7856 w 9773"/>
                <a:gd name="connsiteY16" fmla="*/ 1306 h 10000"/>
                <a:gd name="connsiteX17" fmla="*/ 7721 w 9773"/>
                <a:gd name="connsiteY17" fmla="*/ 1259 h 10000"/>
                <a:gd name="connsiteX18" fmla="*/ 7586 w 9773"/>
                <a:gd name="connsiteY18" fmla="*/ 1212 h 10000"/>
                <a:gd name="connsiteX19" fmla="*/ 7454 w 9773"/>
                <a:gd name="connsiteY19" fmla="*/ 1160 h 10000"/>
                <a:gd name="connsiteX20" fmla="*/ 7323 w 9773"/>
                <a:gd name="connsiteY20" fmla="*/ 1107 h 10000"/>
                <a:gd name="connsiteX21" fmla="*/ 7192 w 9773"/>
                <a:gd name="connsiteY21" fmla="*/ 1050 h 10000"/>
                <a:gd name="connsiteX22" fmla="*/ 7067 w 9773"/>
                <a:gd name="connsiteY22" fmla="*/ 989 h 10000"/>
                <a:gd name="connsiteX23" fmla="*/ 6940 w 9773"/>
                <a:gd name="connsiteY23" fmla="*/ 929 h 10000"/>
                <a:gd name="connsiteX24" fmla="*/ 6815 w 9773"/>
                <a:gd name="connsiteY24" fmla="*/ 864 h 10000"/>
                <a:gd name="connsiteX25" fmla="*/ 6692 w 9773"/>
                <a:gd name="connsiteY25" fmla="*/ 798 h 10000"/>
                <a:gd name="connsiteX26" fmla="*/ 6571 w 9773"/>
                <a:gd name="connsiteY26" fmla="*/ 729 h 10000"/>
                <a:gd name="connsiteX27" fmla="*/ 6452 w 9773"/>
                <a:gd name="connsiteY27" fmla="*/ 655 h 10000"/>
                <a:gd name="connsiteX28" fmla="*/ 6331 w 9773"/>
                <a:gd name="connsiteY28" fmla="*/ 583 h 10000"/>
                <a:gd name="connsiteX29" fmla="*/ 6217 w 9773"/>
                <a:gd name="connsiteY29" fmla="*/ 506 h 10000"/>
                <a:gd name="connsiteX30" fmla="*/ 6104 w 9773"/>
                <a:gd name="connsiteY30" fmla="*/ 426 h 10000"/>
                <a:gd name="connsiteX31" fmla="*/ 5991 w 9773"/>
                <a:gd name="connsiteY31" fmla="*/ 348 h 10000"/>
                <a:gd name="connsiteX32" fmla="*/ 5880 w 9773"/>
                <a:gd name="connsiteY32" fmla="*/ 264 h 10000"/>
                <a:gd name="connsiteX33" fmla="*/ 5771 w 9773"/>
                <a:gd name="connsiteY33" fmla="*/ 176 h 10000"/>
                <a:gd name="connsiteX34" fmla="*/ 5664 w 9773"/>
                <a:gd name="connsiteY34" fmla="*/ 90 h 10000"/>
                <a:gd name="connsiteX35" fmla="*/ 5559 w 9773"/>
                <a:gd name="connsiteY35" fmla="*/ 0 h 10000"/>
                <a:gd name="connsiteX36" fmla="*/ 0 w 9773"/>
                <a:gd name="connsiteY36" fmla="*/ 6394 h 10000"/>
                <a:gd name="connsiteX37" fmla="*/ 263 w 9773"/>
                <a:gd name="connsiteY37" fmla="*/ 6613 h 10000"/>
                <a:gd name="connsiteX38" fmla="*/ 513 w 9773"/>
                <a:gd name="connsiteY38" fmla="*/ 6815 h 10000"/>
                <a:gd name="connsiteX39" fmla="*/ 769 w 9773"/>
                <a:gd name="connsiteY39" fmla="*/ 7006 h 10000"/>
                <a:gd name="connsiteX40" fmla="*/ 1031 w 9773"/>
                <a:gd name="connsiteY40" fmla="*/ 7196 h 10000"/>
                <a:gd name="connsiteX41" fmla="*/ 1295 w 9773"/>
                <a:gd name="connsiteY41" fmla="*/ 7378 h 10000"/>
                <a:gd name="connsiteX42" fmla="*/ 1563 w 9773"/>
                <a:gd name="connsiteY42" fmla="*/ 7556 h 10000"/>
                <a:gd name="connsiteX43" fmla="*/ 1836 w 9773"/>
                <a:gd name="connsiteY43" fmla="*/ 7728 h 10000"/>
                <a:gd name="connsiteX44" fmla="*/ 2114 w 9773"/>
                <a:gd name="connsiteY44" fmla="*/ 7894 h 10000"/>
                <a:gd name="connsiteX45" fmla="*/ 2394 w 9773"/>
                <a:gd name="connsiteY45" fmla="*/ 8056 h 10000"/>
                <a:gd name="connsiteX46" fmla="*/ 2678 w 9773"/>
                <a:gd name="connsiteY46" fmla="*/ 8211 h 10000"/>
                <a:gd name="connsiteX47" fmla="*/ 2969 w 9773"/>
                <a:gd name="connsiteY47" fmla="*/ 8359 h 10000"/>
                <a:gd name="connsiteX48" fmla="*/ 3259 w 9773"/>
                <a:gd name="connsiteY48" fmla="*/ 8504 h 10000"/>
                <a:gd name="connsiteX49" fmla="*/ 3557 w 9773"/>
                <a:gd name="connsiteY49" fmla="*/ 8641 h 10000"/>
                <a:gd name="connsiteX50" fmla="*/ 3856 w 9773"/>
                <a:gd name="connsiteY50" fmla="*/ 8772 h 10000"/>
                <a:gd name="connsiteX51" fmla="*/ 4158 w 9773"/>
                <a:gd name="connsiteY51" fmla="*/ 8899 h 10000"/>
                <a:gd name="connsiteX52" fmla="*/ 4467 w 9773"/>
                <a:gd name="connsiteY52" fmla="*/ 9018 h 10000"/>
                <a:gd name="connsiteX53" fmla="*/ 4775 w 9773"/>
                <a:gd name="connsiteY53" fmla="*/ 9130 h 10000"/>
                <a:gd name="connsiteX54" fmla="*/ 5088 w 9773"/>
                <a:gd name="connsiteY54" fmla="*/ 9237 h 10000"/>
                <a:gd name="connsiteX55" fmla="*/ 5404 w 9773"/>
                <a:gd name="connsiteY55" fmla="*/ 9337 h 10000"/>
                <a:gd name="connsiteX56" fmla="*/ 5725 w 9773"/>
                <a:gd name="connsiteY56" fmla="*/ 9429 h 10000"/>
                <a:gd name="connsiteX57" fmla="*/ 6045 w 9773"/>
                <a:gd name="connsiteY57" fmla="*/ 9517 h 10000"/>
                <a:gd name="connsiteX58" fmla="*/ 6372 w 9773"/>
                <a:gd name="connsiteY58" fmla="*/ 9597 h 10000"/>
                <a:gd name="connsiteX59" fmla="*/ 6700 w 9773"/>
                <a:gd name="connsiteY59" fmla="*/ 9671 h 10000"/>
                <a:gd name="connsiteX60" fmla="*/ 7031 w 9773"/>
                <a:gd name="connsiteY60" fmla="*/ 9738 h 10000"/>
                <a:gd name="connsiteX61" fmla="*/ 7364 w 9773"/>
                <a:gd name="connsiteY61" fmla="*/ 9797 h 10000"/>
                <a:gd name="connsiteX62" fmla="*/ 7700 w 9773"/>
                <a:gd name="connsiteY62" fmla="*/ 9847 h 10000"/>
                <a:gd name="connsiteX63" fmla="*/ 8039 w 9773"/>
                <a:gd name="connsiteY63" fmla="*/ 9892 h 10000"/>
                <a:gd name="connsiteX64" fmla="*/ 8380 w 9773"/>
                <a:gd name="connsiteY64" fmla="*/ 9932 h 10000"/>
                <a:gd name="connsiteX65" fmla="*/ 8725 w 9773"/>
                <a:gd name="connsiteY65" fmla="*/ 9961 h 10000"/>
                <a:gd name="connsiteX66" fmla="*/ 9069 w 9773"/>
                <a:gd name="connsiteY66" fmla="*/ 9986 h 10000"/>
                <a:gd name="connsiteX67" fmla="*/ 9416 w 9773"/>
                <a:gd name="connsiteY6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773" h="10000">
                  <a:moveTo>
                    <a:pt x="9416" y="10000"/>
                  </a:moveTo>
                  <a:lnTo>
                    <a:pt x="9773" y="1637"/>
                  </a:lnTo>
                  <a:lnTo>
                    <a:pt x="9747" y="1637"/>
                  </a:lnTo>
                  <a:cubicBezTo>
                    <a:pt x="9739" y="1636"/>
                    <a:pt x="9731" y="1636"/>
                    <a:pt x="9723" y="1635"/>
                  </a:cubicBezTo>
                  <a:lnTo>
                    <a:pt x="9573" y="1627"/>
                  </a:lnTo>
                  <a:lnTo>
                    <a:pt x="9422" y="1617"/>
                  </a:lnTo>
                  <a:lnTo>
                    <a:pt x="9275" y="1603"/>
                  </a:lnTo>
                  <a:lnTo>
                    <a:pt x="9128" y="1590"/>
                  </a:lnTo>
                  <a:lnTo>
                    <a:pt x="8981" y="1570"/>
                  </a:lnTo>
                  <a:lnTo>
                    <a:pt x="8838" y="1545"/>
                  </a:lnTo>
                  <a:lnTo>
                    <a:pt x="8692" y="1519"/>
                  </a:lnTo>
                  <a:lnTo>
                    <a:pt x="8551" y="1492"/>
                  </a:lnTo>
                  <a:lnTo>
                    <a:pt x="8408" y="1461"/>
                  </a:lnTo>
                  <a:lnTo>
                    <a:pt x="8269" y="1427"/>
                  </a:lnTo>
                  <a:lnTo>
                    <a:pt x="8130" y="1388"/>
                  </a:lnTo>
                  <a:lnTo>
                    <a:pt x="7991" y="1349"/>
                  </a:lnTo>
                  <a:lnTo>
                    <a:pt x="7856" y="1306"/>
                  </a:lnTo>
                  <a:lnTo>
                    <a:pt x="7721" y="1259"/>
                  </a:lnTo>
                  <a:lnTo>
                    <a:pt x="7586" y="1212"/>
                  </a:lnTo>
                  <a:lnTo>
                    <a:pt x="7454" y="1160"/>
                  </a:lnTo>
                  <a:lnTo>
                    <a:pt x="7323" y="1107"/>
                  </a:lnTo>
                  <a:lnTo>
                    <a:pt x="7192" y="1050"/>
                  </a:lnTo>
                  <a:cubicBezTo>
                    <a:pt x="7150" y="1030"/>
                    <a:pt x="7109" y="1009"/>
                    <a:pt x="7067" y="989"/>
                  </a:cubicBezTo>
                  <a:lnTo>
                    <a:pt x="6940" y="929"/>
                  </a:lnTo>
                  <a:lnTo>
                    <a:pt x="6815" y="864"/>
                  </a:lnTo>
                  <a:lnTo>
                    <a:pt x="6692" y="798"/>
                  </a:lnTo>
                  <a:lnTo>
                    <a:pt x="6571" y="729"/>
                  </a:lnTo>
                  <a:lnTo>
                    <a:pt x="6452" y="655"/>
                  </a:lnTo>
                  <a:lnTo>
                    <a:pt x="6331" y="583"/>
                  </a:lnTo>
                  <a:lnTo>
                    <a:pt x="6217" y="506"/>
                  </a:lnTo>
                  <a:lnTo>
                    <a:pt x="6104" y="426"/>
                  </a:lnTo>
                  <a:lnTo>
                    <a:pt x="5991" y="348"/>
                  </a:lnTo>
                  <a:lnTo>
                    <a:pt x="5880" y="264"/>
                  </a:lnTo>
                  <a:lnTo>
                    <a:pt x="5771" y="176"/>
                  </a:lnTo>
                  <a:lnTo>
                    <a:pt x="5664" y="90"/>
                  </a:lnTo>
                  <a:lnTo>
                    <a:pt x="5559" y="0"/>
                  </a:lnTo>
                  <a:lnTo>
                    <a:pt x="0" y="6394"/>
                  </a:lnTo>
                  <a:lnTo>
                    <a:pt x="263" y="6613"/>
                  </a:lnTo>
                  <a:lnTo>
                    <a:pt x="513" y="6815"/>
                  </a:lnTo>
                  <a:lnTo>
                    <a:pt x="769" y="7006"/>
                  </a:lnTo>
                  <a:lnTo>
                    <a:pt x="1031" y="7196"/>
                  </a:lnTo>
                  <a:lnTo>
                    <a:pt x="1295" y="7378"/>
                  </a:lnTo>
                  <a:lnTo>
                    <a:pt x="1563" y="7556"/>
                  </a:lnTo>
                  <a:lnTo>
                    <a:pt x="1836" y="7728"/>
                  </a:lnTo>
                  <a:lnTo>
                    <a:pt x="2114" y="7894"/>
                  </a:lnTo>
                  <a:lnTo>
                    <a:pt x="2394" y="8056"/>
                  </a:lnTo>
                  <a:lnTo>
                    <a:pt x="2678" y="8211"/>
                  </a:lnTo>
                  <a:lnTo>
                    <a:pt x="2969" y="8359"/>
                  </a:lnTo>
                  <a:lnTo>
                    <a:pt x="3259" y="8504"/>
                  </a:lnTo>
                  <a:lnTo>
                    <a:pt x="3557" y="8641"/>
                  </a:lnTo>
                  <a:lnTo>
                    <a:pt x="3856" y="8772"/>
                  </a:lnTo>
                  <a:lnTo>
                    <a:pt x="4158" y="8899"/>
                  </a:lnTo>
                  <a:lnTo>
                    <a:pt x="4467" y="9018"/>
                  </a:lnTo>
                  <a:lnTo>
                    <a:pt x="4775" y="9130"/>
                  </a:lnTo>
                  <a:lnTo>
                    <a:pt x="5088" y="9237"/>
                  </a:lnTo>
                  <a:lnTo>
                    <a:pt x="5404" y="9337"/>
                  </a:lnTo>
                  <a:lnTo>
                    <a:pt x="5725" y="9429"/>
                  </a:lnTo>
                  <a:lnTo>
                    <a:pt x="6045" y="9517"/>
                  </a:lnTo>
                  <a:lnTo>
                    <a:pt x="6372" y="9597"/>
                  </a:lnTo>
                  <a:lnTo>
                    <a:pt x="6700" y="9671"/>
                  </a:lnTo>
                  <a:lnTo>
                    <a:pt x="7031" y="9738"/>
                  </a:lnTo>
                  <a:lnTo>
                    <a:pt x="7364" y="9797"/>
                  </a:lnTo>
                  <a:lnTo>
                    <a:pt x="7700" y="9847"/>
                  </a:lnTo>
                  <a:lnTo>
                    <a:pt x="8039" y="9892"/>
                  </a:lnTo>
                  <a:lnTo>
                    <a:pt x="8380" y="9932"/>
                  </a:lnTo>
                  <a:lnTo>
                    <a:pt x="8725" y="9961"/>
                  </a:lnTo>
                  <a:lnTo>
                    <a:pt x="9069" y="9986"/>
                  </a:lnTo>
                  <a:lnTo>
                    <a:pt x="9416" y="10000"/>
                  </a:lnTo>
                  <a:close/>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62" name="Freeform 11"/>
            <p:cNvSpPr>
              <a:spLocks/>
            </p:cNvSpPr>
            <p:nvPr/>
          </p:nvSpPr>
          <p:spPr bwMode="auto">
            <a:xfrm>
              <a:off x="4525963" y="4649788"/>
              <a:ext cx="1546225" cy="1601787"/>
            </a:xfrm>
            <a:custGeom>
              <a:avLst/>
              <a:gdLst>
                <a:gd name="T0" fmla="*/ 4872 w 4872"/>
                <a:gd name="T1" fmla="*/ 762 h 5045"/>
                <a:gd name="T2" fmla="*/ 4847 w 4872"/>
                <a:gd name="T3" fmla="*/ 762 h 5045"/>
                <a:gd name="T4" fmla="*/ 4699 w 4872"/>
                <a:gd name="T5" fmla="*/ 759 h 5045"/>
                <a:gd name="T6" fmla="*/ 4551 w 4872"/>
                <a:gd name="T7" fmla="*/ 749 h 5045"/>
                <a:gd name="T8" fmla="*/ 4406 w 4872"/>
                <a:gd name="T9" fmla="*/ 732 h 5045"/>
                <a:gd name="T10" fmla="*/ 4263 w 4872"/>
                <a:gd name="T11" fmla="*/ 710 h 5045"/>
                <a:gd name="T12" fmla="*/ 4123 w 4872"/>
                <a:gd name="T13" fmla="*/ 681 h 5045"/>
                <a:gd name="T14" fmla="*/ 3984 w 4872"/>
                <a:gd name="T15" fmla="*/ 646 h 5045"/>
                <a:gd name="T16" fmla="*/ 3848 w 4872"/>
                <a:gd name="T17" fmla="*/ 605 h 5045"/>
                <a:gd name="T18" fmla="*/ 3715 w 4872"/>
                <a:gd name="T19" fmla="*/ 559 h 5045"/>
                <a:gd name="T20" fmla="*/ 3584 w 4872"/>
                <a:gd name="T21" fmla="*/ 507 h 5045"/>
                <a:gd name="T22" fmla="*/ 3455 w 4872"/>
                <a:gd name="T23" fmla="*/ 450 h 5045"/>
                <a:gd name="T24" fmla="*/ 3331 w 4872"/>
                <a:gd name="T25" fmla="*/ 387 h 5045"/>
                <a:gd name="T26" fmla="*/ 3209 w 4872"/>
                <a:gd name="T27" fmla="*/ 320 h 5045"/>
                <a:gd name="T28" fmla="*/ 3090 w 4872"/>
                <a:gd name="T29" fmla="*/ 247 h 5045"/>
                <a:gd name="T30" fmla="*/ 2975 w 4872"/>
                <a:gd name="T31" fmla="*/ 170 h 5045"/>
                <a:gd name="T32" fmla="*/ 2862 w 4872"/>
                <a:gd name="T33" fmla="*/ 87 h 5045"/>
                <a:gd name="T34" fmla="*/ 2755 w 4872"/>
                <a:gd name="T35" fmla="*/ 0 h 5045"/>
                <a:gd name="T36" fmla="*/ 124 w 4872"/>
                <a:gd name="T37" fmla="*/ 3375 h 5045"/>
                <a:gd name="T38" fmla="*/ 378 w 4872"/>
                <a:gd name="T39" fmla="*/ 3571 h 5045"/>
                <a:gd name="T40" fmla="*/ 641 w 4872"/>
                <a:gd name="T41" fmla="*/ 3758 h 5045"/>
                <a:gd name="T42" fmla="*/ 913 w 4872"/>
                <a:gd name="T43" fmla="*/ 3933 h 5045"/>
                <a:gd name="T44" fmla="*/ 1191 w 4872"/>
                <a:gd name="T45" fmla="*/ 4096 h 5045"/>
                <a:gd name="T46" fmla="*/ 1477 w 4872"/>
                <a:gd name="T47" fmla="*/ 4247 h 5045"/>
                <a:gd name="T48" fmla="*/ 1770 w 4872"/>
                <a:gd name="T49" fmla="*/ 4387 h 5045"/>
                <a:gd name="T50" fmla="*/ 2070 w 4872"/>
                <a:gd name="T51" fmla="*/ 4514 h 5045"/>
                <a:gd name="T52" fmla="*/ 2376 w 4872"/>
                <a:gd name="T53" fmla="*/ 4629 h 5045"/>
                <a:gd name="T54" fmla="*/ 2689 w 4872"/>
                <a:gd name="T55" fmla="*/ 4729 h 5045"/>
                <a:gd name="T56" fmla="*/ 3008 w 4872"/>
                <a:gd name="T57" fmla="*/ 4817 h 5045"/>
                <a:gd name="T58" fmla="*/ 3331 w 4872"/>
                <a:gd name="T59" fmla="*/ 4891 h 5045"/>
                <a:gd name="T60" fmla="*/ 3660 w 4872"/>
                <a:gd name="T61" fmla="*/ 4951 h 5045"/>
                <a:gd name="T62" fmla="*/ 3994 w 4872"/>
                <a:gd name="T63" fmla="*/ 4996 h 5045"/>
                <a:gd name="T64" fmla="*/ 4332 w 4872"/>
                <a:gd name="T65" fmla="*/ 5027 h 5045"/>
                <a:gd name="T66" fmla="*/ 4675 w 4872"/>
                <a:gd name="T67" fmla="*/ 5042 h 5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72" h="5045">
                  <a:moveTo>
                    <a:pt x="4847" y="5045"/>
                  </a:moveTo>
                  <a:lnTo>
                    <a:pt x="4872" y="762"/>
                  </a:lnTo>
                  <a:lnTo>
                    <a:pt x="4859" y="762"/>
                  </a:lnTo>
                  <a:lnTo>
                    <a:pt x="4847" y="762"/>
                  </a:lnTo>
                  <a:lnTo>
                    <a:pt x="4773" y="761"/>
                  </a:lnTo>
                  <a:lnTo>
                    <a:pt x="4699" y="759"/>
                  </a:lnTo>
                  <a:lnTo>
                    <a:pt x="4625" y="754"/>
                  </a:lnTo>
                  <a:lnTo>
                    <a:pt x="4551" y="749"/>
                  </a:lnTo>
                  <a:lnTo>
                    <a:pt x="4479" y="741"/>
                  </a:lnTo>
                  <a:lnTo>
                    <a:pt x="4406" y="732"/>
                  </a:lnTo>
                  <a:lnTo>
                    <a:pt x="4335" y="722"/>
                  </a:lnTo>
                  <a:lnTo>
                    <a:pt x="4263" y="710"/>
                  </a:lnTo>
                  <a:lnTo>
                    <a:pt x="4193" y="696"/>
                  </a:lnTo>
                  <a:lnTo>
                    <a:pt x="4123" y="681"/>
                  </a:lnTo>
                  <a:lnTo>
                    <a:pt x="4053" y="665"/>
                  </a:lnTo>
                  <a:lnTo>
                    <a:pt x="3984" y="646"/>
                  </a:lnTo>
                  <a:lnTo>
                    <a:pt x="3916" y="626"/>
                  </a:lnTo>
                  <a:lnTo>
                    <a:pt x="3848" y="605"/>
                  </a:lnTo>
                  <a:lnTo>
                    <a:pt x="3781" y="583"/>
                  </a:lnTo>
                  <a:lnTo>
                    <a:pt x="3715" y="559"/>
                  </a:lnTo>
                  <a:lnTo>
                    <a:pt x="3649" y="534"/>
                  </a:lnTo>
                  <a:lnTo>
                    <a:pt x="3584" y="507"/>
                  </a:lnTo>
                  <a:lnTo>
                    <a:pt x="3519" y="480"/>
                  </a:lnTo>
                  <a:lnTo>
                    <a:pt x="3455" y="450"/>
                  </a:lnTo>
                  <a:lnTo>
                    <a:pt x="3392" y="419"/>
                  </a:lnTo>
                  <a:lnTo>
                    <a:pt x="3331" y="387"/>
                  </a:lnTo>
                  <a:lnTo>
                    <a:pt x="3269" y="354"/>
                  </a:lnTo>
                  <a:lnTo>
                    <a:pt x="3209" y="320"/>
                  </a:lnTo>
                  <a:lnTo>
                    <a:pt x="3148" y="284"/>
                  </a:lnTo>
                  <a:lnTo>
                    <a:pt x="3090" y="247"/>
                  </a:lnTo>
                  <a:lnTo>
                    <a:pt x="3032" y="208"/>
                  </a:lnTo>
                  <a:lnTo>
                    <a:pt x="2975" y="170"/>
                  </a:lnTo>
                  <a:lnTo>
                    <a:pt x="2918" y="129"/>
                  </a:lnTo>
                  <a:lnTo>
                    <a:pt x="2862" y="87"/>
                  </a:lnTo>
                  <a:lnTo>
                    <a:pt x="2808" y="44"/>
                  </a:lnTo>
                  <a:lnTo>
                    <a:pt x="2755" y="0"/>
                  </a:lnTo>
                  <a:lnTo>
                    <a:pt x="0" y="3273"/>
                  </a:lnTo>
                  <a:lnTo>
                    <a:pt x="124" y="3375"/>
                  </a:lnTo>
                  <a:lnTo>
                    <a:pt x="251" y="3474"/>
                  </a:lnTo>
                  <a:lnTo>
                    <a:pt x="378" y="3571"/>
                  </a:lnTo>
                  <a:lnTo>
                    <a:pt x="509" y="3666"/>
                  </a:lnTo>
                  <a:lnTo>
                    <a:pt x="641" y="3758"/>
                  </a:lnTo>
                  <a:lnTo>
                    <a:pt x="775" y="3847"/>
                  </a:lnTo>
                  <a:lnTo>
                    <a:pt x="913" y="3933"/>
                  </a:lnTo>
                  <a:lnTo>
                    <a:pt x="1050" y="4016"/>
                  </a:lnTo>
                  <a:lnTo>
                    <a:pt x="1191" y="4096"/>
                  </a:lnTo>
                  <a:lnTo>
                    <a:pt x="1333" y="4173"/>
                  </a:lnTo>
                  <a:lnTo>
                    <a:pt x="1477" y="4247"/>
                  </a:lnTo>
                  <a:lnTo>
                    <a:pt x="1623" y="4319"/>
                  </a:lnTo>
                  <a:lnTo>
                    <a:pt x="1770" y="4387"/>
                  </a:lnTo>
                  <a:lnTo>
                    <a:pt x="1919" y="4452"/>
                  </a:lnTo>
                  <a:lnTo>
                    <a:pt x="2070" y="4514"/>
                  </a:lnTo>
                  <a:lnTo>
                    <a:pt x="2222" y="4573"/>
                  </a:lnTo>
                  <a:lnTo>
                    <a:pt x="2376" y="4629"/>
                  </a:lnTo>
                  <a:lnTo>
                    <a:pt x="2532" y="4681"/>
                  </a:lnTo>
                  <a:lnTo>
                    <a:pt x="2689" y="4729"/>
                  </a:lnTo>
                  <a:lnTo>
                    <a:pt x="2847" y="4776"/>
                  </a:lnTo>
                  <a:lnTo>
                    <a:pt x="3008" y="4817"/>
                  </a:lnTo>
                  <a:lnTo>
                    <a:pt x="3168" y="4856"/>
                  </a:lnTo>
                  <a:lnTo>
                    <a:pt x="3331" y="4891"/>
                  </a:lnTo>
                  <a:lnTo>
                    <a:pt x="3495" y="4923"/>
                  </a:lnTo>
                  <a:lnTo>
                    <a:pt x="3660" y="4951"/>
                  </a:lnTo>
                  <a:lnTo>
                    <a:pt x="3827" y="4975"/>
                  </a:lnTo>
                  <a:lnTo>
                    <a:pt x="3994" y="4996"/>
                  </a:lnTo>
                  <a:lnTo>
                    <a:pt x="4162" y="5014"/>
                  </a:lnTo>
                  <a:lnTo>
                    <a:pt x="4332" y="5027"/>
                  </a:lnTo>
                  <a:lnTo>
                    <a:pt x="4503" y="5037"/>
                  </a:lnTo>
                  <a:lnTo>
                    <a:pt x="4675" y="5042"/>
                  </a:lnTo>
                  <a:lnTo>
                    <a:pt x="4847" y="5045"/>
                  </a:lnTo>
                  <a:close/>
                </a:path>
              </a:pathLst>
            </a:custGeom>
            <a:gradFill>
              <a:gsLst>
                <a:gs pos="1000">
                  <a:srgbClr val="35ACB4"/>
                </a:gs>
                <a:gs pos="70000">
                  <a:srgbClr val="245971"/>
                </a:gs>
              </a:gsLst>
              <a:lin ang="1200000" scaled="0"/>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63" name="Group 62"/>
          <p:cNvGrpSpPr/>
          <p:nvPr/>
        </p:nvGrpSpPr>
        <p:grpSpPr>
          <a:xfrm>
            <a:off x="8505281" y="4304646"/>
            <a:ext cx="1622746" cy="1647342"/>
            <a:chOff x="6024572" y="4656138"/>
            <a:chExt cx="1571616" cy="1595437"/>
          </a:xfrm>
        </p:grpSpPr>
        <p:sp>
          <p:nvSpPr>
            <p:cNvPr id="64" name="Freeform 63"/>
            <p:cNvSpPr>
              <a:spLocks/>
            </p:cNvSpPr>
            <p:nvPr/>
          </p:nvSpPr>
          <p:spPr bwMode="auto">
            <a:xfrm>
              <a:off x="6024572" y="4683126"/>
              <a:ext cx="1517642" cy="1555879"/>
            </a:xfrm>
            <a:custGeom>
              <a:avLst/>
              <a:gdLst>
                <a:gd name="T0" fmla="*/ 2246 w 4885"/>
                <a:gd name="T1" fmla="*/ 0 h 4951"/>
                <a:gd name="T2" fmla="*/ 2137 w 4885"/>
                <a:gd name="T3" fmla="*/ 80 h 4951"/>
                <a:gd name="T4" fmla="*/ 2024 w 4885"/>
                <a:gd name="T5" fmla="*/ 155 h 4951"/>
                <a:gd name="T6" fmla="*/ 1909 w 4885"/>
                <a:gd name="T7" fmla="*/ 226 h 4951"/>
                <a:gd name="T8" fmla="*/ 1790 w 4885"/>
                <a:gd name="T9" fmla="*/ 292 h 4951"/>
                <a:gd name="T10" fmla="*/ 1668 w 4885"/>
                <a:gd name="T11" fmla="*/ 354 h 4951"/>
                <a:gd name="T12" fmla="*/ 1544 w 4885"/>
                <a:gd name="T13" fmla="*/ 410 h 4951"/>
                <a:gd name="T14" fmla="*/ 1417 w 4885"/>
                <a:gd name="T15" fmla="*/ 461 h 4951"/>
                <a:gd name="T16" fmla="*/ 1287 w 4885"/>
                <a:gd name="T17" fmla="*/ 507 h 4951"/>
                <a:gd name="T18" fmla="*/ 1155 w 4885"/>
                <a:gd name="T19" fmla="*/ 547 h 4951"/>
                <a:gd name="T20" fmla="*/ 1021 w 4885"/>
                <a:gd name="T21" fmla="*/ 582 h 4951"/>
                <a:gd name="T22" fmla="*/ 884 w 4885"/>
                <a:gd name="T23" fmla="*/ 610 h 4951"/>
                <a:gd name="T24" fmla="*/ 747 w 4885"/>
                <a:gd name="T25" fmla="*/ 635 h 4951"/>
                <a:gd name="T26" fmla="*/ 606 w 4885"/>
                <a:gd name="T27" fmla="*/ 652 h 4951"/>
                <a:gd name="T28" fmla="*/ 464 w 4885"/>
                <a:gd name="T29" fmla="*/ 663 h 4951"/>
                <a:gd name="T30" fmla="*/ 321 w 4885"/>
                <a:gd name="T31" fmla="*/ 669 h 4951"/>
                <a:gd name="T32" fmla="*/ 177 w 4885"/>
                <a:gd name="T33" fmla="*/ 668 h 4951"/>
                <a:gd name="T34" fmla="*/ 171 w 4885"/>
                <a:gd name="T35" fmla="*/ 4950 h 4951"/>
                <a:gd name="T36" fmla="*/ 513 w 4885"/>
                <a:gd name="T37" fmla="*/ 4946 h 4951"/>
                <a:gd name="T38" fmla="*/ 850 w 4885"/>
                <a:gd name="T39" fmla="*/ 4929 h 4951"/>
                <a:gd name="T40" fmla="*/ 1184 w 4885"/>
                <a:gd name="T41" fmla="*/ 4896 h 4951"/>
                <a:gd name="T42" fmla="*/ 1513 w 4885"/>
                <a:gd name="T43" fmla="*/ 4848 h 4951"/>
                <a:gd name="T44" fmla="*/ 1837 w 4885"/>
                <a:gd name="T45" fmla="*/ 4787 h 4951"/>
                <a:gd name="T46" fmla="*/ 2156 w 4885"/>
                <a:gd name="T47" fmla="*/ 4712 h 4951"/>
                <a:gd name="T48" fmla="*/ 2471 w 4885"/>
                <a:gd name="T49" fmla="*/ 4622 h 4951"/>
                <a:gd name="T50" fmla="*/ 2780 w 4885"/>
                <a:gd name="T51" fmla="*/ 4521 h 4951"/>
                <a:gd name="T52" fmla="*/ 3083 w 4885"/>
                <a:gd name="T53" fmla="*/ 4406 h 4951"/>
                <a:gd name="T54" fmla="*/ 3380 w 4885"/>
                <a:gd name="T55" fmla="*/ 4278 h 4951"/>
                <a:gd name="T56" fmla="*/ 3669 w 4885"/>
                <a:gd name="T57" fmla="*/ 4138 h 4951"/>
                <a:gd name="T58" fmla="*/ 3953 w 4885"/>
                <a:gd name="T59" fmla="*/ 3987 h 4951"/>
                <a:gd name="T60" fmla="*/ 4229 w 4885"/>
                <a:gd name="T61" fmla="*/ 3824 h 4951"/>
                <a:gd name="T62" fmla="*/ 4498 w 4885"/>
                <a:gd name="T63" fmla="*/ 3649 h 4951"/>
                <a:gd name="T64" fmla="*/ 4758 w 4885"/>
                <a:gd name="T65" fmla="*/ 3464 h 4951"/>
                <a:gd name="connsiteX0" fmla="*/ 10000 w 10000"/>
                <a:gd name="connsiteY0" fmla="*/ 6801 h 10000"/>
                <a:gd name="connsiteX1" fmla="*/ 4598 w 10000"/>
                <a:gd name="connsiteY1" fmla="*/ 0 h 10000"/>
                <a:gd name="connsiteX2" fmla="*/ 4487 w 10000"/>
                <a:gd name="connsiteY2" fmla="*/ 81 h 10000"/>
                <a:gd name="connsiteX3" fmla="*/ 4375 w 10000"/>
                <a:gd name="connsiteY3" fmla="*/ 162 h 10000"/>
                <a:gd name="connsiteX4" fmla="*/ 4260 w 10000"/>
                <a:gd name="connsiteY4" fmla="*/ 238 h 10000"/>
                <a:gd name="connsiteX5" fmla="*/ 4143 w 10000"/>
                <a:gd name="connsiteY5" fmla="*/ 313 h 10000"/>
                <a:gd name="connsiteX6" fmla="*/ 4025 w 10000"/>
                <a:gd name="connsiteY6" fmla="*/ 388 h 10000"/>
                <a:gd name="connsiteX7" fmla="*/ 3908 w 10000"/>
                <a:gd name="connsiteY7" fmla="*/ 456 h 10000"/>
                <a:gd name="connsiteX8" fmla="*/ 3785 w 10000"/>
                <a:gd name="connsiteY8" fmla="*/ 525 h 10000"/>
                <a:gd name="connsiteX9" fmla="*/ 3664 w 10000"/>
                <a:gd name="connsiteY9" fmla="*/ 590 h 10000"/>
                <a:gd name="connsiteX10" fmla="*/ 3541 w 10000"/>
                <a:gd name="connsiteY10" fmla="*/ 654 h 10000"/>
                <a:gd name="connsiteX11" fmla="*/ 3415 w 10000"/>
                <a:gd name="connsiteY11" fmla="*/ 715 h 10000"/>
                <a:gd name="connsiteX12" fmla="*/ 3288 w 10000"/>
                <a:gd name="connsiteY12" fmla="*/ 772 h 10000"/>
                <a:gd name="connsiteX13" fmla="*/ 3161 w 10000"/>
                <a:gd name="connsiteY13" fmla="*/ 828 h 10000"/>
                <a:gd name="connsiteX14" fmla="*/ 3032 w 10000"/>
                <a:gd name="connsiteY14" fmla="*/ 879 h 10000"/>
                <a:gd name="connsiteX15" fmla="*/ 2901 w 10000"/>
                <a:gd name="connsiteY15" fmla="*/ 931 h 10000"/>
                <a:gd name="connsiteX16" fmla="*/ 2768 w 10000"/>
                <a:gd name="connsiteY16" fmla="*/ 978 h 10000"/>
                <a:gd name="connsiteX17" fmla="*/ 2635 w 10000"/>
                <a:gd name="connsiteY17" fmla="*/ 1024 h 10000"/>
                <a:gd name="connsiteX18" fmla="*/ 2499 w 10000"/>
                <a:gd name="connsiteY18" fmla="*/ 1064 h 10000"/>
                <a:gd name="connsiteX19" fmla="*/ 2364 w 10000"/>
                <a:gd name="connsiteY19" fmla="*/ 1105 h 10000"/>
                <a:gd name="connsiteX20" fmla="*/ 2227 w 10000"/>
                <a:gd name="connsiteY20" fmla="*/ 1141 h 10000"/>
                <a:gd name="connsiteX21" fmla="*/ 2090 w 10000"/>
                <a:gd name="connsiteY21" fmla="*/ 1176 h 10000"/>
                <a:gd name="connsiteX22" fmla="*/ 1951 w 10000"/>
                <a:gd name="connsiteY22" fmla="*/ 1206 h 10000"/>
                <a:gd name="connsiteX23" fmla="*/ 1810 w 10000"/>
                <a:gd name="connsiteY23" fmla="*/ 1232 h 10000"/>
                <a:gd name="connsiteX24" fmla="*/ 1670 w 10000"/>
                <a:gd name="connsiteY24" fmla="*/ 1260 h 10000"/>
                <a:gd name="connsiteX25" fmla="*/ 1529 w 10000"/>
                <a:gd name="connsiteY25" fmla="*/ 1283 h 10000"/>
                <a:gd name="connsiteX26" fmla="*/ 1386 w 10000"/>
                <a:gd name="connsiteY26" fmla="*/ 1301 h 10000"/>
                <a:gd name="connsiteX27" fmla="*/ 1241 w 10000"/>
                <a:gd name="connsiteY27" fmla="*/ 1317 h 10000"/>
                <a:gd name="connsiteX28" fmla="*/ 1097 w 10000"/>
                <a:gd name="connsiteY28" fmla="*/ 1329 h 10000"/>
                <a:gd name="connsiteX29" fmla="*/ 950 w 10000"/>
                <a:gd name="connsiteY29" fmla="*/ 1339 h 10000"/>
                <a:gd name="connsiteX30" fmla="*/ 805 w 10000"/>
                <a:gd name="connsiteY30" fmla="*/ 1347 h 10000"/>
                <a:gd name="connsiteX31" fmla="*/ 657 w 10000"/>
                <a:gd name="connsiteY31" fmla="*/ 1351 h 10000"/>
                <a:gd name="connsiteX32" fmla="*/ 512 w 10000"/>
                <a:gd name="connsiteY32" fmla="*/ 1351 h 10000"/>
                <a:gd name="connsiteX33" fmla="*/ 362 w 10000"/>
                <a:gd name="connsiteY33" fmla="*/ 1349 h 10000"/>
                <a:gd name="connsiteX34" fmla="*/ 0 w 10000"/>
                <a:gd name="connsiteY34" fmla="*/ 9988 h 10000"/>
                <a:gd name="connsiteX35" fmla="*/ 702 w 10000"/>
                <a:gd name="connsiteY35" fmla="*/ 10000 h 10000"/>
                <a:gd name="connsiteX36" fmla="*/ 1050 w 10000"/>
                <a:gd name="connsiteY36" fmla="*/ 9990 h 10000"/>
                <a:gd name="connsiteX37" fmla="*/ 1396 w 10000"/>
                <a:gd name="connsiteY37" fmla="*/ 9978 h 10000"/>
                <a:gd name="connsiteX38" fmla="*/ 1740 w 10000"/>
                <a:gd name="connsiteY38" fmla="*/ 9956 h 10000"/>
                <a:gd name="connsiteX39" fmla="*/ 2084 w 10000"/>
                <a:gd name="connsiteY39" fmla="*/ 9925 h 10000"/>
                <a:gd name="connsiteX40" fmla="*/ 2424 w 10000"/>
                <a:gd name="connsiteY40" fmla="*/ 9889 h 10000"/>
                <a:gd name="connsiteX41" fmla="*/ 2762 w 10000"/>
                <a:gd name="connsiteY41" fmla="*/ 9844 h 10000"/>
                <a:gd name="connsiteX42" fmla="*/ 3097 w 10000"/>
                <a:gd name="connsiteY42" fmla="*/ 9792 h 10000"/>
                <a:gd name="connsiteX43" fmla="*/ 3431 w 10000"/>
                <a:gd name="connsiteY43" fmla="*/ 9735 h 10000"/>
                <a:gd name="connsiteX44" fmla="*/ 3760 w 10000"/>
                <a:gd name="connsiteY44" fmla="*/ 9669 h 10000"/>
                <a:gd name="connsiteX45" fmla="*/ 4090 w 10000"/>
                <a:gd name="connsiteY45" fmla="*/ 9596 h 10000"/>
                <a:gd name="connsiteX46" fmla="*/ 4414 w 10000"/>
                <a:gd name="connsiteY46" fmla="*/ 9517 h 10000"/>
                <a:gd name="connsiteX47" fmla="*/ 4739 w 10000"/>
                <a:gd name="connsiteY47" fmla="*/ 9430 h 10000"/>
                <a:gd name="connsiteX48" fmla="*/ 5058 w 10000"/>
                <a:gd name="connsiteY48" fmla="*/ 9335 h 10000"/>
                <a:gd name="connsiteX49" fmla="*/ 5376 w 10000"/>
                <a:gd name="connsiteY49" fmla="*/ 9239 h 10000"/>
                <a:gd name="connsiteX50" fmla="*/ 5691 w 10000"/>
                <a:gd name="connsiteY50" fmla="*/ 9131 h 10000"/>
                <a:gd name="connsiteX51" fmla="*/ 6002 w 10000"/>
                <a:gd name="connsiteY51" fmla="*/ 9018 h 10000"/>
                <a:gd name="connsiteX52" fmla="*/ 6311 w 10000"/>
                <a:gd name="connsiteY52" fmla="*/ 8899 h 10000"/>
                <a:gd name="connsiteX53" fmla="*/ 6618 w 10000"/>
                <a:gd name="connsiteY53" fmla="*/ 8772 h 10000"/>
                <a:gd name="connsiteX54" fmla="*/ 6919 w 10000"/>
                <a:gd name="connsiteY54" fmla="*/ 8641 h 10000"/>
                <a:gd name="connsiteX55" fmla="*/ 7216 w 10000"/>
                <a:gd name="connsiteY55" fmla="*/ 8503 h 10000"/>
                <a:gd name="connsiteX56" fmla="*/ 7511 w 10000"/>
                <a:gd name="connsiteY56" fmla="*/ 8358 h 10000"/>
                <a:gd name="connsiteX57" fmla="*/ 7803 w 10000"/>
                <a:gd name="connsiteY57" fmla="*/ 8208 h 10000"/>
                <a:gd name="connsiteX58" fmla="*/ 8092 w 10000"/>
                <a:gd name="connsiteY58" fmla="*/ 8053 h 10000"/>
                <a:gd name="connsiteX59" fmla="*/ 8377 w 10000"/>
                <a:gd name="connsiteY59" fmla="*/ 7891 h 10000"/>
                <a:gd name="connsiteX60" fmla="*/ 8657 w 10000"/>
                <a:gd name="connsiteY60" fmla="*/ 7724 h 10000"/>
                <a:gd name="connsiteX61" fmla="*/ 8936 w 10000"/>
                <a:gd name="connsiteY61" fmla="*/ 7550 h 10000"/>
                <a:gd name="connsiteX62" fmla="*/ 9208 w 10000"/>
                <a:gd name="connsiteY62" fmla="*/ 7370 h 10000"/>
                <a:gd name="connsiteX63" fmla="*/ 9476 w 10000"/>
                <a:gd name="connsiteY63" fmla="*/ 7186 h 10000"/>
                <a:gd name="connsiteX64" fmla="*/ 9740 w 10000"/>
                <a:gd name="connsiteY64" fmla="*/ 6997 h 10000"/>
                <a:gd name="connsiteX65" fmla="*/ 10000 w 10000"/>
                <a:gd name="connsiteY65" fmla="*/ 6801 h 10000"/>
                <a:gd name="connsiteX0" fmla="*/ 9785 w 9785"/>
                <a:gd name="connsiteY0" fmla="*/ 6801 h 10018"/>
                <a:gd name="connsiteX1" fmla="*/ 4383 w 9785"/>
                <a:gd name="connsiteY1" fmla="*/ 0 h 10018"/>
                <a:gd name="connsiteX2" fmla="*/ 4272 w 9785"/>
                <a:gd name="connsiteY2" fmla="*/ 81 h 10018"/>
                <a:gd name="connsiteX3" fmla="*/ 4160 w 9785"/>
                <a:gd name="connsiteY3" fmla="*/ 162 h 10018"/>
                <a:gd name="connsiteX4" fmla="*/ 4045 w 9785"/>
                <a:gd name="connsiteY4" fmla="*/ 238 h 10018"/>
                <a:gd name="connsiteX5" fmla="*/ 3928 w 9785"/>
                <a:gd name="connsiteY5" fmla="*/ 313 h 10018"/>
                <a:gd name="connsiteX6" fmla="*/ 3810 w 9785"/>
                <a:gd name="connsiteY6" fmla="*/ 388 h 10018"/>
                <a:gd name="connsiteX7" fmla="*/ 3693 w 9785"/>
                <a:gd name="connsiteY7" fmla="*/ 456 h 10018"/>
                <a:gd name="connsiteX8" fmla="*/ 3570 w 9785"/>
                <a:gd name="connsiteY8" fmla="*/ 525 h 10018"/>
                <a:gd name="connsiteX9" fmla="*/ 3449 w 9785"/>
                <a:gd name="connsiteY9" fmla="*/ 590 h 10018"/>
                <a:gd name="connsiteX10" fmla="*/ 3326 w 9785"/>
                <a:gd name="connsiteY10" fmla="*/ 654 h 10018"/>
                <a:gd name="connsiteX11" fmla="*/ 3200 w 9785"/>
                <a:gd name="connsiteY11" fmla="*/ 715 h 10018"/>
                <a:gd name="connsiteX12" fmla="*/ 3073 w 9785"/>
                <a:gd name="connsiteY12" fmla="*/ 772 h 10018"/>
                <a:gd name="connsiteX13" fmla="*/ 2946 w 9785"/>
                <a:gd name="connsiteY13" fmla="*/ 828 h 10018"/>
                <a:gd name="connsiteX14" fmla="*/ 2817 w 9785"/>
                <a:gd name="connsiteY14" fmla="*/ 879 h 10018"/>
                <a:gd name="connsiteX15" fmla="*/ 2686 w 9785"/>
                <a:gd name="connsiteY15" fmla="*/ 931 h 10018"/>
                <a:gd name="connsiteX16" fmla="*/ 2553 w 9785"/>
                <a:gd name="connsiteY16" fmla="*/ 978 h 10018"/>
                <a:gd name="connsiteX17" fmla="*/ 2420 w 9785"/>
                <a:gd name="connsiteY17" fmla="*/ 1024 h 10018"/>
                <a:gd name="connsiteX18" fmla="*/ 2284 w 9785"/>
                <a:gd name="connsiteY18" fmla="*/ 1064 h 10018"/>
                <a:gd name="connsiteX19" fmla="*/ 2149 w 9785"/>
                <a:gd name="connsiteY19" fmla="*/ 1105 h 10018"/>
                <a:gd name="connsiteX20" fmla="*/ 2012 w 9785"/>
                <a:gd name="connsiteY20" fmla="*/ 1141 h 10018"/>
                <a:gd name="connsiteX21" fmla="*/ 1875 w 9785"/>
                <a:gd name="connsiteY21" fmla="*/ 1176 h 10018"/>
                <a:gd name="connsiteX22" fmla="*/ 1736 w 9785"/>
                <a:gd name="connsiteY22" fmla="*/ 1206 h 10018"/>
                <a:gd name="connsiteX23" fmla="*/ 1595 w 9785"/>
                <a:gd name="connsiteY23" fmla="*/ 1232 h 10018"/>
                <a:gd name="connsiteX24" fmla="*/ 1455 w 9785"/>
                <a:gd name="connsiteY24" fmla="*/ 1260 h 10018"/>
                <a:gd name="connsiteX25" fmla="*/ 1314 w 9785"/>
                <a:gd name="connsiteY25" fmla="*/ 1283 h 10018"/>
                <a:gd name="connsiteX26" fmla="*/ 1171 w 9785"/>
                <a:gd name="connsiteY26" fmla="*/ 1301 h 10018"/>
                <a:gd name="connsiteX27" fmla="*/ 1026 w 9785"/>
                <a:gd name="connsiteY27" fmla="*/ 1317 h 10018"/>
                <a:gd name="connsiteX28" fmla="*/ 882 w 9785"/>
                <a:gd name="connsiteY28" fmla="*/ 1329 h 10018"/>
                <a:gd name="connsiteX29" fmla="*/ 735 w 9785"/>
                <a:gd name="connsiteY29" fmla="*/ 1339 h 10018"/>
                <a:gd name="connsiteX30" fmla="*/ 590 w 9785"/>
                <a:gd name="connsiteY30" fmla="*/ 1347 h 10018"/>
                <a:gd name="connsiteX31" fmla="*/ 442 w 9785"/>
                <a:gd name="connsiteY31" fmla="*/ 1351 h 10018"/>
                <a:gd name="connsiteX32" fmla="*/ 297 w 9785"/>
                <a:gd name="connsiteY32" fmla="*/ 1351 h 10018"/>
                <a:gd name="connsiteX33" fmla="*/ 147 w 9785"/>
                <a:gd name="connsiteY33" fmla="*/ 1349 h 10018"/>
                <a:gd name="connsiteX34" fmla="*/ 0 w 9785"/>
                <a:gd name="connsiteY34" fmla="*/ 10018 h 10018"/>
                <a:gd name="connsiteX35" fmla="*/ 487 w 9785"/>
                <a:gd name="connsiteY35" fmla="*/ 10000 h 10018"/>
                <a:gd name="connsiteX36" fmla="*/ 835 w 9785"/>
                <a:gd name="connsiteY36" fmla="*/ 9990 h 10018"/>
                <a:gd name="connsiteX37" fmla="*/ 1181 w 9785"/>
                <a:gd name="connsiteY37" fmla="*/ 9978 h 10018"/>
                <a:gd name="connsiteX38" fmla="*/ 1525 w 9785"/>
                <a:gd name="connsiteY38" fmla="*/ 9956 h 10018"/>
                <a:gd name="connsiteX39" fmla="*/ 1869 w 9785"/>
                <a:gd name="connsiteY39" fmla="*/ 9925 h 10018"/>
                <a:gd name="connsiteX40" fmla="*/ 2209 w 9785"/>
                <a:gd name="connsiteY40" fmla="*/ 9889 h 10018"/>
                <a:gd name="connsiteX41" fmla="*/ 2547 w 9785"/>
                <a:gd name="connsiteY41" fmla="*/ 9844 h 10018"/>
                <a:gd name="connsiteX42" fmla="*/ 2882 w 9785"/>
                <a:gd name="connsiteY42" fmla="*/ 9792 h 10018"/>
                <a:gd name="connsiteX43" fmla="*/ 3216 w 9785"/>
                <a:gd name="connsiteY43" fmla="*/ 9735 h 10018"/>
                <a:gd name="connsiteX44" fmla="*/ 3545 w 9785"/>
                <a:gd name="connsiteY44" fmla="*/ 9669 h 10018"/>
                <a:gd name="connsiteX45" fmla="*/ 3875 w 9785"/>
                <a:gd name="connsiteY45" fmla="*/ 9596 h 10018"/>
                <a:gd name="connsiteX46" fmla="*/ 4199 w 9785"/>
                <a:gd name="connsiteY46" fmla="*/ 9517 h 10018"/>
                <a:gd name="connsiteX47" fmla="*/ 4524 w 9785"/>
                <a:gd name="connsiteY47" fmla="*/ 9430 h 10018"/>
                <a:gd name="connsiteX48" fmla="*/ 4843 w 9785"/>
                <a:gd name="connsiteY48" fmla="*/ 9335 h 10018"/>
                <a:gd name="connsiteX49" fmla="*/ 5161 w 9785"/>
                <a:gd name="connsiteY49" fmla="*/ 9239 h 10018"/>
                <a:gd name="connsiteX50" fmla="*/ 5476 w 9785"/>
                <a:gd name="connsiteY50" fmla="*/ 9131 h 10018"/>
                <a:gd name="connsiteX51" fmla="*/ 5787 w 9785"/>
                <a:gd name="connsiteY51" fmla="*/ 9018 h 10018"/>
                <a:gd name="connsiteX52" fmla="*/ 6096 w 9785"/>
                <a:gd name="connsiteY52" fmla="*/ 8899 h 10018"/>
                <a:gd name="connsiteX53" fmla="*/ 6403 w 9785"/>
                <a:gd name="connsiteY53" fmla="*/ 8772 h 10018"/>
                <a:gd name="connsiteX54" fmla="*/ 6704 w 9785"/>
                <a:gd name="connsiteY54" fmla="*/ 8641 h 10018"/>
                <a:gd name="connsiteX55" fmla="*/ 7001 w 9785"/>
                <a:gd name="connsiteY55" fmla="*/ 8503 h 10018"/>
                <a:gd name="connsiteX56" fmla="*/ 7296 w 9785"/>
                <a:gd name="connsiteY56" fmla="*/ 8358 h 10018"/>
                <a:gd name="connsiteX57" fmla="*/ 7588 w 9785"/>
                <a:gd name="connsiteY57" fmla="*/ 8208 h 10018"/>
                <a:gd name="connsiteX58" fmla="*/ 7877 w 9785"/>
                <a:gd name="connsiteY58" fmla="*/ 8053 h 10018"/>
                <a:gd name="connsiteX59" fmla="*/ 8162 w 9785"/>
                <a:gd name="connsiteY59" fmla="*/ 7891 h 10018"/>
                <a:gd name="connsiteX60" fmla="*/ 8442 w 9785"/>
                <a:gd name="connsiteY60" fmla="*/ 7724 h 10018"/>
                <a:gd name="connsiteX61" fmla="*/ 8721 w 9785"/>
                <a:gd name="connsiteY61" fmla="*/ 7550 h 10018"/>
                <a:gd name="connsiteX62" fmla="*/ 8993 w 9785"/>
                <a:gd name="connsiteY62" fmla="*/ 7370 h 10018"/>
                <a:gd name="connsiteX63" fmla="*/ 9261 w 9785"/>
                <a:gd name="connsiteY63" fmla="*/ 7186 h 10018"/>
                <a:gd name="connsiteX64" fmla="*/ 9525 w 9785"/>
                <a:gd name="connsiteY64" fmla="*/ 6997 h 10018"/>
                <a:gd name="connsiteX65" fmla="*/ 9785 w 9785"/>
                <a:gd name="connsiteY65" fmla="*/ 6801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785" h="10018">
                  <a:moveTo>
                    <a:pt x="9785" y="6801"/>
                  </a:moveTo>
                  <a:lnTo>
                    <a:pt x="4383" y="0"/>
                  </a:lnTo>
                  <a:lnTo>
                    <a:pt x="4272" y="81"/>
                  </a:lnTo>
                  <a:lnTo>
                    <a:pt x="4160" y="162"/>
                  </a:lnTo>
                  <a:lnTo>
                    <a:pt x="4045" y="238"/>
                  </a:lnTo>
                  <a:lnTo>
                    <a:pt x="3928" y="313"/>
                  </a:lnTo>
                  <a:lnTo>
                    <a:pt x="3810" y="388"/>
                  </a:lnTo>
                  <a:lnTo>
                    <a:pt x="3693" y="456"/>
                  </a:lnTo>
                  <a:lnTo>
                    <a:pt x="3570" y="525"/>
                  </a:lnTo>
                  <a:cubicBezTo>
                    <a:pt x="3530" y="547"/>
                    <a:pt x="3489" y="568"/>
                    <a:pt x="3449" y="590"/>
                  </a:cubicBezTo>
                  <a:lnTo>
                    <a:pt x="3326" y="654"/>
                  </a:lnTo>
                  <a:lnTo>
                    <a:pt x="3200" y="715"/>
                  </a:lnTo>
                  <a:lnTo>
                    <a:pt x="3073" y="772"/>
                  </a:lnTo>
                  <a:cubicBezTo>
                    <a:pt x="3031" y="791"/>
                    <a:pt x="2988" y="809"/>
                    <a:pt x="2946" y="828"/>
                  </a:cubicBezTo>
                  <a:lnTo>
                    <a:pt x="2817" y="879"/>
                  </a:lnTo>
                  <a:cubicBezTo>
                    <a:pt x="2773" y="896"/>
                    <a:pt x="2730" y="914"/>
                    <a:pt x="2686" y="931"/>
                  </a:cubicBezTo>
                  <a:cubicBezTo>
                    <a:pt x="2642" y="947"/>
                    <a:pt x="2597" y="962"/>
                    <a:pt x="2553" y="978"/>
                  </a:cubicBezTo>
                  <a:lnTo>
                    <a:pt x="2420" y="1024"/>
                  </a:lnTo>
                  <a:lnTo>
                    <a:pt x="2284" y="1064"/>
                  </a:lnTo>
                  <a:lnTo>
                    <a:pt x="2149" y="1105"/>
                  </a:lnTo>
                  <a:lnTo>
                    <a:pt x="2012" y="1141"/>
                  </a:lnTo>
                  <a:lnTo>
                    <a:pt x="1875" y="1176"/>
                  </a:lnTo>
                  <a:lnTo>
                    <a:pt x="1736" y="1206"/>
                  </a:lnTo>
                  <a:lnTo>
                    <a:pt x="1595" y="1232"/>
                  </a:lnTo>
                  <a:lnTo>
                    <a:pt x="1455" y="1260"/>
                  </a:lnTo>
                  <a:lnTo>
                    <a:pt x="1314" y="1283"/>
                  </a:lnTo>
                  <a:lnTo>
                    <a:pt x="1171" y="1301"/>
                  </a:lnTo>
                  <a:lnTo>
                    <a:pt x="1026" y="1317"/>
                  </a:lnTo>
                  <a:lnTo>
                    <a:pt x="882" y="1329"/>
                  </a:lnTo>
                  <a:lnTo>
                    <a:pt x="735" y="1339"/>
                  </a:lnTo>
                  <a:lnTo>
                    <a:pt x="590" y="1347"/>
                  </a:lnTo>
                  <a:lnTo>
                    <a:pt x="442" y="1351"/>
                  </a:lnTo>
                  <a:lnTo>
                    <a:pt x="297" y="1351"/>
                  </a:lnTo>
                  <a:lnTo>
                    <a:pt x="147" y="1349"/>
                  </a:lnTo>
                  <a:cubicBezTo>
                    <a:pt x="26" y="4229"/>
                    <a:pt x="121" y="7138"/>
                    <a:pt x="0" y="10018"/>
                  </a:cubicBezTo>
                  <a:lnTo>
                    <a:pt x="487" y="10000"/>
                  </a:lnTo>
                  <a:lnTo>
                    <a:pt x="835" y="9990"/>
                  </a:lnTo>
                  <a:lnTo>
                    <a:pt x="1181" y="9978"/>
                  </a:lnTo>
                  <a:lnTo>
                    <a:pt x="1525" y="9956"/>
                  </a:lnTo>
                  <a:lnTo>
                    <a:pt x="1869" y="9925"/>
                  </a:lnTo>
                  <a:lnTo>
                    <a:pt x="2209" y="9889"/>
                  </a:lnTo>
                  <a:lnTo>
                    <a:pt x="2547" y="9844"/>
                  </a:lnTo>
                  <a:lnTo>
                    <a:pt x="2882" y="9792"/>
                  </a:lnTo>
                  <a:lnTo>
                    <a:pt x="3216" y="9735"/>
                  </a:lnTo>
                  <a:lnTo>
                    <a:pt x="3545" y="9669"/>
                  </a:lnTo>
                  <a:lnTo>
                    <a:pt x="3875" y="9596"/>
                  </a:lnTo>
                  <a:lnTo>
                    <a:pt x="4199" y="9517"/>
                  </a:lnTo>
                  <a:lnTo>
                    <a:pt x="4524" y="9430"/>
                  </a:lnTo>
                  <a:lnTo>
                    <a:pt x="4843" y="9335"/>
                  </a:lnTo>
                  <a:lnTo>
                    <a:pt x="5161" y="9239"/>
                  </a:lnTo>
                  <a:lnTo>
                    <a:pt x="5476" y="9131"/>
                  </a:lnTo>
                  <a:lnTo>
                    <a:pt x="5787" y="9018"/>
                  </a:lnTo>
                  <a:lnTo>
                    <a:pt x="6096" y="8899"/>
                  </a:lnTo>
                  <a:lnTo>
                    <a:pt x="6403" y="8772"/>
                  </a:lnTo>
                  <a:lnTo>
                    <a:pt x="6704" y="8641"/>
                  </a:lnTo>
                  <a:lnTo>
                    <a:pt x="7001" y="8503"/>
                  </a:lnTo>
                  <a:lnTo>
                    <a:pt x="7296" y="8358"/>
                  </a:lnTo>
                  <a:lnTo>
                    <a:pt x="7588" y="8208"/>
                  </a:lnTo>
                  <a:lnTo>
                    <a:pt x="7877" y="8053"/>
                  </a:lnTo>
                  <a:lnTo>
                    <a:pt x="8162" y="7891"/>
                  </a:lnTo>
                  <a:lnTo>
                    <a:pt x="8442" y="7724"/>
                  </a:lnTo>
                  <a:lnTo>
                    <a:pt x="8721" y="7550"/>
                  </a:lnTo>
                  <a:lnTo>
                    <a:pt x="8993" y="7370"/>
                  </a:lnTo>
                  <a:lnTo>
                    <a:pt x="9261" y="7186"/>
                  </a:lnTo>
                  <a:lnTo>
                    <a:pt x="9525" y="6997"/>
                  </a:lnTo>
                  <a:lnTo>
                    <a:pt x="9785" y="6801"/>
                  </a:lnTo>
                  <a:close/>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65" name="Freeform 10"/>
            <p:cNvSpPr>
              <a:spLocks/>
            </p:cNvSpPr>
            <p:nvPr/>
          </p:nvSpPr>
          <p:spPr bwMode="auto">
            <a:xfrm>
              <a:off x="6064250" y="4656138"/>
              <a:ext cx="1531938" cy="1595437"/>
            </a:xfrm>
            <a:custGeom>
              <a:avLst/>
              <a:gdLst>
                <a:gd name="T0" fmla="*/ 2068 w 4822"/>
                <a:gd name="T1" fmla="*/ 0 h 5024"/>
                <a:gd name="T2" fmla="*/ 1961 w 4822"/>
                <a:gd name="T3" fmla="*/ 84 h 5024"/>
                <a:gd name="T4" fmla="*/ 1851 w 4822"/>
                <a:gd name="T5" fmla="*/ 163 h 5024"/>
                <a:gd name="T6" fmla="*/ 1739 w 4822"/>
                <a:gd name="T7" fmla="*/ 238 h 5024"/>
                <a:gd name="T8" fmla="*/ 1622 w 4822"/>
                <a:gd name="T9" fmla="*/ 308 h 5024"/>
                <a:gd name="T10" fmla="*/ 1502 w 4822"/>
                <a:gd name="T11" fmla="*/ 374 h 5024"/>
                <a:gd name="T12" fmla="*/ 1380 w 4822"/>
                <a:gd name="T13" fmla="*/ 434 h 5024"/>
                <a:gd name="T14" fmla="*/ 1256 w 4822"/>
                <a:gd name="T15" fmla="*/ 489 h 5024"/>
                <a:gd name="T16" fmla="*/ 1127 w 4822"/>
                <a:gd name="T17" fmla="*/ 540 h 5024"/>
                <a:gd name="T18" fmla="*/ 998 w 4822"/>
                <a:gd name="T19" fmla="*/ 585 h 5024"/>
                <a:gd name="T20" fmla="*/ 865 w 4822"/>
                <a:gd name="T21" fmla="*/ 625 h 5024"/>
                <a:gd name="T22" fmla="*/ 729 w 4822"/>
                <a:gd name="T23" fmla="*/ 659 h 5024"/>
                <a:gd name="T24" fmla="*/ 592 w 4822"/>
                <a:gd name="T25" fmla="*/ 687 h 5024"/>
                <a:gd name="T26" fmla="*/ 453 w 4822"/>
                <a:gd name="T27" fmla="*/ 710 h 5024"/>
                <a:gd name="T28" fmla="*/ 312 w 4822"/>
                <a:gd name="T29" fmla="*/ 727 h 5024"/>
                <a:gd name="T30" fmla="*/ 169 w 4822"/>
                <a:gd name="T31" fmla="*/ 736 h 5024"/>
                <a:gd name="T32" fmla="*/ 25 w 4822"/>
                <a:gd name="T33" fmla="*/ 741 h 5024"/>
                <a:gd name="T34" fmla="*/ 172 w 4822"/>
                <a:gd name="T35" fmla="*/ 5021 h 5024"/>
                <a:gd name="T36" fmla="*/ 512 w 4822"/>
                <a:gd name="T37" fmla="*/ 5006 h 5024"/>
                <a:gd name="T38" fmla="*/ 848 w 4822"/>
                <a:gd name="T39" fmla="*/ 4976 h 5024"/>
                <a:gd name="T40" fmla="*/ 1180 w 4822"/>
                <a:gd name="T41" fmla="*/ 4931 h 5024"/>
                <a:gd name="T42" fmla="*/ 1507 w 4822"/>
                <a:gd name="T43" fmla="*/ 4873 h 5024"/>
                <a:gd name="T44" fmla="*/ 1829 w 4822"/>
                <a:gd name="T45" fmla="*/ 4799 h 5024"/>
                <a:gd name="T46" fmla="*/ 2146 w 4822"/>
                <a:gd name="T47" fmla="*/ 4713 h 5024"/>
                <a:gd name="T48" fmla="*/ 2456 w 4822"/>
                <a:gd name="T49" fmla="*/ 4612 h 5024"/>
                <a:gd name="T50" fmla="*/ 2762 w 4822"/>
                <a:gd name="T51" fmla="*/ 4500 h 5024"/>
                <a:gd name="T52" fmla="*/ 3060 w 4822"/>
                <a:gd name="T53" fmla="*/ 4374 h 5024"/>
                <a:gd name="T54" fmla="*/ 3352 w 4822"/>
                <a:gd name="T55" fmla="*/ 4236 h 5024"/>
                <a:gd name="T56" fmla="*/ 3637 w 4822"/>
                <a:gd name="T57" fmla="*/ 4086 h 5024"/>
                <a:gd name="T58" fmla="*/ 3914 w 4822"/>
                <a:gd name="T59" fmla="*/ 3924 h 5024"/>
                <a:gd name="T60" fmla="*/ 4184 w 4822"/>
                <a:gd name="T61" fmla="*/ 3751 h 5024"/>
                <a:gd name="T62" fmla="*/ 4446 w 4822"/>
                <a:gd name="T63" fmla="*/ 3567 h 5024"/>
                <a:gd name="T64" fmla="*/ 4699 w 4822"/>
                <a:gd name="T65" fmla="*/ 3373 h 5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22" h="5024">
                  <a:moveTo>
                    <a:pt x="4822" y="3271"/>
                  </a:moveTo>
                  <a:lnTo>
                    <a:pt x="2068" y="0"/>
                  </a:lnTo>
                  <a:lnTo>
                    <a:pt x="2015" y="42"/>
                  </a:lnTo>
                  <a:lnTo>
                    <a:pt x="1961" y="84"/>
                  </a:lnTo>
                  <a:lnTo>
                    <a:pt x="1907" y="123"/>
                  </a:lnTo>
                  <a:lnTo>
                    <a:pt x="1851" y="163"/>
                  </a:lnTo>
                  <a:lnTo>
                    <a:pt x="1795" y="201"/>
                  </a:lnTo>
                  <a:lnTo>
                    <a:pt x="1739" y="238"/>
                  </a:lnTo>
                  <a:lnTo>
                    <a:pt x="1681" y="273"/>
                  </a:lnTo>
                  <a:lnTo>
                    <a:pt x="1622" y="308"/>
                  </a:lnTo>
                  <a:lnTo>
                    <a:pt x="1563" y="342"/>
                  </a:lnTo>
                  <a:lnTo>
                    <a:pt x="1502" y="374"/>
                  </a:lnTo>
                  <a:lnTo>
                    <a:pt x="1442" y="405"/>
                  </a:lnTo>
                  <a:lnTo>
                    <a:pt x="1380" y="434"/>
                  </a:lnTo>
                  <a:lnTo>
                    <a:pt x="1319" y="462"/>
                  </a:lnTo>
                  <a:lnTo>
                    <a:pt x="1256" y="489"/>
                  </a:lnTo>
                  <a:lnTo>
                    <a:pt x="1192" y="516"/>
                  </a:lnTo>
                  <a:lnTo>
                    <a:pt x="1127" y="540"/>
                  </a:lnTo>
                  <a:lnTo>
                    <a:pt x="1063" y="563"/>
                  </a:lnTo>
                  <a:lnTo>
                    <a:pt x="998" y="585"/>
                  </a:lnTo>
                  <a:lnTo>
                    <a:pt x="932" y="605"/>
                  </a:lnTo>
                  <a:lnTo>
                    <a:pt x="865" y="625"/>
                  </a:lnTo>
                  <a:lnTo>
                    <a:pt x="798" y="643"/>
                  </a:lnTo>
                  <a:lnTo>
                    <a:pt x="729" y="659"/>
                  </a:lnTo>
                  <a:lnTo>
                    <a:pt x="661" y="674"/>
                  </a:lnTo>
                  <a:lnTo>
                    <a:pt x="592" y="687"/>
                  </a:lnTo>
                  <a:lnTo>
                    <a:pt x="523" y="699"/>
                  </a:lnTo>
                  <a:lnTo>
                    <a:pt x="453" y="710"/>
                  </a:lnTo>
                  <a:lnTo>
                    <a:pt x="383" y="719"/>
                  </a:lnTo>
                  <a:lnTo>
                    <a:pt x="312" y="727"/>
                  </a:lnTo>
                  <a:lnTo>
                    <a:pt x="241" y="732"/>
                  </a:lnTo>
                  <a:lnTo>
                    <a:pt x="169" y="736"/>
                  </a:lnTo>
                  <a:lnTo>
                    <a:pt x="97" y="740"/>
                  </a:lnTo>
                  <a:lnTo>
                    <a:pt x="25" y="741"/>
                  </a:lnTo>
                  <a:lnTo>
                    <a:pt x="0" y="5024"/>
                  </a:lnTo>
                  <a:lnTo>
                    <a:pt x="172" y="5021"/>
                  </a:lnTo>
                  <a:lnTo>
                    <a:pt x="342" y="5016"/>
                  </a:lnTo>
                  <a:lnTo>
                    <a:pt x="512" y="5006"/>
                  </a:lnTo>
                  <a:lnTo>
                    <a:pt x="680" y="4993"/>
                  </a:lnTo>
                  <a:lnTo>
                    <a:pt x="848" y="4976"/>
                  </a:lnTo>
                  <a:lnTo>
                    <a:pt x="1014" y="4955"/>
                  </a:lnTo>
                  <a:lnTo>
                    <a:pt x="1180" y="4931"/>
                  </a:lnTo>
                  <a:lnTo>
                    <a:pt x="1344" y="4903"/>
                  </a:lnTo>
                  <a:lnTo>
                    <a:pt x="1507" y="4873"/>
                  </a:lnTo>
                  <a:lnTo>
                    <a:pt x="1669" y="4837"/>
                  </a:lnTo>
                  <a:lnTo>
                    <a:pt x="1829" y="4799"/>
                  </a:lnTo>
                  <a:lnTo>
                    <a:pt x="1987" y="4758"/>
                  </a:lnTo>
                  <a:lnTo>
                    <a:pt x="2146" y="4713"/>
                  </a:lnTo>
                  <a:lnTo>
                    <a:pt x="2302" y="4664"/>
                  </a:lnTo>
                  <a:lnTo>
                    <a:pt x="2456" y="4612"/>
                  </a:lnTo>
                  <a:lnTo>
                    <a:pt x="2610" y="4557"/>
                  </a:lnTo>
                  <a:lnTo>
                    <a:pt x="2762" y="4500"/>
                  </a:lnTo>
                  <a:lnTo>
                    <a:pt x="2911" y="4438"/>
                  </a:lnTo>
                  <a:lnTo>
                    <a:pt x="3060" y="4374"/>
                  </a:lnTo>
                  <a:lnTo>
                    <a:pt x="3207" y="4307"/>
                  </a:lnTo>
                  <a:lnTo>
                    <a:pt x="3352" y="4236"/>
                  </a:lnTo>
                  <a:lnTo>
                    <a:pt x="3495" y="4162"/>
                  </a:lnTo>
                  <a:lnTo>
                    <a:pt x="3637" y="4086"/>
                  </a:lnTo>
                  <a:lnTo>
                    <a:pt x="3777" y="4007"/>
                  </a:lnTo>
                  <a:lnTo>
                    <a:pt x="3914" y="3924"/>
                  </a:lnTo>
                  <a:lnTo>
                    <a:pt x="4050" y="3839"/>
                  </a:lnTo>
                  <a:lnTo>
                    <a:pt x="4184" y="3751"/>
                  </a:lnTo>
                  <a:lnTo>
                    <a:pt x="4315" y="3661"/>
                  </a:lnTo>
                  <a:lnTo>
                    <a:pt x="4446" y="3567"/>
                  </a:lnTo>
                  <a:lnTo>
                    <a:pt x="4574" y="3471"/>
                  </a:lnTo>
                  <a:lnTo>
                    <a:pt x="4699" y="3373"/>
                  </a:lnTo>
                  <a:lnTo>
                    <a:pt x="4822" y="3271"/>
                  </a:lnTo>
                  <a:close/>
                </a:path>
              </a:pathLst>
            </a:custGeom>
            <a:gradFill>
              <a:gsLst>
                <a:gs pos="24000">
                  <a:schemeClr val="accent6">
                    <a:alpha val="52000"/>
                  </a:schemeClr>
                </a:gs>
                <a:gs pos="60000">
                  <a:schemeClr val="accent6"/>
                </a:gs>
              </a:gsLst>
              <a:lin ang="2700000" scaled="1"/>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sp>
        <p:nvSpPr>
          <p:cNvPr id="67" name="Freeform 66"/>
          <p:cNvSpPr>
            <a:spLocks/>
          </p:cNvSpPr>
          <p:nvPr/>
        </p:nvSpPr>
        <p:spPr bwMode="auto">
          <a:xfrm>
            <a:off x="9210101" y="3698646"/>
            <a:ext cx="1752249" cy="1700462"/>
          </a:xfrm>
          <a:custGeom>
            <a:avLst/>
            <a:gdLst>
              <a:gd name="T0" fmla="*/ 1209 w 5387"/>
              <a:gd name="T1" fmla="*/ 0 h 5270"/>
              <a:gd name="T2" fmla="*/ 1174 w 5387"/>
              <a:gd name="T3" fmla="*/ 144 h 5270"/>
              <a:gd name="T4" fmla="*/ 1133 w 5387"/>
              <a:gd name="T5" fmla="*/ 285 h 5270"/>
              <a:gd name="T6" fmla="*/ 1087 w 5387"/>
              <a:gd name="T7" fmla="*/ 423 h 5270"/>
              <a:gd name="T8" fmla="*/ 1034 w 5387"/>
              <a:gd name="T9" fmla="*/ 559 h 5270"/>
              <a:gd name="T10" fmla="*/ 976 w 5387"/>
              <a:gd name="T11" fmla="*/ 691 h 5270"/>
              <a:gd name="T12" fmla="*/ 912 w 5387"/>
              <a:gd name="T13" fmla="*/ 820 h 5270"/>
              <a:gd name="T14" fmla="*/ 842 w 5387"/>
              <a:gd name="T15" fmla="*/ 946 h 5270"/>
              <a:gd name="T16" fmla="*/ 768 w 5387"/>
              <a:gd name="T17" fmla="*/ 1068 h 5270"/>
              <a:gd name="T18" fmla="*/ 687 w 5387"/>
              <a:gd name="T19" fmla="*/ 1187 h 5270"/>
              <a:gd name="T20" fmla="*/ 603 w 5387"/>
              <a:gd name="T21" fmla="*/ 1302 h 5270"/>
              <a:gd name="T22" fmla="*/ 513 w 5387"/>
              <a:gd name="T23" fmla="*/ 1413 h 5270"/>
              <a:gd name="T24" fmla="*/ 419 w 5387"/>
              <a:gd name="T25" fmla="*/ 1520 h 5270"/>
              <a:gd name="T26" fmla="*/ 321 w 5387"/>
              <a:gd name="T27" fmla="*/ 1623 h 5270"/>
              <a:gd name="T28" fmla="*/ 217 w 5387"/>
              <a:gd name="T29" fmla="*/ 1721 h 5270"/>
              <a:gd name="T30" fmla="*/ 111 w 5387"/>
              <a:gd name="T31" fmla="*/ 1813 h 5270"/>
              <a:gd name="T32" fmla="*/ 0 w 5387"/>
              <a:gd name="T33" fmla="*/ 1903 h 5270"/>
              <a:gd name="T34" fmla="*/ 2767 w 5387"/>
              <a:gd name="T35" fmla="*/ 5169 h 5270"/>
              <a:gd name="T36" fmla="*/ 3014 w 5387"/>
              <a:gd name="T37" fmla="*/ 4958 h 5270"/>
              <a:gd name="T38" fmla="*/ 3253 w 5387"/>
              <a:gd name="T39" fmla="*/ 4737 h 5270"/>
              <a:gd name="T40" fmla="*/ 3482 w 5387"/>
              <a:gd name="T41" fmla="*/ 4506 h 5270"/>
              <a:gd name="T42" fmla="*/ 3702 w 5387"/>
              <a:gd name="T43" fmla="*/ 4265 h 5270"/>
              <a:gd name="T44" fmla="*/ 3910 w 5387"/>
              <a:gd name="T45" fmla="*/ 4014 h 5270"/>
              <a:gd name="T46" fmla="*/ 4108 w 5387"/>
              <a:gd name="T47" fmla="*/ 3755 h 5270"/>
              <a:gd name="T48" fmla="*/ 4295 w 5387"/>
              <a:gd name="T49" fmla="*/ 3487 h 5270"/>
              <a:gd name="T50" fmla="*/ 4471 w 5387"/>
              <a:gd name="T51" fmla="*/ 3210 h 5270"/>
              <a:gd name="T52" fmla="*/ 4635 w 5387"/>
              <a:gd name="T53" fmla="*/ 2926 h 5270"/>
              <a:gd name="T54" fmla="*/ 4786 w 5387"/>
              <a:gd name="T55" fmla="*/ 2633 h 5270"/>
              <a:gd name="T56" fmla="*/ 4926 w 5387"/>
              <a:gd name="T57" fmla="*/ 2333 h 5270"/>
              <a:gd name="T58" fmla="*/ 5052 w 5387"/>
              <a:gd name="T59" fmla="*/ 2026 h 5270"/>
              <a:gd name="T60" fmla="*/ 5164 w 5387"/>
              <a:gd name="T61" fmla="*/ 1712 h 5270"/>
              <a:gd name="T62" fmla="*/ 5265 w 5387"/>
              <a:gd name="T63" fmla="*/ 1392 h 5270"/>
              <a:gd name="T64" fmla="*/ 5349 w 5387"/>
              <a:gd name="T65" fmla="*/ 1066 h 5270"/>
              <a:gd name="connsiteX0" fmla="*/ 10000 w 10000"/>
              <a:gd name="connsiteY0" fmla="*/ 1710 h 10000"/>
              <a:gd name="connsiteX1" fmla="*/ 2244 w 10000"/>
              <a:gd name="connsiteY1" fmla="*/ 0 h 10000"/>
              <a:gd name="connsiteX2" fmla="*/ 2213 w 10000"/>
              <a:gd name="connsiteY2" fmla="*/ 139 h 10000"/>
              <a:gd name="connsiteX3" fmla="*/ 2179 w 10000"/>
              <a:gd name="connsiteY3" fmla="*/ 273 h 10000"/>
              <a:gd name="connsiteX4" fmla="*/ 2144 w 10000"/>
              <a:gd name="connsiteY4" fmla="*/ 408 h 10000"/>
              <a:gd name="connsiteX5" fmla="*/ 2103 w 10000"/>
              <a:gd name="connsiteY5" fmla="*/ 541 h 10000"/>
              <a:gd name="connsiteX6" fmla="*/ 2062 w 10000"/>
              <a:gd name="connsiteY6" fmla="*/ 674 h 10000"/>
              <a:gd name="connsiteX7" fmla="*/ 2018 w 10000"/>
              <a:gd name="connsiteY7" fmla="*/ 803 h 10000"/>
              <a:gd name="connsiteX8" fmla="*/ 1970 w 10000"/>
              <a:gd name="connsiteY8" fmla="*/ 934 h 10000"/>
              <a:gd name="connsiteX9" fmla="*/ 1919 w 10000"/>
              <a:gd name="connsiteY9" fmla="*/ 1061 h 10000"/>
              <a:gd name="connsiteX10" fmla="*/ 1866 w 10000"/>
              <a:gd name="connsiteY10" fmla="*/ 1186 h 10000"/>
              <a:gd name="connsiteX11" fmla="*/ 1812 w 10000"/>
              <a:gd name="connsiteY11" fmla="*/ 1311 h 10000"/>
              <a:gd name="connsiteX12" fmla="*/ 1754 w 10000"/>
              <a:gd name="connsiteY12" fmla="*/ 1435 h 10000"/>
              <a:gd name="connsiteX13" fmla="*/ 1693 w 10000"/>
              <a:gd name="connsiteY13" fmla="*/ 1556 h 10000"/>
              <a:gd name="connsiteX14" fmla="*/ 1630 w 10000"/>
              <a:gd name="connsiteY14" fmla="*/ 1677 h 10000"/>
              <a:gd name="connsiteX15" fmla="*/ 1563 w 10000"/>
              <a:gd name="connsiteY15" fmla="*/ 1795 h 10000"/>
              <a:gd name="connsiteX16" fmla="*/ 1494 w 10000"/>
              <a:gd name="connsiteY16" fmla="*/ 1913 h 10000"/>
              <a:gd name="connsiteX17" fmla="*/ 1426 w 10000"/>
              <a:gd name="connsiteY17" fmla="*/ 2027 h 10000"/>
              <a:gd name="connsiteX18" fmla="*/ 1351 w 10000"/>
              <a:gd name="connsiteY18" fmla="*/ 2142 h 10000"/>
              <a:gd name="connsiteX19" fmla="*/ 1275 w 10000"/>
              <a:gd name="connsiteY19" fmla="*/ 2252 h 10000"/>
              <a:gd name="connsiteX20" fmla="*/ 1197 w 10000"/>
              <a:gd name="connsiteY20" fmla="*/ 2362 h 10000"/>
              <a:gd name="connsiteX21" fmla="*/ 1119 w 10000"/>
              <a:gd name="connsiteY21" fmla="*/ 2471 h 10000"/>
              <a:gd name="connsiteX22" fmla="*/ 1038 w 10000"/>
              <a:gd name="connsiteY22" fmla="*/ 2577 h 10000"/>
              <a:gd name="connsiteX23" fmla="*/ 952 w 10000"/>
              <a:gd name="connsiteY23" fmla="*/ 2681 h 10000"/>
              <a:gd name="connsiteX24" fmla="*/ 867 w 10000"/>
              <a:gd name="connsiteY24" fmla="*/ 2784 h 10000"/>
              <a:gd name="connsiteX25" fmla="*/ 778 w 10000"/>
              <a:gd name="connsiteY25" fmla="*/ 2884 h 10000"/>
              <a:gd name="connsiteX26" fmla="*/ 687 w 10000"/>
              <a:gd name="connsiteY26" fmla="*/ 2983 h 10000"/>
              <a:gd name="connsiteX27" fmla="*/ 596 w 10000"/>
              <a:gd name="connsiteY27" fmla="*/ 3080 h 10000"/>
              <a:gd name="connsiteX28" fmla="*/ 501 w 10000"/>
              <a:gd name="connsiteY28" fmla="*/ 3173 h 10000"/>
              <a:gd name="connsiteX29" fmla="*/ 403 w 10000"/>
              <a:gd name="connsiteY29" fmla="*/ 3266 h 10000"/>
              <a:gd name="connsiteX30" fmla="*/ 306 w 10000"/>
              <a:gd name="connsiteY30" fmla="*/ 3353 h 10000"/>
              <a:gd name="connsiteX31" fmla="*/ 206 w 10000"/>
              <a:gd name="connsiteY31" fmla="*/ 3440 h 10000"/>
              <a:gd name="connsiteX32" fmla="*/ 104 w 10000"/>
              <a:gd name="connsiteY32" fmla="*/ 3528 h 10000"/>
              <a:gd name="connsiteX33" fmla="*/ 0 w 10000"/>
              <a:gd name="connsiteY33" fmla="*/ 3611 h 10000"/>
              <a:gd name="connsiteX34" fmla="*/ 4899 w 10000"/>
              <a:gd name="connsiteY34" fmla="*/ 10000 h 10000"/>
              <a:gd name="connsiteX35" fmla="*/ 5367 w 10000"/>
              <a:gd name="connsiteY35" fmla="*/ 9611 h 10000"/>
              <a:gd name="connsiteX36" fmla="*/ 5595 w 10000"/>
              <a:gd name="connsiteY36" fmla="*/ 9408 h 10000"/>
              <a:gd name="connsiteX37" fmla="*/ 5820 w 10000"/>
              <a:gd name="connsiteY37" fmla="*/ 9199 h 10000"/>
              <a:gd name="connsiteX38" fmla="*/ 6039 w 10000"/>
              <a:gd name="connsiteY38" fmla="*/ 8989 h 10000"/>
              <a:gd name="connsiteX39" fmla="*/ 6254 w 10000"/>
              <a:gd name="connsiteY39" fmla="*/ 8770 h 10000"/>
              <a:gd name="connsiteX40" fmla="*/ 6464 w 10000"/>
              <a:gd name="connsiteY40" fmla="*/ 8550 h 10000"/>
              <a:gd name="connsiteX41" fmla="*/ 6670 w 10000"/>
              <a:gd name="connsiteY41" fmla="*/ 8324 h 10000"/>
              <a:gd name="connsiteX42" fmla="*/ 6872 w 10000"/>
              <a:gd name="connsiteY42" fmla="*/ 8093 h 10000"/>
              <a:gd name="connsiteX43" fmla="*/ 7069 w 10000"/>
              <a:gd name="connsiteY43" fmla="*/ 7858 h 10000"/>
              <a:gd name="connsiteX44" fmla="*/ 7258 w 10000"/>
              <a:gd name="connsiteY44" fmla="*/ 7617 h 10000"/>
              <a:gd name="connsiteX45" fmla="*/ 7446 w 10000"/>
              <a:gd name="connsiteY45" fmla="*/ 7374 h 10000"/>
              <a:gd name="connsiteX46" fmla="*/ 7626 w 10000"/>
              <a:gd name="connsiteY46" fmla="*/ 7125 h 10000"/>
              <a:gd name="connsiteX47" fmla="*/ 7804 w 10000"/>
              <a:gd name="connsiteY47" fmla="*/ 6871 h 10000"/>
              <a:gd name="connsiteX48" fmla="*/ 7973 w 10000"/>
              <a:gd name="connsiteY48" fmla="*/ 6617 h 10000"/>
              <a:gd name="connsiteX49" fmla="*/ 8138 w 10000"/>
              <a:gd name="connsiteY49" fmla="*/ 6355 h 10000"/>
              <a:gd name="connsiteX50" fmla="*/ 8300 w 10000"/>
              <a:gd name="connsiteY50" fmla="*/ 6091 h 10000"/>
              <a:gd name="connsiteX51" fmla="*/ 8456 w 10000"/>
              <a:gd name="connsiteY51" fmla="*/ 5824 h 10000"/>
              <a:gd name="connsiteX52" fmla="*/ 8604 w 10000"/>
              <a:gd name="connsiteY52" fmla="*/ 5552 h 10000"/>
              <a:gd name="connsiteX53" fmla="*/ 8747 w 10000"/>
              <a:gd name="connsiteY53" fmla="*/ 5275 h 10000"/>
              <a:gd name="connsiteX54" fmla="*/ 8884 w 10000"/>
              <a:gd name="connsiteY54" fmla="*/ 4996 h 10000"/>
              <a:gd name="connsiteX55" fmla="*/ 9016 w 10000"/>
              <a:gd name="connsiteY55" fmla="*/ 4713 h 10000"/>
              <a:gd name="connsiteX56" fmla="*/ 9144 w 10000"/>
              <a:gd name="connsiteY56" fmla="*/ 4427 h 10000"/>
              <a:gd name="connsiteX57" fmla="*/ 9265 w 10000"/>
              <a:gd name="connsiteY57" fmla="*/ 4139 h 10000"/>
              <a:gd name="connsiteX58" fmla="*/ 9378 w 10000"/>
              <a:gd name="connsiteY58" fmla="*/ 3844 h 10000"/>
              <a:gd name="connsiteX59" fmla="*/ 9484 w 10000"/>
              <a:gd name="connsiteY59" fmla="*/ 3548 h 10000"/>
              <a:gd name="connsiteX60" fmla="*/ 9586 w 10000"/>
              <a:gd name="connsiteY60" fmla="*/ 3249 h 10000"/>
              <a:gd name="connsiteX61" fmla="*/ 9683 w 10000"/>
              <a:gd name="connsiteY61" fmla="*/ 2947 h 10000"/>
              <a:gd name="connsiteX62" fmla="*/ 9774 w 10000"/>
              <a:gd name="connsiteY62" fmla="*/ 2641 h 10000"/>
              <a:gd name="connsiteX63" fmla="*/ 9855 w 10000"/>
              <a:gd name="connsiteY63" fmla="*/ 2332 h 10000"/>
              <a:gd name="connsiteX64" fmla="*/ 9929 w 10000"/>
              <a:gd name="connsiteY64" fmla="*/ 2023 h 10000"/>
              <a:gd name="connsiteX65" fmla="*/ 10000 w 10000"/>
              <a:gd name="connsiteY65" fmla="*/ 1710 h 10000"/>
              <a:gd name="connsiteX0" fmla="*/ 10000 w 10000"/>
              <a:gd name="connsiteY0" fmla="*/ 1710 h 9900"/>
              <a:gd name="connsiteX1" fmla="*/ 2244 w 10000"/>
              <a:gd name="connsiteY1" fmla="*/ 0 h 9900"/>
              <a:gd name="connsiteX2" fmla="*/ 2213 w 10000"/>
              <a:gd name="connsiteY2" fmla="*/ 139 h 9900"/>
              <a:gd name="connsiteX3" fmla="*/ 2179 w 10000"/>
              <a:gd name="connsiteY3" fmla="*/ 273 h 9900"/>
              <a:gd name="connsiteX4" fmla="*/ 2144 w 10000"/>
              <a:gd name="connsiteY4" fmla="*/ 408 h 9900"/>
              <a:gd name="connsiteX5" fmla="*/ 2103 w 10000"/>
              <a:gd name="connsiteY5" fmla="*/ 541 h 9900"/>
              <a:gd name="connsiteX6" fmla="*/ 2062 w 10000"/>
              <a:gd name="connsiteY6" fmla="*/ 674 h 9900"/>
              <a:gd name="connsiteX7" fmla="*/ 2018 w 10000"/>
              <a:gd name="connsiteY7" fmla="*/ 803 h 9900"/>
              <a:gd name="connsiteX8" fmla="*/ 1970 w 10000"/>
              <a:gd name="connsiteY8" fmla="*/ 934 h 9900"/>
              <a:gd name="connsiteX9" fmla="*/ 1919 w 10000"/>
              <a:gd name="connsiteY9" fmla="*/ 1061 h 9900"/>
              <a:gd name="connsiteX10" fmla="*/ 1866 w 10000"/>
              <a:gd name="connsiteY10" fmla="*/ 1186 h 9900"/>
              <a:gd name="connsiteX11" fmla="*/ 1812 w 10000"/>
              <a:gd name="connsiteY11" fmla="*/ 1311 h 9900"/>
              <a:gd name="connsiteX12" fmla="*/ 1754 w 10000"/>
              <a:gd name="connsiteY12" fmla="*/ 1435 h 9900"/>
              <a:gd name="connsiteX13" fmla="*/ 1693 w 10000"/>
              <a:gd name="connsiteY13" fmla="*/ 1556 h 9900"/>
              <a:gd name="connsiteX14" fmla="*/ 1630 w 10000"/>
              <a:gd name="connsiteY14" fmla="*/ 1677 h 9900"/>
              <a:gd name="connsiteX15" fmla="*/ 1563 w 10000"/>
              <a:gd name="connsiteY15" fmla="*/ 1795 h 9900"/>
              <a:gd name="connsiteX16" fmla="*/ 1494 w 10000"/>
              <a:gd name="connsiteY16" fmla="*/ 1913 h 9900"/>
              <a:gd name="connsiteX17" fmla="*/ 1426 w 10000"/>
              <a:gd name="connsiteY17" fmla="*/ 2027 h 9900"/>
              <a:gd name="connsiteX18" fmla="*/ 1351 w 10000"/>
              <a:gd name="connsiteY18" fmla="*/ 2142 h 9900"/>
              <a:gd name="connsiteX19" fmla="*/ 1275 w 10000"/>
              <a:gd name="connsiteY19" fmla="*/ 2252 h 9900"/>
              <a:gd name="connsiteX20" fmla="*/ 1197 w 10000"/>
              <a:gd name="connsiteY20" fmla="*/ 2362 h 9900"/>
              <a:gd name="connsiteX21" fmla="*/ 1119 w 10000"/>
              <a:gd name="connsiteY21" fmla="*/ 2471 h 9900"/>
              <a:gd name="connsiteX22" fmla="*/ 1038 w 10000"/>
              <a:gd name="connsiteY22" fmla="*/ 2577 h 9900"/>
              <a:gd name="connsiteX23" fmla="*/ 952 w 10000"/>
              <a:gd name="connsiteY23" fmla="*/ 2681 h 9900"/>
              <a:gd name="connsiteX24" fmla="*/ 867 w 10000"/>
              <a:gd name="connsiteY24" fmla="*/ 2784 h 9900"/>
              <a:gd name="connsiteX25" fmla="*/ 778 w 10000"/>
              <a:gd name="connsiteY25" fmla="*/ 2884 h 9900"/>
              <a:gd name="connsiteX26" fmla="*/ 687 w 10000"/>
              <a:gd name="connsiteY26" fmla="*/ 2983 h 9900"/>
              <a:gd name="connsiteX27" fmla="*/ 596 w 10000"/>
              <a:gd name="connsiteY27" fmla="*/ 3080 h 9900"/>
              <a:gd name="connsiteX28" fmla="*/ 501 w 10000"/>
              <a:gd name="connsiteY28" fmla="*/ 3173 h 9900"/>
              <a:gd name="connsiteX29" fmla="*/ 403 w 10000"/>
              <a:gd name="connsiteY29" fmla="*/ 3266 h 9900"/>
              <a:gd name="connsiteX30" fmla="*/ 306 w 10000"/>
              <a:gd name="connsiteY30" fmla="*/ 3353 h 9900"/>
              <a:gd name="connsiteX31" fmla="*/ 206 w 10000"/>
              <a:gd name="connsiteY31" fmla="*/ 3440 h 9900"/>
              <a:gd name="connsiteX32" fmla="*/ 104 w 10000"/>
              <a:gd name="connsiteY32" fmla="*/ 3528 h 9900"/>
              <a:gd name="connsiteX33" fmla="*/ 0 w 10000"/>
              <a:gd name="connsiteY33" fmla="*/ 3611 h 9900"/>
              <a:gd name="connsiteX34" fmla="*/ 5052 w 10000"/>
              <a:gd name="connsiteY34" fmla="*/ 9900 h 9900"/>
              <a:gd name="connsiteX35" fmla="*/ 5367 w 10000"/>
              <a:gd name="connsiteY35" fmla="*/ 9611 h 9900"/>
              <a:gd name="connsiteX36" fmla="*/ 5595 w 10000"/>
              <a:gd name="connsiteY36" fmla="*/ 9408 h 9900"/>
              <a:gd name="connsiteX37" fmla="*/ 5820 w 10000"/>
              <a:gd name="connsiteY37" fmla="*/ 9199 h 9900"/>
              <a:gd name="connsiteX38" fmla="*/ 6039 w 10000"/>
              <a:gd name="connsiteY38" fmla="*/ 8989 h 9900"/>
              <a:gd name="connsiteX39" fmla="*/ 6254 w 10000"/>
              <a:gd name="connsiteY39" fmla="*/ 8770 h 9900"/>
              <a:gd name="connsiteX40" fmla="*/ 6464 w 10000"/>
              <a:gd name="connsiteY40" fmla="*/ 8550 h 9900"/>
              <a:gd name="connsiteX41" fmla="*/ 6670 w 10000"/>
              <a:gd name="connsiteY41" fmla="*/ 8324 h 9900"/>
              <a:gd name="connsiteX42" fmla="*/ 6872 w 10000"/>
              <a:gd name="connsiteY42" fmla="*/ 8093 h 9900"/>
              <a:gd name="connsiteX43" fmla="*/ 7069 w 10000"/>
              <a:gd name="connsiteY43" fmla="*/ 7858 h 9900"/>
              <a:gd name="connsiteX44" fmla="*/ 7258 w 10000"/>
              <a:gd name="connsiteY44" fmla="*/ 7617 h 9900"/>
              <a:gd name="connsiteX45" fmla="*/ 7446 w 10000"/>
              <a:gd name="connsiteY45" fmla="*/ 7374 h 9900"/>
              <a:gd name="connsiteX46" fmla="*/ 7626 w 10000"/>
              <a:gd name="connsiteY46" fmla="*/ 7125 h 9900"/>
              <a:gd name="connsiteX47" fmla="*/ 7804 w 10000"/>
              <a:gd name="connsiteY47" fmla="*/ 6871 h 9900"/>
              <a:gd name="connsiteX48" fmla="*/ 7973 w 10000"/>
              <a:gd name="connsiteY48" fmla="*/ 6617 h 9900"/>
              <a:gd name="connsiteX49" fmla="*/ 8138 w 10000"/>
              <a:gd name="connsiteY49" fmla="*/ 6355 h 9900"/>
              <a:gd name="connsiteX50" fmla="*/ 8300 w 10000"/>
              <a:gd name="connsiteY50" fmla="*/ 6091 h 9900"/>
              <a:gd name="connsiteX51" fmla="*/ 8456 w 10000"/>
              <a:gd name="connsiteY51" fmla="*/ 5824 h 9900"/>
              <a:gd name="connsiteX52" fmla="*/ 8604 w 10000"/>
              <a:gd name="connsiteY52" fmla="*/ 5552 h 9900"/>
              <a:gd name="connsiteX53" fmla="*/ 8747 w 10000"/>
              <a:gd name="connsiteY53" fmla="*/ 5275 h 9900"/>
              <a:gd name="connsiteX54" fmla="*/ 8884 w 10000"/>
              <a:gd name="connsiteY54" fmla="*/ 4996 h 9900"/>
              <a:gd name="connsiteX55" fmla="*/ 9016 w 10000"/>
              <a:gd name="connsiteY55" fmla="*/ 4713 h 9900"/>
              <a:gd name="connsiteX56" fmla="*/ 9144 w 10000"/>
              <a:gd name="connsiteY56" fmla="*/ 4427 h 9900"/>
              <a:gd name="connsiteX57" fmla="*/ 9265 w 10000"/>
              <a:gd name="connsiteY57" fmla="*/ 4139 h 9900"/>
              <a:gd name="connsiteX58" fmla="*/ 9378 w 10000"/>
              <a:gd name="connsiteY58" fmla="*/ 3844 h 9900"/>
              <a:gd name="connsiteX59" fmla="*/ 9484 w 10000"/>
              <a:gd name="connsiteY59" fmla="*/ 3548 h 9900"/>
              <a:gd name="connsiteX60" fmla="*/ 9586 w 10000"/>
              <a:gd name="connsiteY60" fmla="*/ 3249 h 9900"/>
              <a:gd name="connsiteX61" fmla="*/ 9683 w 10000"/>
              <a:gd name="connsiteY61" fmla="*/ 2947 h 9900"/>
              <a:gd name="connsiteX62" fmla="*/ 9774 w 10000"/>
              <a:gd name="connsiteY62" fmla="*/ 2641 h 9900"/>
              <a:gd name="connsiteX63" fmla="*/ 9855 w 10000"/>
              <a:gd name="connsiteY63" fmla="*/ 2332 h 9900"/>
              <a:gd name="connsiteX64" fmla="*/ 9929 w 10000"/>
              <a:gd name="connsiteY64" fmla="*/ 2023 h 9900"/>
              <a:gd name="connsiteX65" fmla="*/ 10000 w 10000"/>
              <a:gd name="connsiteY65" fmla="*/ 1710 h 9900"/>
              <a:gd name="connsiteX0" fmla="*/ 10000 w 10000"/>
              <a:gd name="connsiteY0" fmla="*/ 1727 h 9942"/>
              <a:gd name="connsiteX1" fmla="*/ 2244 w 10000"/>
              <a:gd name="connsiteY1" fmla="*/ 0 h 9942"/>
              <a:gd name="connsiteX2" fmla="*/ 2213 w 10000"/>
              <a:gd name="connsiteY2" fmla="*/ 140 h 9942"/>
              <a:gd name="connsiteX3" fmla="*/ 2179 w 10000"/>
              <a:gd name="connsiteY3" fmla="*/ 276 h 9942"/>
              <a:gd name="connsiteX4" fmla="*/ 2144 w 10000"/>
              <a:gd name="connsiteY4" fmla="*/ 412 h 9942"/>
              <a:gd name="connsiteX5" fmla="*/ 2103 w 10000"/>
              <a:gd name="connsiteY5" fmla="*/ 546 h 9942"/>
              <a:gd name="connsiteX6" fmla="*/ 2062 w 10000"/>
              <a:gd name="connsiteY6" fmla="*/ 681 h 9942"/>
              <a:gd name="connsiteX7" fmla="*/ 2018 w 10000"/>
              <a:gd name="connsiteY7" fmla="*/ 811 h 9942"/>
              <a:gd name="connsiteX8" fmla="*/ 1970 w 10000"/>
              <a:gd name="connsiteY8" fmla="*/ 943 h 9942"/>
              <a:gd name="connsiteX9" fmla="*/ 1919 w 10000"/>
              <a:gd name="connsiteY9" fmla="*/ 1072 h 9942"/>
              <a:gd name="connsiteX10" fmla="*/ 1866 w 10000"/>
              <a:gd name="connsiteY10" fmla="*/ 1198 h 9942"/>
              <a:gd name="connsiteX11" fmla="*/ 1812 w 10000"/>
              <a:gd name="connsiteY11" fmla="*/ 1324 h 9942"/>
              <a:gd name="connsiteX12" fmla="*/ 1754 w 10000"/>
              <a:gd name="connsiteY12" fmla="*/ 1449 h 9942"/>
              <a:gd name="connsiteX13" fmla="*/ 1693 w 10000"/>
              <a:gd name="connsiteY13" fmla="*/ 1572 h 9942"/>
              <a:gd name="connsiteX14" fmla="*/ 1630 w 10000"/>
              <a:gd name="connsiteY14" fmla="*/ 1694 h 9942"/>
              <a:gd name="connsiteX15" fmla="*/ 1563 w 10000"/>
              <a:gd name="connsiteY15" fmla="*/ 1813 h 9942"/>
              <a:gd name="connsiteX16" fmla="*/ 1494 w 10000"/>
              <a:gd name="connsiteY16" fmla="*/ 1932 h 9942"/>
              <a:gd name="connsiteX17" fmla="*/ 1426 w 10000"/>
              <a:gd name="connsiteY17" fmla="*/ 2047 h 9942"/>
              <a:gd name="connsiteX18" fmla="*/ 1351 w 10000"/>
              <a:gd name="connsiteY18" fmla="*/ 2164 h 9942"/>
              <a:gd name="connsiteX19" fmla="*/ 1275 w 10000"/>
              <a:gd name="connsiteY19" fmla="*/ 2275 h 9942"/>
              <a:gd name="connsiteX20" fmla="*/ 1197 w 10000"/>
              <a:gd name="connsiteY20" fmla="*/ 2386 h 9942"/>
              <a:gd name="connsiteX21" fmla="*/ 1119 w 10000"/>
              <a:gd name="connsiteY21" fmla="*/ 2496 h 9942"/>
              <a:gd name="connsiteX22" fmla="*/ 1038 w 10000"/>
              <a:gd name="connsiteY22" fmla="*/ 2603 h 9942"/>
              <a:gd name="connsiteX23" fmla="*/ 952 w 10000"/>
              <a:gd name="connsiteY23" fmla="*/ 2708 h 9942"/>
              <a:gd name="connsiteX24" fmla="*/ 867 w 10000"/>
              <a:gd name="connsiteY24" fmla="*/ 2812 h 9942"/>
              <a:gd name="connsiteX25" fmla="*/ 778 w 10000"/>
              <a:gd name="connsiteY25" fmla="*/ 2913 h 9942"/>
              <a:gd name="connsiteX26" fmla="*/ 687 w 10000"/>
              <a:gd name="connsiteY26" fmla="*/ 3013 h 9942"/>
              <a:gd name="connsiteX27" fmla="*/ 596 w 10000"/>
              <a:gd name="connsiteY27" fmla="*/ 3111 h 9942"/>
              <a:gd name="connsiteX28" fmla="*/ 501 w 10000"/>
              <a:gd name="connsiteY28" fmla="*/ 3205 h 9942"/>
              <a:gd name="connsiteX29" fmla="*/ 403 w 10000"/>
              <a:gd name="connsiteY29" fmla="*/ 3299 h 9942"/>
              <a:gd name="connsiteX30" fmla="*/ 306 w 10000"/>
              <a:gd name="connsiteY30" fmla="*/ 3387 h 9942"/>
              <a:gd name="connsiteX31" fmla="*/ 206 w 10000"/>
              <a:gd name="connsiteY31" fmla="*/ 3475 h 9942"/>
              <a:gd name="connsiteX32" fmla="*/ 104 w 10000"/>
              <a:gd name="connsiteY32" fmla="*/ 3564 h 9942"/>
              <a:gd name="connsiteX33" fmla="*/ 0 w 10000"/>
              <a:gd name="connsiteY33" fmla="*/ 3647 h 9942"/>
              <a:gd name="connsiteX34" fmla="*/ 5094 w 10000"/>
              <a:gd name="connsiteY34" fmla="*/ 9942 h 9942"/>
              <a:gd name="connsiteX35" fmla="*/ 5367 w 10000"/>
              <a:gd name="connsiteY35" fmla="*/ 9708 h 9942"/>
              <a:gd name="connsiteX36" fmla="*/ 5595 w 10000"/>
              <a:gd name="connsiteY36" fmla="*/ 9503 h 9942"/>
              <a:gd name="connsiteX37" fmla="*/ 5820 w 10000"/>
              <a:gd name="connsiteY37" fmla="*/ 9292 h 9942"/>
              <a:gd name="connsiteX38" fmla="*/ 6039 w 10000"/>
              <a:gd name="connsiteY38" fmla="*/ 9080 h 9942"/>
              <a:gd name="connsiteX39" fmla="*/ 6254 w 10000"/>
              <a:gd name="connsiteY39" fmla="*/ 8859 h 9942"/>
              <a:gd name="connsiteX40" fmla="*/ 6464 w 10000"/>
              <a:gd name="connsiteY40" fmla="*/ 8636 h 9942"/>
              <a:gd name="connsiteX41" fmla="*/ 6670 w 10000"/>
              <a:gd name="connsiteY41" fmla="*/ 8408 h 9942"/>
              <a:gd name="connsiteX42" fmla="*/ 6872 w 10000"/>
              <a:gd name="connsiteY42" fmla="*/ 8175 h 9942"/>
              <a:gd name="connsiteX43" fmla="*/ 7069 w 10000"/>
              <a:gd name="connsiteY43" fmla="*/ 7937 h 9942"/>
              <a:gd name="connsiteX44" fmla="*/ 7258 w 10000"/>
              <a:gd name="connsiteY44" fmla="*/ 7694 h 9942"/>
              <a:gd name="connsiteX45" fmla="*/ 7446 w 10000"/>
              <a:gd name="connsiteY45" fmla="*/ 7448 h 9942"/>
              <a:gd name="connsiteX46" fmla="*/ 7626 w 10000"/>
              <a:gd name="connsiteY46" fmla="*/ 7197 h 9942"/>
              <a:gd name="connsiteX47" fmla="*/ 7804 w 10000"/>
              <a:gd name="connsiteY47" fmla="*/ 6940 h 9942"/>
              <a:gd name="connsiteX48" fmla="*/ 7973 w 10000"/>
              <a:gd name="connsiteY48" fmla="*/ 6684 h 9942"/>
              <a:gd name="connsiteX49" fmla="*/ 8138 w 10000"/>
              <a:gd name="connsiteY49" fmla="*/ 6419 h 9942"/>
              <a:gd name="connsiteX50" fmla="*/ 8300 w 10000"/>
              <a:gd name="connsiteY50" fmla="*/ 6153 h 9942"/>
              <a:gd name="connsiteX51" fmla="*/ 8456 w 10000"/>
              <a:gd name="connsiteY51" fmla="*/ 5883 h 9942"/>
              <a:gd name="connsiteX52" fmla="*/ 8604 w 10000"/>
              <a:gd name="connsiteY52" fmla="*/ 5608 h 9942"/>
              <a:gd name="connsiteX53" fmla="*/ 8747 w 10000"/>
              <a:gd name="connsiteY53" fmla="*/ 5328 h 9942"/>
              <a:gd name="connsiteX54" fmla="*/ 8884 w 10000"/>
              <a:gd name="connsiteY54" fmla="*/ 5046 h 9942"/>
              <a:gd name="connsiteX55" fmla="*/ 9016 w 10000"/>
              <a:gd name="connsiteY55" fmla="*/ 4761 h 9942"/>
              <a:gd name="connsiteX56" fmla="*/ 9144 w 10000"/>
              <a:gd name="connsiteY56" fmla="*/ 4472 h 9942"/>
              <a:gd name="connsiteX57" fmla="*/ 9265 w 10000"/>
              <a:gd name="connsiteY57" fmla="*/ 4181 h 9942"/>
              <a:gd name="connsiteX58" fmla="*/ 9378 w 10000"/>
              <a:gd name="connsiteY58" fmla="*/ 3883 h 9942"/>
              <a:gd name="connsiteX59" fmla="*/ 9484 w 10000"/>
              <a:gd name="connsiteY59" fmla="*/ 3584 h 9942"/>
              <a:gd name="connsiteX60" fmla="*/ 9586 w 10000"/>
              <a:gd name="connsiteY60" fmla="*/ 3282 h 9942"/>
              <a:gd name="connsiteX61" fmla="*/ 9683 w 10000"/>
              <a:gd name="connsiteY61" fmla="*/ 2977 h 9942"/>
              <a:gd name="connsiteX62" fmla="*/ 9774 w 10000"/>
              <a:gd name="connsiteY62" fmla="*/ 2668 h 9942"/>
              <a:gd name="connsiteX63" fmla="*/ 9855 w 10000"/>
              <a:gd name="connsiteY63" fmla="*/ 2356 h 9942"/>
              <a:gd name="connsiteX64" fmla="*/ 9929 w 10000"/>
              <a:gd name="connsiteY64" fmla="*/ 2043 h 9942"/>
              <a:gd name="connsiteX65" fmla="*/ 10000 w 10000"/>
              <a:gd name="connsiteY65" fmla="*/ 1727 h 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000" h="9942">
                <a:moveTo>
                  <a:pt x="10000" y="1727"/>
                </a:moveTo>
                <a:lnTo>
                  <a:pt x="2244" y="0"/>
                </a:lnTo>
                <a:cubicBezTo>
                  <a:pt x="2234" y="46"/>
                  <a:pt x="2223" y="94"/>
                  <a:pt x="2213" y="140"/>
                </a:cubicBezTo>
                <a:cubicBezTo>
                  <a:pt x="2202" y="186"/>
                  <a:pt x="2190" y="230"/>
                  <a:pt x="2179" y="276"/>
                </a:cubicBezTo>
                <a:cubicBezTo>
                  <a:pt x="2167" y="321"/>
                  <a:pt x="2156" y="367"/>
                  <a:pt x="2144" y="412"/>
                </a:cubicBezTo>
                <a:cubicBezTo>
                  <a:pt x="2130" y="457"/>
                  <a:pt x="2117" y="502"/>
                  <a:pt x="2103" y="546"/>
                </a:cubicBezTo>
                <a:cubicBezTo>
                  <a:pt x="2089" y="591"/>
                  <a:pt x="2076" y="636"/>
                  <a:pt x="2062" y="681"/>
                </a:cubicBezTo>
                <a:cubicBezTo>
                  <a:pt x="2047" y="724"/>
                  <a:pt x="2033" y="768"/>
                  <a:pt x="2018" y="811"/>
                </a:cubicBezTo>
                <a:cubicBezTo>
                  <a:pt x="2002" y="856"/>
                  <a:pt x="1986" y="899"/>
                  <a:pt x="1970" y="943"/>
                </a:cubicBezTo>
                <a:lnTo>
                  <a:pt x="1919" y="1072"/>
                </a:lnTo>
                <a:cubicBezTo>
                  <a:pt x="1901" y="1114"/>
                  <a:pt x="1884" y="1156"/>
                  <a:pt x="1866" y="1198"/>
                </a:cubicBezTo>
                <a:lnTo>
                  <a:pt x="1812" y="1324"/>
                </a:lnTo>
                <a:cubicBezTo>
                  <a:pt x="1793" y="1366"/>
                  <a:pt x="1773" y="1408"/>
                  <a:pt x="1754" y="1449"/>
                </a:cubicBezTo>
                <a:cubicBezTo>
                  <a:pt x="1734" y="1490"/>
                  <a:pt x="1713" y="1531"/>
                  <a:pt x="1693" y="1572"/>
                </a:cubicBezTo>
                <a:cubicBezTo>
                  <a:pt x="1672" y="1612"/>
                  <a:pt x="1651" y="1654"/>
                  <a:pt x="1630" y="1694"/>
                </a:cubicBezTo>
                <a:lnTo>
                  <a:pt x="1563" y="1813"/>
                </a:lnTo>
                <a:cubicBezTo>
                  <a:pt x="1540" y="1853"/>
                  <a:pt x="1517" y="1893"/>
                  <a:pt x="1494" y="1932"/>
                </a:cubicBezTo>
                <a:cubicBezTo>
                  <a:pt x="1471" y="1971"/>
                  <a:pt x="1449" y="2009"/>
                  <a:pt x="1426" y="2047"/>
                </a:cubicBezTo>
                <a:lnTo>
                  <a:pt x="1351" y="2164"/>
                </a:lnTo>
                <a:cubicBezTo>
                  <a:pt x="1326" y="2201"/>
                  <a:pt x="1300" y="2237"/>
                  <a:pt x="1275" y="2275"/>
                </a:cubicBezTo>
                <a:cubicBezTo>
                  <a:pt x="1249" y="2312"/>
                  <a:pt x="1223" y="2348"/>
                  <a:pt x="1197" y="2386"/>
                </a:cubicBezTo>
                <a:cubicBezTo>
                  <a:pt x="1171" y="2422"/>
                  <a:pt x="1145" y="2460"/>
                  <a:pt x="1119" y="2496"/>
                </a:cubicBezTo>
                <a:cubicBezTo>
                  <a:pt x="1092" y="2531"/>
                  <a:pt x="1065" y="2568"/>
                  <a:pt x="1038" y="2603"/>
                </a:cubicBezTo>
                <a:cubicBezTo>
                  <a:pt x="1009" y="2638"/>
                  <a:pt x="981" y="2673"/>
                  <a:pt x="952" y="2708"/>
                </a:cubicBezTo>
                <a:cubicBezTo>
                  <a:pt x="924" y="2743"/>
                  <a:pt x="895" y="2777"/>
                  <a:pt x="867" y="2812"/>
                </a:cubicBezTo>
                <a:cubicBezTo>
                  <a:pt x="837" y="2845"/>
                  <a:pt x="808" y="2880"/>
                  <a:pt x="778" y="2913"/>
                </a:cubicBezTo>
                <a:lnTo>
                  <a:pt x="687" y="3013"/>
                </a:lnTo>
                <a:cubicBezTo>
                  <a:pt x="657" y="3046"/>
                  <a:pt x="626" y="3078"/>
                  <a:pt x="596" y="3111"/>
                </a:cubicBezTo>
                <a:cubicBezTo>
                  <a:pt x="564" y="3142"/>
                  <a:pt x="533" y="3174"/>
                  <a:pt x="501" y="3205"/>
                </a:cubicBezTo>
                <a:cubicBezTo>
                  <a:pt x="468" y="3236"/>
                  <a:pt x="436" y="3268"/>
                  <a:pt x="403" y="3299"/>
                </a:cubicBezTo>
                <a:lnTo>
                  <a:pt x="306" y="3387"/>
                </a:lnTo>
                <a:lnTo>
                  <a:pt x="206" y="3475"/>
                </a:lnTo>
                <a:lnTo>
                  <a:pt x="104" y="3564"/>
                </a:lnTo>
                <a:lnTo>
                  <a:pt x="0" y="3647"/>
                </a:lnTo>
                <a:lnTo>
                  <a:pt x="5094" y="9942"/>
                </a:lnTo>
                <a:lnTo>
                  <a:pt x="5367" y="9708"/>
                </a:lnTo>
                <a:lnTo>
                  <a:pt x="5595" y="9503"/>
                </a:lnTo>
                <a:lnTo>
                  <a:pt x="5820" y="9292"/>
                </a:lnTo>
                <a:lnTo>
                  <a:pt x="6039" y="9080"/>
                </a:lnTo>
                <a:lnTo>
                  <a:pt x="6254" y="8859"/>
                </a:lnTo>
                <a:lnTo>
                  <a:pt x="6464" y="8636"/>
                </a:lnTo>
                <a:cubicBezTo>
                  <a:pt x="6533" y="8561"/>
                  <a:pt x="6601" y="8484"/>
                  <a:pt x="6670" y="8408"/>
                </a:cubicBezTo>
                <a:cubicBezTo>
                  <a:pt x="6737" y="8330"/>
                  <a:pt x="6805" y="8253"/>
                  <a:pt x="6872" y="8175"/>
                </a:cubicBezTo>
                <a:cubicBezTo>
                  <a:pt x="6938" y="8096"/>
                  <a:pt x="7003" y="8016"/>
                  <a:pt x="7069" y="7937"/>
                </a:cubicBezTo>
                <a:lnTo>
                  <a:pt x="7258" y="7694"/>
                </a:lnTo>
                <a:lnTo>
                  <a:pt x="7446" y="7448"/>
                </a:lnTo>
                <a:lnTo>
                  <a:pt x="7626" y="7197"/>
                </a:lnTo>
                <a:cubicBezTo>
                  <a:pt x="7685" y="7111"/>
                  <a:pt x="7745" y="7026"/>
                  <a:pt x="7804" y="6940"/>
                </a:cubicBezTo>
                <a:cubicBezTo>
                  <a:pt x="7860" y="6855"/>
                  <a:pt x="7917" y="6770"/>
                  <a:pt x="7973" y="6684"/>
                </a:cubicBezTo>
                <a:lnTo>
                  <a:pt x="8138" y="6419"/>
                </a:lnTo>
                <a:lnTo>
                  <a:pt x="8300" y="6153"/>
                </a:lnTo>
                <a:lnTo>
                  <a:pt x="8456" y="5883"/>
                </a:lnTo>
                <a:cubicBezTo>
                  <a:pt x="8505" y="5791"/>
                  <a:pt x="8555" y="5700"/>
                  <a:pt x="8604" y="5608"/>
                </a:cubicBezTo>
                <a:cubicBezTo>
                  <a:pt x="8652" y="5515"/>
                  <a:pt x="8699" y="5421"/>
                  <a:pt x="8747" y="5328"/>
                </a:cubicBezTo>
                <a:cubicBezTo>
                  <a:pt x="8793" y="5234"/>
                  <a:pt x="8838" y="5140"/>
                  <a:pt x="8884" y="5046"/>
                </a:cubicBezTo>
                <a:lnTo>
                  <a:pt x="9016" y="4761"/>
                </a:lnTo>
                <a:cubicBezTo>
                  <a:pt x="9059" y="4665"/>
                  <a:pt x="9101" y="4568"/>
                  <a:pt x="9144" y="4472"/>
                </a:cubicBezTo>
                <a:cubicBezTo>
                  <a:pt x="9184" y="4375"/>
                  <a:pt x="9225" y="4278"/>
                  <a:pt x="9265" y="4181"/>
                </a:cubicBezTo>
                <a:cubicBezTo>
                  <a:pt x="9303" y="4082"/>
                  <a:pt x="9340" y="3982"/>
                  <a:pt x="9378" y="3883"/>
                </a:cubicBezTo>
                <a:cubicBezTo>
                  <a:pt x="9413" y="3783"/>
                  <a:pt x="9449" y="3684"/>
                  <a:pt x="9484" y="3584"/>
                </a:cubicBezTo>
                <a:lnTo>
                  <a:pt x="9586" y="3282"/>
                </a:lnTo>
                <a:cubicBezTo>
                  <a:pt x="9618" y="3180"/>
                  <a:pt x="9651" y="3079"/>
                  <a:pt x="9683" y="2977"/>
                </a:cubicBezTo>
                <a:cubicBezTo>
                  <a:pt x="9713" y="2874"/>
                  <a:pt x="9744" y="2771"/>
                  <a:pt x="9774" y="2668"/>
                </a:cubicBezTo>
                <a:lnTo>
                  <a:pt x="9855" y="2356"/>
                </a:lnTo>
                <a:cubicBezTo>
                  <a:pt x="9880" y="2252"/>
                  <a:pt x="9904" y="2147"/>
                  <a:pt x="9929" y="2043"/>
                </a:cubicBezTo>
                <a:cubicBezTo>
                  <a:pt x="9953" y="1938"/>
                  <a:pt x="9976" y="1832"/>
                  <a:pt x="10000" y="1727"/>
                </a:cubicBezTo>
                <a:close/>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68" name="Freeform 9"/>
          <p:cNvSpPr>
            <a:spLocks/>
          </p:cNvSpPr>
          <p:nvPr/>
        </p:nvSpPr>
        <p:spPr bwMode="auto">
          <a:xfrm>
            <a:off x="9224856" y="3667017"/>
            <a:ext cx="1752248" cy="1711268"/>
          </a:xfrm>
          <a:custGeom>
            <a:avLst/>
            <a:gdLst>
              <a:gd name="T0" fmla="*/ 1139 w 5345"/>
              <a:gd name="T1" fmla="*/ 0 h 5216"/>
              <a:gd name="T2" fmla="*/ 1110 w 5345"/>
              <a:gd name="T3" fmla="*/ 144 h 5216"/>
              <a:gd name="T4" fmla="*/ 1074 w 5345"/>
              <a:gd name="T5" fmla="*/ 288 h 5216"/>
              <a:gd name="T6" fmla="*/ 1032 w 5345"/>
              <a:gd name="T7" fmla="*/ 428 h 5216"/>
              <a:gd name="T8" fmla="*/ 985 w 5345"/>
              <a:gd name="T9" fmla="*/ 564 h 5216"/>
              <a:gd name="T10" fmla="*/ 931 w 5345"/>
              <a:gd name="T11" fmla="*/ 699 h 5216"/>
              <a:gd name="T12" fmla="*/ 872 w 5345"/>
              <a:gd name="T13" fmla="*/ 830 h 5216"/>
              <a:gd name="T14" fmla="*/ 807 w 5345"/>
              <a:gd name="T15" fmla="*/ 958 h 5216"/>
              <a:gd name="T16" fmla="*/ 737 w 5345"/>
              <a:gd name="T17" fmla="*/ 1084 h 5216"/>
              <a:gd name="T18" fmla="*/ 661 w 5345"/>
              <a:gd name="T19" fmla="*/ 1205 h 5216"/>
              <a:gd name="T20" fmla="*/ 580 w 5345"/>
              <a:gd name="T21" fmla="*/ 1323 h 5216"/>
              <a:gd name="T22" fmla="*/ 495 w 5345"/>
              <a:gd name="T23" fmla="*/ 1437 h 5216"/>
              <a:gd name="T24" fmla="*/ 404 w 5345"/>
              <a:gd name="T25" fmla="*/ 1547 h 5216"/>
              <a:gd name="T26" fmla="*/ 310 w 5345"/>
              <a:gd name="T27" fmla="*/ 1653 h 5216"/>
              <a:gd name="T28" fmla="*/ 211 w 5345"/>
              <a:gd name="T29" fmla="*/ 1754 h 5216"/>
              <a:gd name="T30" fmla="*/ 107 w 5345"/>
              <a:gd name="T31" fmla="*/ 1851 h 5216"/>
              <a:gd name="T32" fmla="*/ 0 w 5345"/>
              <a:gd name="T33" fmla="*/ 1945 h 5216"/>
              <a:gd name="T34" fmla="*/ 2879 w 5345"/>
              <a:gd name="T35" fmla="*/ 5111 h 5216"/>
              <a:gd name="T36" fmla="*/ 3118 w 5345"/>
              <a:gd name="T37" fmla="*/ 4891 h 5216"/>
              <a:gd name="T38" fmla="*/ 3349 w 5345"/>
              <a:gd name="T39" fmla="*/ 4662 h 5216"/>
              <a:gd name="T40" fmla="*/ 3570 w 5345"/>
              <a:gd name="T41" fmla="*/ 4423 h 5216"/>
              <a:gd name="T42" fmla="*/ 3780 w 5345"/>
              <a:gd name="T43" fmla="*/ 4173 h 5216"/>
              <a:gd name="T44" fmla="*/ 3981 w 5345"/>
              <a:gd name="T45" fmla="*/ 3916 h 5216"/>
              <a:gd name="T46" fmla="*/ 4169 w 5345"/>
              <a:gd name="T47" fmla="*/ 3650 h 5216"/>
              <a:gd name="T48" fmla="*/ 4346 w 5345"/>
              <a:gd name="T49" fmla="*/ 3375 h 5216"/>
              <a:gd name="T50" fmla="*/ 4512 w 5345"/>
              <a:gd name="T51" fmla="*/ 3092 h 5216"/>
              <a:gd name="T52" fmla="*/ 4665 w 5345"/>
              <a:gd name="T53" fmla="*/ 2802 h 5216"/>
              <a:gd name="T54" fmla="*/ 4806 w 5345"/>
              <a:gd name="T55" fmla="*/ 2504 h 5216"/>
              <a:gd name="T56" fmla="*/ 4934 w 5345"/>
              <a:gd name="T57" fmla="*/ 2199 h 5216"/>
              <a:gd name="T58" fmla="*/ 5049 w 5345"/>
              <a:gd name="T59" fmla="*/ 1888 h 5216"/>
              <a:gd name="T60" fmla="*/ 5152 w 5345"/>
              <a:gd name="T61" fmla="*/ 1570 h 5216"/>
              <a:gd name="T62" fmla="*/ 5240 w 5345"/>
              <a:gd name="T63" fmla="*/ 1246 h 5216"/>
              <a:gd name="T64" fmla="*/ 5313 w 5345"/>
              <a:gd name="T65" fmla="*/ 917 h 5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45" h="5216">
                <a:moveTo>
                  <a:pt x="5345" y="751"/>
                </a:moveTo>
                <a:lnTo>
                  <a:pt x="1139" y="0"/>
                </a:lnTo>
                <a:lnTo>
                  <a:pt x="1126" y="73"/>
                </a:lnTo>
                <a:lnTo>
                  <a:pt x="1110" y="144"/>
                </a:lnTo>
                <a:lnTo>
                  <a:pt x="1093" y="216"/>
                </a:lnTo>
                <a:lnTo>
                  <a:pt x="1074" y="288"/>
                </a:lnTo>
                <a:lnTo>
                  <a:pt x="1054" y="357"/>
                </a:lnTo>
                <a:lnTo>
                  <a:pt x="1032" y="428"/>
                </a:lnTo>
                <a:lnTo>
                  <a:pt x="1009" y="496"/>
                </a:lnTo>
                <a:lnTo>
                  <a:pt x="985" y="564"/>
                </a:lnTo>
                <a:lnTo>
                  <a:pt x="959" y="632"/>
                </a:lnTo>
                <a:lnTo>
                  <a:pt x="931" y="699"/>
                </a:lnTo>
                <a:lnTo>
                  <a:pt x="903" y="765"/>
                </a:lnTo>
                <a:lnTo>
                  <a:pt x="872" y="830"/>
                </a:lnTo>
                <a:lnTo>
                  <a:pt x="840" y="895"/>
                </a:lnTo>
                <a:lnTo>
                  <a:pt x="807" y="958"/>
                </a:lnTo>
                <a:lnTo>
                  <a:pt x="773" y="1021"/>
                </a:lnTo>
                <a:lnTo>
                  <a:pt x="737" y="1084"/>
                </a:lnTo>
                <a:lnTo>
                  <a:pt x="699" y="1144"/>
                </a:lnTo>
                <a:lnTo>
                  <a:pt x="661" y="1205"/>
                </a:lnTo>
                <a:lnTo>
                  <a:pt x="621" y="1265"/>
                </a:lnTo>
                <a:lnTo>
                  <a:pt x="580" y="1323"/>
                </a:lnTo>
                <a:lnTo>
                  <a:pt x="539" y="1380"/>
                </a:lnTo>
                <a:lnTo>
                  <a:pt x="495" y="1437"/>
                </a:lnTo>
                <a:lnTo>
                  <a:pt x="451" y="1492"/>
                </a:lnTo>
                <a:lnTo>
                  <a:pt x="404" y="1547"/>
                </a:lnTo>
                <a:lnTo>
                  <a:pt x="358" y="1600"/>
                </a:lnTo>
                <a:lnTo>
                  <a:pt x="310" y="1653"/>
                </a:lnTo>
                <a:lnTo>
                  <a:pt x="261" y="1705"/>
                </a:lnTo>
                <a:lnTo>
                  <a:pt x="211" y="1754"/>
                </a:lnTo>
                <a:lnTo>
                  <a:pt x="159" y="1804"/>
                </a:lnTo>
                <a:lnTo>
                  <a:pt x="107" y="1851"/>
                </a:lnTo>
                <a:lnTo>
                  <a:pt x="54" y="1899"/>
                </a:lnTo>
                <a:lnTo>
                  <a:pt x="0" y="1945"/>
                </a:lnTo>
                <a:lnTo>
                  <a:pt x="2754" y="5216"/>
                </a:lnTo>
                <a:lnTo>
                  <a:pt x="2879" y="5111"/>
                </a:lnTo>
                <a:lnTo>
                  <a:pt x="3000" y="5003"/>
                </a:lnTo>
                <a:lnTo>
                  <a:pt x="3118" y="4891"/>
                </a:lnTo>
                <a:lnTo>
                  <a:pt x="3235" y="4778"/>
                </a:lnTo>
                <a:lnTo>
                  <a:pt x="3349" y="4662"/>
                </a:lnTo>
                <a:lnTo>
                  <a:pt x="3462" y="4543"/>
                </a:lnTo>
                <a:lnTo>
                  <a:pt x="3570" y="4423"/>
                </a:lnTo>
                <a:lnTo>
                  <a:pt x="3677" y="4299"/>
                </a:lnTo>
                <a:lnTo>
                  <a:pt x="3780" y="4173"/>
                </a:lnTo>
                <a:lnTo>
                  <a:pt x="3882" y="4045"/>
                </a:lnTo>
                <a:lnTo>
                  <a:pt x="3981" y="3916"/>
                </a:lnTo>
                <a:lnTo>
                  <a:pt x="4076" y="3784"/>
                </a:lnTo>
                <a:lnTo>
                  <a:pt x="4169" y="3650"/>
                </a:lnTo>
                <a:lnTo>
                  <a:pt x="4259" y="3513"/>
                </a:lnTo>
                <a:lnTo>
                  <a:pt x="4346" y="3375"/>
                </a:lnTo>
                <a:lnTo>
                  <a:pt x="4430" y="3234"/>
                </a:lnTo>
                <a:lnTo>
                  <a:pt x="4512" y="3092"/>
                </a:lnTo>
                <a:lnTo>
                  <a:pt x="4590" y="2947"/>
                </a:lnTo>
                <a:lnTo>
                  <a:pt x="4665" y="2802"/>
                </a:lnTo>
                <a:lnTo>
                  <a:pt x="4737" y="2654"/>
                </a:lnTo>
                <a:lnTo>
                  <a:pt x="4806" y="2504"/>
                </a:lnTo>
                <a:lnTo>
                  <a:pt x="4872" y="2352"/>
                </a:lnTo>
                <a:lnTo>
                  <a:pt x="4934" y="2199"/>
                </a:lnTo>
                <a:lnTo>
                  <a:pt x="4993" y="2044"/>
                </a:lnTo>
                <a:lnTo>
                  <a:pt x="5049" y="1888"/>
                </a:lnTo>
                <a:lnTo>
                  <a:pt x="5102" y="1730"/>
                </a:lnTo>
                <a:lnTo>
                  <a:pt x="5152" y="1570"/>
                </a:lnTo>
                <a:lnTo>
                  <a:pt x="5197" y="1409"/>
                </a:lnTo>
                <a:lnTo>
                  <a:pt x="5240" y="1246"/>
                </a:lnTo>
                <a:lnTo>
                  <a:pt x="5278" y="1083"/>
                </a:lnTo>
                <a:lnTo>
                  <a:pt x="5313" y="917"/>
                </a:lnTo>
                <a:lnTo>
                  <a:pt x="5345" y="751"/>
                </a:lnTo>
                <a:close/>
              </a:path>
            </a:pathLst>
          </a:custGeom>
          <a:gradFill>
            <a:gsLst>
              <a:gs pos="26000">
                <a:schemeClr val="accent5">
                  <a:lumMod val="60000"/>
                  <a:lumOff val="40000"/>
                </a:schemeClr>
              </a:gs>
              <a:gs pos="84000">
                <a:schemeClr val="accent5"/>
              </a:gs>
            </a:gsLst>
            <a:lin ang="16200000" scaled="0"/>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0" name="Freeform 69"/>
          <p:cNvSpPr>
            <a:spLocks/>
          </p:cNvSpPr>
          <p:nvPr/>
        </p:nvSpPr>
        <p:spPr bwMode="auto">
          <a:xfrm>
            <a:off x="9496954" y="2324593"/>
            <a:ext cx="1512122" cy="1624356"/>
          </a:xfrm>
          <a:custGeom>
            <a:avLst/>
            <a:gdLst>
              <a:gd name="T0" fmla="*/ 0 w 4641"/>
              <a:gd name="T1" fmla="*/ 1986 h 5092"/>
              <a:gd name="T2" fmla="*/ 45 w 4641"/>
              <a:gd name="T3" fmla="*/ 2079 h 5092"/>
              <a:gd name="T4" fmla="*/ 89 w 4641"/>
              <a:gd name="T5" fmla="*/ 2171 h 5092"/>
              <a:gd name="T6" fmla="*/ 129 w 4641"/>
              <a:gd name="T7" fmla="*/ 2266 h 5092"/>
              <a:gd name="T8" fmla="*/ 166 w 4641"/>
              <a:gd name="T9" fmla="*/ 2363 h 5092"/>
              <a:gd name="T10" fmla="*/ 200 w 4641"/>
              <a:gd name="T11" fmla="*/ 2460 h 5092"/>
              <a:gd name="T12" fmla="*/ 232 w 4641"/>
              <a:gd name="T13" fmla="*/ 2559 h 5092"/>
              <a:gd name="T14" fmla="*/ 260 w 4641"/>
              <a:gd name="T15" fmla="*/ 2660 h 5092"/>
              <a:gd name="T16" fmla="*/ 285 w 4641"/>
              <a:gd name="T17" fmla="*/ 2761 h 5092"/>
              <a:gd name="T18" fmla="*/ 307 w 4641"/>
              <a:gd name="T19" fmla="*/ 2865 h 5092"/>
              <a:gd name="T20" fmla="*/ 326 w 4641"/>
              <a:gd name="T21" fmla="*/ 2968 h 5092"/>
              <a:gd name="T22" fmla="*/ 341 w 4641"/>
              <a:gd name="T23" fmla="*/ 3073 h 5092"/>
              <a:gd name="T24" fmla="*/ 353 w 4641"/>
              <a:gd name="T25" fmla="*/ 3179 h 5092"/>
              <a:gd name="T26" fmla="*/ 361 w 4641"/>
              <a:gd name="T27" fmla="*/ 3286 h 5092"/>
              <a:gd name="T28" fmla="*/ 366 w 4641"/>
              <a:gd name="T29" fmla="*/ 3394 h 5092"/>
              <a:gd name="T30" fmla="*/ 368 w 4641"/>
              <a:gd name="T31" fmla="*/ 3503 h 5092"/>
              <a:gd name="T32" fmla="*/ 365 w 4641"/>
              <a:gd name="T33" fmla="*/ 3612 h 5092"/>
              <a:gd name="T34" fmla="*/ 358 w 4641"/>
              <a:gd name="T35" fmla="*/ 3760 h 5092"/>
              <a:gd name="T36" fmla="*/ 342 w 4641"/>
              <a:gd name="T37" fmla="*/ 3905 h 5092"/>
              <a:gd name="T38" fmla="*/ 321 w 4641"/>
              <a:gd name="T39" fmla="*/ 4050 h 5092"/>
              <a:gd name="T40" fmla="*/ 294 w 4641"/>
              <a:gd name="T41" fmla="*/ 4191 h 5092"/>
              <a:gd name="T42" fmla="*/ 4489 w 4641"/>
              <a:gd name="T43" fmla="*/ 5010 h 5092"/>
              <a:gd name="T44" fmla="*/ 4520 w 4641"/>
              <a:gd name="T45" fmla="*/ 4848 h 5092"/>
              <a:gd name="T46" fmla="*/ 4548 w 4641"/>
              <a:gd name="T47" fmla="*/ 4685 h 5092"/>
              <a:gd name="T48" fmla="*/ 4572 w 4641"/>
              <a:gd name="T49" fmla="*/ 4519 h 5092"/>
              <a:gd name="T50" fmla="*/ 4593 w 4641"/>
              <a:gd name="T51" fmla="*/ 4354 h 5092"/>
              <a:gd name="T52" fmla="*/ 4609 w 4641"/>
              <a:gd name="T53" fmla="*/ 4186 h 5092"/>
              <a:gd name="T54" fmla="*/ 4622 w 4641"/>
              <a:gd name="T55" fmla="*/ 4019 h 5092"/>
              <a:gd name="T56" fmla="*/ 4632 w 4641"/>
              <a:gd name="T57" fmla="*/ 3849 h 5092"/>
              <a:gd name="T58" fmla="*/ 4640 w 4641"/>
              <a:gd name="T59" fmla="*/ 3637 h 5092"/>
              <a:gd name="T60" fmla="*/ 4640 w 4641"/>
              <a:gd name="T61" fmla="*/ 3385 h 5092"/>
              <a:gd name="T62" fmla="*/ 4632 w 4641"/>
              <a:gd name="T63" fmla="*/ 3134 h 5092"/>
              <a:gd name="T64" fmla="*/ 4617 w 4641"/>
              <a:gd name="T65" fmla="*/ 2886 h 5092"/>
              <a:gd name="T66" fmla="*/ 4593 w 4641"/>
              <a:gd name="T67" fmla="*/ 2639 h 5092"/>
              <a:gd name="T68" fmla="*/ 4562 w 4641"/>
              <a:gd name="T69" fmla="*/ 2394 h 5092"/>
              <a:gd name="T70" fmla="*/ 4522 w 4641"/>
              <a:gd name="T71" fmla="*/ 2152 h 5092"/>
              <a:gd name="T72" fmla="*/ 4475 w 4641"/>
              <a:gd name="T73" fmla="*/ 1913 h 5092"/>
              <a:gd name="T74" fmla="*/ 4421 w 4641"/>
              <a:gd name="T75" fmla="*/ 1676 h 5092"/>
              <a:gd name="T76" fmla="*/ 4359 w 4641"/>
              <a:gd name="T77" fmla="*/ 1442 h 5092"/>
              <a:gd name="T78" fmla="*/ 4290 w 4641"/>
              <a:gd name="T79" fmla="*/ 1212 h 5092"/>
              <a:gd name="T80" fmla="*/ 4213 w 4641"/>
              <a:gd name="T81" fmla="*/ 984 h 5092"/>
              <a:gd name="T82" fmla="*/ 4131 w 4641"/>
              <a:gd name="T83" fmla="*/ 759 h 5092"/>
              <a:gd name="T84" fmla="*/ 4040 w 4641"/>
              <a:gd name="T85" fmla="*/ 537 h 5092"/>
              <a:gd name="T86" fmla="*/ 3944 w 4641"/>
              <a:gd name="T87" fmla="*/ 320 h 5092"/>
              <a:gd name="T88" fmla="*/ 3840 w 4641"/>
              <a:gd name="T89" fmla="*/ 106 h 5092"/>
              <a:gd name="connsiteX0" fmla="*/ 8158 w 10000"/>
              <a:gd name="connsiteY0" fmla="*/ 0 h 10000"/>
              <a:gd name="connsiteX1" fmla="*/ 0 w 10000"/>
              <a:gd name="connsiteY1" fmla="*/ 3900 h 10000"/>
              <a:gd name="connsiteX2" fmla="*/ 50 w 10000"/>
              <a:gd name="connsiteY2" fmla="*/ 3991 h 10000"/>
              <a:gd name="connsiteX3" fmla="*/ 97 w 10000"/>
              <a:gd name="connsiteY3" fmla="*/ 4083 h 10000"/>
              <a:gd name="connsiteX4" fmla="*/ 144 w 10000"/>
              <a:gd name="connsiteY4" fmla="*/ 4173 h 10000"/>
              <a:gd name="connsiteX5" fmla="*/ 192 w 10000"/>
              <a:gd name="connsiteY5" fmla="*/ 4264 h 10000"/>
              <a:gd name="connsiteX6" fmla="*/ 235 w 10000"/>
              <a:gd name="connsiteY6" fmla="*/ 4358 h 10000"/>
              <a:gd name="connsiteX7" fmla="*/ 278 w 10000"/>
              <a:gd name="connsiteY7" fmla="*/ 4450 h 10000"/>
              <a:gd name="connsiteX8" fmla="*/ 317 w 10000"/>
              <a:gd name="connsiteY8" fmla="*/ 4546 h 10000"/>
              <a:gd name="connsiteX9" fmla="*/ 358 w 10000"/>
              <a:gd name="connsiteY9" fmla="*/ 4641 h 10000"/>
              <a:gd name="connsiteX10" fmla="*/ 396 w 10000"/>
              <a:gd name="connsiteY10" fmla="*/ 4737 h 10000"/>
              <a:gd name="connsiteX11" fmla="*/ 431 w 10000"/>
              <a:gd name="connsiteY11" fmla="*/ 4831 h 10000"/>
              <a:gd name="connsiteX12" fmla="*/ 468 w 10000"/>
              <a:gd name="connsiteY12" fmla="*/ 4929 h 10000"/>
              <a:gd name="connsiteX13" fmla="*/ 500 w 10000"/>
              <a:gd name="connsiteY13" fmla="*/ 5026 h 10000"/>
              <a:gd name="connsiteX14" fmla="*/ 530 w 10000"/>
              <a:gd name="connsiteY14" fmla="*/ 5126 h 10000"/>
              <a:gd name="connsiteX15" fmla="*/ 560 w 10000"/>
              <a:gd name="connsiteY15" fmla="*/ 5224 h 10000"/>
              <a:gd name="connsiteX16" fmla="*/ 588 w 10000"/>
              <a:gd name="connsiteY16" fmla="*/ 5322 h 10000"/>
              <a:gd name="connsiteX17" fmla="*/ 614 w 10000"/>
              <a:gd name="connsiteY17" fmla="*/ 5422 h 10000"/>
              <a:gd name="connsiteX18" fmla="*/ 638 w 10000"/>
              <a:gd name="connsiteY18" fmla="*/ 5524 h 10000"/>
              <a:gd name="connsiteX19" fmla="*/ 661 w 10000"/>
              <a:gd name="connsiteY19" fmla="*/ 5626 h 10000"/>
              <a:gd name="connsiteX20" fmla="*/ 683 w 10000"/>
              <a:gd name="connsiteY20" fmla="*/ 5727 h 10000"/>
              <a:gd name="connsiteX21" fmla="*/ 702 w 10000"/>
              <a:gd name="connsiteY21" fmla="*/ 5829 h 10000"/>
              <a:gd name="connsiteX22" fmla="*/ 718 w 10000"/>
              <a:gd name="connsiteY22" fmla="*/ 5931 h 10000"/>
              <a:gd name="connsiteX23" fmla="*/ 735 w 10000"/>
              <a:gd name="connsiteY23" fmla="*/ 6035 h 10000"/>
              <a:gd name="connsiteX24" fmla="*/ 750 w 10000"/>
              <a:gd name="connsiteY24" fmla="*/ 6139 h 10000"/>
              <a:gd name="connsiteX25" fmla="*/ 761 w 10000"/>
              <a:gd name="connsiteY25" fmla="*/ 6243 h 10000"/>
              <a:gd name="connsiteX26" fmla="*/ 771 w 10000"/>
              <a:gd name="connsiteY26" fmla="*/ 6349 h 10000"/>
              <a:gd name="connsiteX27" fmla="*/ 778 w 10000"/>
              <a:gd name="connsiteY27" fmla="*/ 6453 h 10000"/>
              <a:gd name="connsiteX28" fmla="*/ 784 w 10000"/>
              <a:gd name="connsiteY28" fmla="*/ 6559 h 10000"/>
              <a:gd name="connsiteX29" fmla="*/ 789 w 10000"/>
              <a:gd name="connsiteY29" fmla="*/ 6665 h 10000"/>
              <a:gd name="connsiteX30" fmla="*/ 793 w 10000"/>
              <a:gd name="connsiteY30" fmla="*/ 6771 h 10000"/>
              <a:gd name="connsiteX31" fmla="*/ 793 w 10000"/>
              <a:gd name="connsiteY31" fmla="*/ 6879 h 10000"/>
              <a:gd name="connsiteX32" fmla="*/ 793 w 10000"/>
              <a:gd name="connsiteY32" fmla="*/ 6985 h 10000"/>
              <a:gd name="connsiteX33" fmla="*/ 786 w 10000"/>
              <a:gd name="connsiteY33" fmla="*/ 7093 h 10000"/>
              <a:gd name="connsiteX34" fmla="*/ 780 w 10000"/>
              <a:gd name="connsiteY34" fmla="*/ 7239 h 10000"/>
              <a:gd name="connsiteX35" fmla="*/ 771 w 10000"/>
              <a:gd name="connsiteY35" fmla="*/ 7384 h 10000"/>
              <a:gd name="connsiteX36" fmla="*/ 754 w 10000"/>
              <a:gd name="connsiteY36" fmla="*/ 7527 h 10000"/>
              <a:gd name="connsiteX37" fmla="*/ 737 w 10000"/>
              <a:gd name="connsiteY37" fmla="*/ 7669 h 10000"/>
              <a:gd name="connsiteX38" fmla="*/ 715 w 10000"/>
              <a:gd name="connsiteY38" fmla="*/ 7812 h 10000"/>
              <a:gd name="connsiteX39" fmla="*/ 692 w 10000"/>
              <a:gd name="connsiteY39" fmla="*/ 7954 h 10000"/>
              <a:gd name="connsiteX40" fmla="*/ 664 w 10000"/>
              <a:gd name="connsiteY40" fmla="*/ 8091 h 10000"/>
              <a:gd name="connsiteX41" fmla="*/ 633 w 10000"/>
              <a:gd name="connsiteY41" fmla="*/ 8231 h 10000"/>
              <a:gd name="connsiteX42" fmla="*/ 9636 w 10000"/>
              <a:gd name="connsiteY42" fmla="*/ 10000 h 10000"/>
              <a:gd name="connsiteX43" fmla="*/ 9672 w 10000"/>
              <a:gd name="connsiteY43" fmla="*/ 9839 h 10000"/>
              <a:gd name="connsiteX44" fmla="*/ 9707 w 10000"/>
              <a:gd name="connsiteY44" fmla="*/ 9682 h 10000"/>
              <a:gd name="connsiteX45" fmla="*/ 9769 w 10000"/>
              <a:gd name="connsiteY45" fmla="*/ 9360 h 10000"/>
              <a:gd name="connsiteX46" fmla="*/ 9800 w 10000"/>
              <a:gd name="connsiteY46" fmla="*/ 9201 h 10000"/>
              <a:gd name="connsiteX47" fmla="*/ 9825 w 10000"/>
              <a:gd name="connsiteY47" fmla="*/ 9038 h 10000"/>
              <a:gd name="connsiteX48" fmla="*/ 9851 w 10000"/>
              <a:gd name="connsiteY48" fmla="*/ 8875 h 10000"/>
              <a:gd name="connsiteX49" fmla="*/ 9875 w 10000"/>
              <a:gd name="connsiteY49" fmla="*/ 8714 h 10000"/>
              <a:gd name="connsiteX50" fmla="*/ 9897 w 10000"/>
              <a:gd name="connsiteY50" fmla="*/ 8551 h 10000"/>
              <a:gd name="connsiteX51" fmla="*/ 9916 w 10000"/>
              <a:gd name="connsiteY51" fmla="*/ 8386 h 10000"/>
              <a:gd name="connsiteX52" fmla="*/ 9931 w 10000"/>
              <a:gd name="connsiteY52" fmla="*/ 8221 h 10000"/>
              <a:gd name="connsiteX53" fmla="*/ 9948 w 10000"/>
              <a:gd name="connsiteY53" fmla="*/ 8058 h 10000"/>
              <a:gd name="connsiteX54" fmla="*/ 9959 w 10000"/>
              <a:gd name="connsiteY54" fmla="*/ 7893 h 10000"/>
              <a:gd name="connsiteX55" fmla="*/ 9972 w 10000"/>
              <a:gd name="connsiteY55" fmla="*/ 7726 h 10000"/>
              <a:gd name="connsiteX56" fmla="*/ 9981 w 10000"/>
              <a:gd name="connsiteY56" fmla="*/ 7559 h 10000"/>
              <a:gd name="connsiteX57" fmla="*/ 9989 w 10000"/>
              <a:gd name="connsiteY57" fmla="*/ 7392 h 10000"/>
              <a:gd name="connsiteX58" fmla="*/ 9998 w 10000"/>
              <a:gd name="connsiteY58" fmla="*/ 7143 h 10000"/>
              <a:gd name="connsiteX59" fmla="*/ 10000 w 10000"/>
              <a:gd name="connsiteY59" fmla="*/ 6895 h 10000"/>
              <a:gd name="connsiteX60" fmla="*/ 9998 w 10000"/>
              <a:gd name="connsiteY60" fmla="*/ 6648 h 10000"/>
              <a:gd name="connsiteX61" fmla="*/ 9994 w 10000"/>
              <a:gd name="connsiteY61" fmla="*/ 6400 h 10000"/>
              <a:gd name="connsiteX62" fmla="*/ 9981 w 10000"/>
              <a:gd name="connsiteY62" fmla="*/ 6155 h 10000"/>
              <a:gd name="connsiteX63" fmla="*/ 9968 w 10000"/>
              <a:gd name="connsiteY63" fmla="*/ 5909 h 10000"/>
              <a:gd name="connsiteX64" fmla="*/ 9948 w 10000"/>
              <a:gd name="connsiteY64" fmla="*/ 5668 h 10000"/>
              <a:gd name="connsiteX65" fmla="*/ 9925 w 10000"/>
              <a:gd name="connsiteY65" fmla="*/ 5424 h 10000"/>
              <a:gd name="connsiteX66" fmla="*/ 9897 w 10000"/>
              <a:gd name="connsiteY66" fmla="*/ 5183 h 10000"/>
              <a:gd name="connsiteX67" fmla="*/ 9864 w 10000"/>
              <a:gd name="connsiteY67" fmla="*/ 4941 h 10000"/>
              <a:gd name="connsiteX68" fmla="*/ 9830 w 10000"/>
              <a:gd name="connsiteY68" fmla="*/ 4701 h 10000"/>
              <a:gd name="connsiteX69" fmla="*/ 9789 w 10000"/>
              <a:gd name="connsiteY69" fmla="*/ 4464 h 10000"/>
              <a:gd name="connsiteX70" fmla="*/ 9744 w 10000"/>
              <a:gd name="connsiteY70" fmla="*/ 4226 h 10000"/>
              <a:gd name="connsiteX71" fmla="*/ 9694 w 10000"/>
              <a:gd name="connsiteY71" fmla="*/ 3991 h 10000"/>
              <a:gd name="connsiteX72" fmla="*/ 9642 w 10000"/>
              <a:gd name="connsiteY72" fmla="*/ 3757 h 10000"/>
              <a:gd name="connsiteX73" fmla="*/ 9586 w 10000"/>
              <a:gd name="connsiteY73" fmla="*/ 3523 h 10000"/>
              <a:gd name="connsiteX74" fmla="*/ 9526 w 10000"/>
              <a:gd name="connsiteY74" fmla="*/ 3291 h 10000"/>
              <a:gd name="connsiteX75" fmla="*/ 9459 w 10000"/>
              <a:gd name="connsiteY75" fmla="*/ 3062 h 10000"/>
              <a:gd name="connsiteX76" fmla="*/ 9392 w 10000"/>
              <a:gd name="connsiteY76" fmla="*/ 2832 h 10000"/>
              <a:gd name="connsiteX77" fmla="*/ 9319 w 10000"/>
              <a:gd name="connsiteY77" fmla="*/ 2606 h 10000"/>
              <a:gd name="connsiteX78" fmla="*/ 9244 w 10000"/>
              <a:gd name="connsiteY78" fmla="*/ 2380 h 10000"/>
              <a:gd name="connsiteX79" fmla="*/ 9164 w 10000"/>
              <a:gd name="connsiteY79" fmla="*/ 2154 h 10000"/>
              <a:gd name="connsiteX80" fmla="*/ 9078 w 10000"/>
              <a:gd name="connsiteY80" fmla="*/ 1932 h 10000"/>
              <a:gd name="connsiteX81" fmla="*/ 8989 w 10000"/>
              <a:gd name="connsiteY81" fmla="*/ 1711 h 10000"/>
              <a:gd name="connsiteX82" fmla="*/ 8901 w 10000"/>
              <a:gd name="connsiteY82" fmla="*/ 1491 h 10000"/>
              <a:gd name="connsiteX83" fmla="*/ 8806 w 10000"/>
              <a:gd name="connsiteY83" fmla="*/ 1273 h 10000"/>
              <a:gd name="connsiteX84" fmla="*/ 8705 w 10000"/>
              <a:gd name="connsiteY84" fmla="*/ 1055 h 10000"/>
              <a:gd name="connsiteX85" fmla="*/ 8604 w 10000"/>
              <a:gd name="connsiteY85" fmla="*/ 841 h 10000"/>
              <a:gd name="connsiteX86" fmla="*/ 8498 w 10000"/>
              <a:gd name="connsiteY86" fmla="*/ 628 h 10000"/>
              <a:gd name="connsiteX87" fmla="*/ 8388 w 10000"/>
              <a:gd name="connsiteY87" fmla="*/ 416 h 10000"/>
              <a:gd name="connsiteX88" fmla="*/ 8274 w 10000"/>
              <a:gd name="connsiteY88" fmla="*/ 208 h 10000"/>
              <a:gd name="connsiteX89" fmla="*/ 8158 w 10000"/>
              <a:gd name="connsiteY89" fmla="*/ 0 h 10000"/>
              <a:gd name="connsiteX0" fmla="*/ 8158 w 10000"/>
              <a:gd name="connsiteY0" fmla="*/ 0 h 10000"/>
              <a:gd name="connsiteX1" fmla="*/ 0 w 10000"/>
              <a:gd name="connsiteY1" fmla="*/ 3900 h 10000"/>
              <a:gd name="connsiteX2" fmla="*/ 50 w 10000"/>
              <a:gd name="connsiteY2" fmla="*/ 3991 h 10000"/>
              <a:gd name="connsiteX3" fmla="*/ 97 w 10000"/>
              <a:gd name="connsiteY3" fmla="*/ 4083 h 10000"/>
              <a:gd name="connsiteX4" fmla="*/ 144 w 10000"/>
              <a:gd name="connsiteY4" fmla="*/ 4173 h 10000"/>
              <a:gd name="connsiteX5" fmla="*/ 192 w 10000"/>
              <a:gd name="connsiteY5" fmla="*/ 4264 h 10000"/>
              <a:gd name="connsiteX6" fmla="*/ 235 w 10000"/>
              <a:gd name="connsiteY6" fmla="*/ 4358 h 10000"/>
              <a:gd name="connsiteX7" fmla="*/ 278 w 10000"/>
              <a:gd name="connsiteY7" fmla="*/ 4450 h 10000"/>
              <a:gd name="connsiteX8" fmla="*/ 317 w 10000"/>
              <a:gd name="connsiteY8" fmla="*/ 4546 h 10000"/>
              <a:gd name="connsiteX9" fmla="*/ 358 w 10000"/>
              <a:gd name="connsiteY9" fmla="*/ 4641 h 10000"/>
              <a:gd name="connsiteX10" fmla="*/ 396 w 10000"/>
              <a:gd name="connsiteY10" fmla="*/ 4737 h 10000"/>
              <a:gd name="connsiteX11" fmla="*/ 431 w 10000"/>
              <a:gd name="connsiteY11" fmla="*/ 4831 h 10000"/>
              <a:gd name="connsiteX12" fmla="*/ 468 w 10000"/>
              <a:gd name="connsiteY12" fmla="*/ 4929 h 10000"/>
              <a:gd name="connsiteX13" fmla="*/ 500 w 10000"/>
              <a:gd name="connsiteY13" fmla="*/ 5026 h 10000"/>
              <a:gd name="connsiteX14" fmla="*/ 530 w 10000"/>
              <a:gd name="connsiteY14" fmla="*/ 5126 h 10000"/>
              <a:gd name="connsiteX15" fmla="*/ 560 w 10000"/>
              <a:gd name="connsiteY15" fmla="*/ 5224 h 10000"/>
              <a:gd name="connsiteX16" fmla="*/ 588 w 10000"/>
              <a:gd name="connsiteY16" fmla="*/ 5322 h 10000"/>
              <a:gd name="connsiteX17" fmla="*/ 614 w 10000"/>
              <a:gd name="connsiteY17" fmla="*/ 5422 h 10000"/>
              <a:gd name="connsiteX18" fmla="*/ 638 w 10000"/>
              <a:gd name="connsiteY18" fmla="*/ 5524 h 10000"/>
              <a:gd name="connsiteX19" fmla="*/ 661 w 10000"/>
              <a:gd name="connsiteY19" fmla="*/ 5626 h 10000"/>
              <a:gd name="connsiteX20" fmla="*/ 683 w 10000"/>
              <a:gd name="connsiteY20" fmla="*/ 5727 h 10000"/>
              <a:gd name="connsiteX21" fmla="*/ 702 w 10000"/>
              <a:gd name="connsiteY21" fmla="*/ 5829 h 10000"/>
              <a:gd name="connsiteX22" fmla="*/ 718 w 10000"/>
              <a:gd name="connsiteY22" fmla="*/ 5931 h 10000"/>
              <a:gd name="connsiteX23" fmla="*/ 735 w 10000"/>
              <a:gd name="connsiteY23" fmla="*/ 6035 h 10000"/>
              <a:gd name="connsiteX24" fmla="*/ 750 w 10000"/>
              <a:gd name="connsiteY24" fmla="*/ 6139 h 10000"/>
              <a:gd name="connsiteX25" fmla="*/ 761 w 10000"/>
              <a:gd name="connsiteY25" fmla="*/ 6243 h 10000"/>
              <a:gd name="connsiteX26" fmla="*/ 771 w 10000"/>
              <a:gd name="connsiteY26" fmla="*/ 6349 h 10000"/>
              <a:gd name="connsiteX27" fmla="*/ 778 w 10000"/>
              <a:gd name="connsiteY27" fmla="*/ 6453 h 10000"/>
              <a:gd name="connsiteX28" fmla="*/ 784 w 10000"/>
              <a:gd name="connsiteY28" fmla="*/ 6559 h 10000"/>
              <a:gd name="connsiteX29" fmla="*/ 789 w 10000"/>
              <a:gd name="connsiteY29" fmla="*/ 6665 h 10000"/>
              <a:gd name="connsiteX30" fmla="*/ 793 w 10000"/>
              <a:gd name="connsiteY30" fmla="*/ 6771 h 10000"/>
              <a:gd name="connsiteX31" fmla="*/ 793 w 10000"/>
              <a:gd name="connsiteY31" fmla="*/ 6879 h 10000"/>
              <a:gd name="connsiteX32" fmla="*/ 793 w 10000"/>
              <a:gd name="connsiteY32" fmla="*/ 6985 h 10000"/>
              <a:gd name="connsiteX33" fmla="*/ 786 w 10000"/>
              <a:gd name="connsiteY33" fmla="*/ 7093 h 10000"/>
              <a:gd name="connsiteX34" fmla="*/ 780 w 10000"/>
              <a:gd name="connsiteY34" fmla="*/ 7239 h 10000"/>
              <a:gd name="connsiteX35" fmla="*/ 771 w 10000"/>
              <a:gd name="connsiteY35" fmla="*/ 7384 h 10000"/>
              <a:gd name="connsiteX36" fmla="*/ 754 w 10000"/>
              <a:gd name="connsiteY36" fmla="*/ 7527 h 10000"/>
              <a:gd name="connsiteX37" fmla="*/ 737 w 10000"/>
              <a:gd name="connsiteY37" fmla="*/ 7669 h 10000"/>
              <a:gd name="connsiteX38" fmla="*/ 715 w 10000"/>
              <a:gd name="connsiteY38" fmla="*/ 7812 h 10000"/>
              <a:gd name="connsiteX39" fmla="*/ 692 w 10000"/>
              <a:gd name="connsiteY39" fmla="*/ 7954 h 10000"/>
              <a:gd name="connsiteX40" fmla="*/ 664 w 10000"/>
              <a:gd name="connsiteY40" fmla="*/ 8091 h 10000"/>
              <a:gd name="connsiteX41" fmla="*/ 633 w 10000"/>
              <a:gd name="connsiteY41" fmla="*/ 8231 h 10000"/>
              <a:gd name="connsiteX42" fmla="*/ 9636 w 10000"/>
              <a:gd name="connsiteY42" fmla="*/ 10000 h 10000"/>
              <a:gd name="connsiteX43" fmla="*/ 9672 w 10000"/>
              <a:gd name="connsiteY43" fmla="*/ 9839 h 10000"/>
              <a:gd name="connsiteX44" fmla="*/ 9769 w 10000"/>
              <a:gd name="connsiteY44" fmla="*/ 9360 h 10000"/>
              <a:gd name="connsiteX45" fmla="*/ 9800 w 10000"/>
              <a:gd name="connsiteY45" fmla="*/ 9201 h 10000"/>
              <a:gd name="connsiteX46" fmla="*/ 9825 w 10000"/>
              <a:gd name="connsiteY46" fmla="*/ 9038 h 10000"/>
              <a:gd name="connsiteX47" fmla="*/ 9851 w 10000"/>
              <a:gd name="connsiteY47" fmla="*/ 8875 h 10000"/>
              <a:gd name="connsiteX48" fmla="*/ 9875 w 10000"/>
              <a:gd name="connsiteY48" fmla="*/ 8714 h 10000"/>
              <a:gd name="connsiteX49" fmla="*/ 9897 w 10000"/>
              <a:gd name="connsiteY49" fmla="*/ 8551 h 10000"/>
              <a:gd name="connsiteX50" fmla="*/ 9916 w 10000"/>
              <a:gd name="connsiteY50" fmla="*/ 8386 h 10000"/>
              <a:gd name="connsiteX51" fmla="*/ 9931 w 10000"/>
              <a:gd name="connsiteY51" fmla="*/ 8221 h 10000"/>
              <a:gd name="connsiteX52" fmla="*/ 9948 w 10000"/>
              <a:gd name="connsiteY52" fmla="*/ 8058 h 10000"/>
              <a:gd name="connsiteX53" fmla="*/ 9959 w 10000"/>
              <a:gd name="connsiteY53" fmla="*/ 7893 h 10000"/>
              <a:gd name="connsiteX54" fmla="*/ 9972 w 10000"/>
              <a:gd name="connsiteY54" fmla="*/ 7726 h 10000"/>
              <a:gd name="connsiteX55" fmla="*/ 9981 w 10000"/>
              <a:gd name="connsiteY55" fmla="*/ 7559 h 10000"/>
              <a:gd name="connsiteX56" fmla="*/ 9989 w 10000"/>
              <a:gd name="connsiteY56" fmla="*/ 7392 h 10000"/>
              <a:gd name="connsiteX57" fmla="*/ 9998 w 10000"/>
              <a:gd name="connsiteY57" fmla="*/ 7143 h 10000"/>
              <a:gd name="connsiteX58" fmla="*/ 10000 w 10000"/>
              <a:gd name="connsiteY58" fmla="*/ 6895 h 10000"/>
              <a:gd name="connsiteX59" fmla="*/ 9998 w 10000"/>
              <a:gd name="connsiteY59" fmla="*/ 6648 h 10000"/>
              <a:gd name="connsiteX60" fmla="*/ 9994 w 10000"/>
              <a:gd name="connsiteY60" fmla="*/ 6400 h 10000"/>
              <a:gd name="connsiteX61" fmla="*/ 9981 w 10000"/>
              <a:gd name="connsiteY61" fmla="*/ 6155 h 10000"/>
              <a:gd name="connsiteX62" fmla="*/ 9968 w 10000"/>
              <a:gd name="connsiteY62" fmla="*/ 5909 h 10000"/>
              <a:gd name="connsiteX63" fmla="*/ 9948 w 10000"/>
              <a:gd name="connsiteY63" fmla="*/ 5668 h 10000"/>
              <a:gd name="connsiteX64" fmla="*/ 9925 w 10000"/>
              <a:gd name="connsiteY64" fmla="*/ 5424 h 10000"/>
              <a:gd name="connsiteX65" fmla="*/ 9897 w 10000"/>
              <a:gd name="connsiteY65" fmla="*/ 5183 h 10000"/>
              <a:gd name="connsiteX66" fmla="*/ 9864 w 10000"/>
              <a:gd name="connsiteY66" fmla="*/ 4941 h 10000"/>
              <a:gd name="connsiteX67" fmla="*/ 9830 w 10000"/>
              <a:gd name="connsiteY67" fmla="*/ 4701 h 10000"/>
              <a:gd name="connsiteX68" fmla="*/ 9789 w 10000"/>
              <a:gd name="connsiteY68" fmla="*/ 4464 h 10000"/>
              <a:gd name="connsiteX69" fmla="*/ 9744 w 10000"/>
              <a:gd name="connsiteY69" fmla="*/ 4226 h 10000"/>
              <a:gd name="connsiteX70" fmla="*/ 9694 w 10000"/>
              <a:gd name="connsiteY70" fmla="*/ 3991 h 10000"/>
              <a:gd name="connsiteX71" fmla="*/ 9642 w 10000"/>
              <a:gd name="connsiteY71" fmla="*/ 3757 h 10000"/>
              <a:gd name="connsiteX72" fmla="*/ 9586 w 10000"/>
              <a:gd name="connsiteY72" fmla="*/ 3523 h 10000"/>
              <a:gd name="connsiteX73" fmla="*/ 9526 w 10000"/>
              <a:gd name="connsiteY73" fmla="*/ 3291 h 10000"/>
              <a:gd name="connsiteX74" fmla="*/ 9459 w 10000"/>
              <a:gd name="connsiteY74" fmla="*/ 3062 h 10000"/>
              <a:gd name="connsiteX75" fmla="*/ 9392 w 10000"/>
              <a:gd name="connsiteY75" fmla="*/ 2832 h 10000"/>
              <a:gd name="connsiteX76" fmla="*/ 9319 w 10000"/>
              <a:gd name="connsiteY76" fmla="*/ 2606 h 10000"/>
              <a:gd name="connsiteX77" fmla="*/ 9244 w 10000"/>
              <a:gd name="connsiteY77" fmla="*/ 2380 h 10000"/>
              <a:gd name="connsiteX78" fmla="*/ 9164 w 10000"/>
              <a:gd name="connsiteY78" fmla="*/ 2154 h 10000"/>
              <a:gd name="connsiteX79" fmla="*/ 9078 w 10000"/>
              <a:gd name="connsiteY79" fmla="*/ 1932 h 10000"/>
              <a:gd name="connsiteX80" fmla="*/ 8989 w 10000"/>
              <a:gd name="connsiteY80" fmla="*/ 1711 h 10000"/>
              <a:gd name="connsiteX81" fmla="*/ 8901 w 10000"/>
              <a:gd name="connsiteY81" fmla="*/ 1491 h 10000"/>
              <a:gd name="connsiteX82" fmla="*/ 8806 w 10000"/>
              <a:gd name="connsiteY82" fmla="*/ 1273 h 10000"/>
              <a:gd name="connsiteX83" fmla="*/ 8705 w 10000"/>
              <a:gd name="connsiteY83" fmla="*/ 1055 h 10000"/>
              <a:gd name="connsiteX84" fmla="*/ 8604 w 10000"/>
              <a:gd name="connsiteY84" fmla="*/ 841 h 10000"/>
              <a:gd name="connsiteX85" fmla="*/ 8498 w 10000"/>
              <a:gd name="connsiteY85" fmla="*/ 628 h 10000"/>
              <a:gd name="connsiteX86" fmla="*/ 8388 w 10000"/>
              <a:gd name="connsiteY86" fmla="*/ 416 h 10000"/>
              <a:gd name="connsiteX87" fmla="*/ 8274 w 10000"/>
              <a:gd name="connsiteY87" fmla="*/ 208 h 10000"/>
              <a:gd name="connsiteX88" fmla="*/ 8158 w 10000"/>
              <a:gd name="connsiteY88" fmla="*/ 0 h 10000"/>
              <a:gd name="connsiteX0" fmla="*/ 9672 w 10293"/>
              <a:gd name="connsiteY0" fmla="*/ 9839 h 10404"/>
              <a:gd name="connsiteX1" fmla="*/ 9769 w 10293"/>
              <a:gd name="connsiteY1" fmla="*/ 9360 h 10404"/>
              <a:gd name="connsiteX2" fmla="*/ 9800 w 10293"/>
              <a:gd name="connsiteY2" fmla="*/ 9201 h 10404"/>
              <a:gd name="connsiteX3" fmla="*/ 9825 w 10293"/>
              <a:gd name="connsiteY3" fmla="*/ 9038 h 10404"/>
              <a:gd name="connsiteX4" fmla="*/ 9851 w 10293"/>
              <a:gd name="connsiteY4" fmla="*/ 8875 h 10404"/>
              <a:gd name="connsiteX5" fmla="*/ 9875 w 10293"/>
              <a:gd name="connsiteY5" fmla="*/ 8714 h 10404"/>
              <a:gd name="connsiteX6" fmla="*/ 9897 w 10293"/>
              <a:gd name="connsiteY6" fmla="*/ 8551 h 10404"/>
              <a:gd name="connsiteX7" fmla="*/ 9916 w 10293"/>
              <a:gd name="connsiteY7" fmla="*/ 8386 h 10404"/>
              <a:gd name="connsiteX8" fmla="*/ 9931 w 10293"/>
              <a:gd name="connsiteY8" fmla="*/ 8221 h 10404"/>
              <a:gd name="connsiteX9" fmla="*/ 9948 w 10293"/>
              <a:gd name="connsiteY9" fmla="*/ 8058 h 10404"/>
              <a:gd name="connsiteX10" fmla="*/ 9959 w 10293"/>
              <a:gd name="connsiteY10" fmla="*/ 7893 h 10404"/>
              <a:gd name="connsiteX11" fmla="*/ 9972 w 10293"/>
              <a:gd name="connsiteY11" fmla="*/ 7726 h 10404"/>
              <a:gd name="connsiteX12" fmla="*/ 9981 w 10293"/>
              <a:gd name="connsiteY12" fmla="*/ 7559 h 10404"/>
              <a:gd name="connsiteX13" fmla="*/ 9989 w 10293"/>
              <a:gd name="connsiteY13" fmla="*/ 7392 h 10404"/>
              <a:gd name="connsiteX14" fmla="*/ 9998 w 10293"/>
              <a:gd name="connsiteY14" fmla="*/ 7143 h 10404"/>
              <a:gd name="connsiteX15" fmla="*/ 10000 w 10293"/>
              <a:gd name="connsiteY15" fmla="*/ 6895 h 10404"/>
              <a:gd name="connsiteX16" fmla="*/ 9998 w 10293"/>
              <a:gd name="connsiteY16" fmla="*/ 6648 h 10404"/>
              <a:gd name="connsiteX17" fmla="*/ 9994 w 10293"/>
              <a:gd name="connsiteY17" fmla="*/ 6400 h 10404"/>
              <a:gd name="connsiteX18" fmla="*/ 9981 w 10293"/>
              <a:gd name="connsiteY18" fmla="*/ 6155 h 10404"/>
              <a:gd name="connsiteX19" fmla="*/ 9968 w 10293"/>
              <a:gd name="connsiteY19" fmla="*/ 5909 h 10404"/>
              <a:gd name="connsiteX20" fmla="*/ 9948 w 10293"/>
              <a:gd name="connsiteY20" fmla="*/ 5668 h 10404"/>
              <a:gd name="connsiteX21" fmla="*/ 9925 w 10293"/>
              <a:gd name="connsiteY21" fmla="*/ 5424 h 10404"/>
              <a:gd name="connsiteX22" fmla="*/ 9897 w 10293"/>
              <a:gd name="connsiteY22" fmla="*/ 5183 h 10404"/>
              <a:gd name="connsiteX23" fmla="*/ 9864 w 10293"/>
              <a:gd name="connsiteY23" fmla="*/ 4941 h 10404"/>
              <a:gd name="connsiteX24" fmla="*/ 9830 w 10293"/>
              <a:gd name="connsiteY24" fmla="*/ 4701 h 10404"/>
              <a:gd name="connsiteX25" fmla="*/ 9789 w 10293"/>
              <a:gd name="connsiteY25" fmla="*/ 4464 h 10404"/>
              <a:gd name="connsiteX26" fmla="*/ 9744 w 10293"/>
              <a:gd name="connsiteY26" fmla="*/ 4226 h 10404"/>
              <a:gd name="connsiteX27" fmla="*/ 9694 w 10293"/>
              <a:gd name="connsiteY27" fmla="*/ 3991 h 10404"/>
              <a:gd name="connsiteX28" fmla="*/ 9642 w 10293"/>
              <a:gd name="connsiteY28" fmla="*/ 3757 h 10404"/>
              <a:gd name="connsiteX29" fmla="*/ 9586 w 10293"/>
              <a:gd name="connsiteY29" fmla="*/ 3523 h 10404"/>
              <a:gd name="connsiteX30" fmla="*/ 9526 w 10293"/>
              <a:gd name="connsiteY30" fmla="*/ 3291 h 10404"/>
              <a:gd name="connsiteX31" fmla="*/ 9459 w 10293"/>
              <a:gd name="connsiteY31" fmla="*/ 3062 h 10404"/>
              <a:gd name="connsiteX32" fmla="*/ 9392 w 10293"/>
              <a:gd name="connsiteY32" fmla="*/ 2832 h 10404"/>
              <a:gd name="connsiteX33" fmla="*/ 9319 w 10293"/>
              <a:gd name="connsiteY33" fmla="*/ 2606 h 10404"/>
              <a:gd name="connsiteX34" fmla="*/ 9244 w 10293"/>
              <a:gd name="connsiteY34" fmla="*/ 2380 h 10404"/>
              <a:gd name="connsiteX35" fmla="*/ 9164 w 10293"/>
              <a:gd name="connsiteY35" fmla="*/ 2154 h 10404"/>
              <a:gd name="connsiteX36" fmla="*/ 9078 w 10293"/>
              <a:gd name="connsiteY36" fmla="*/ 1932 h 10404"/>
              <a:gd name="connsiteX37" fmla="*/ 8989 w 10293"/>
              <a:gd name="connsiteY37" fmla="*/ 1711 h 10404"/>
              <a:gd name="connsiteX38" fmla="*/ 8901 w 10293"/>
              <a:gd name="connsiteY38" fmla="*/ 1491 h 10404"/>
              <a:gd name="connsiteX39" fmla="*/ 8806 w 10293"/>
              <a:gd name="connsiteY39" fmla="*/ 1273 h 10404"/>
              <a:gd name="connsiteX40" fmla="*/ 8705 w 10293"/>
              <a:gd name="connsiteY40" fmla="*/ 1055 h 10404"/>
              <a:gd name="connsiteX41" fmla="*/ 8604 w 10293"/>
              <a:gd name="connsiteY41" fmla="*/ 841 h 10404"/>
              <a:gd name="connsiteX42" fmla="*/ 8498 w 10293"/>
              <a:gd name="connsiteY42" fmla="*/ 628 h 10404"/>
              <a:gd name="connsiteX43" fmla="*/ 8388 w 10293"/>
              <a:gd name="connsiteY43" fmla="*/ 416 h 10404"/>
              <a:gd name="connsiteX44" fmla="*/ 8274 w 10293"/>
              <a:gd name="connsiteY44" fmla="*/ 208 h 10404"/>
              <a:gd name="connsiteX45" fmla="*/ 8158 w 10293"/>
              <a:gd name="connsiteY45" fmla="*/ 0 h 10404"/>
              <a:gd name="connsiteX46" fmla="*/ 0 w 10293"/>
              <a:gd name="connsiteY46" fmla="*/ 3900 h 10404"/>
              <a:gd name="connsiteX47" fmla="*/ 50 w 10293"/>
              <a:gd name="connsiteY47" fmla="*/ 3991 h 10404"/>
              <a:gd name="connsiteX48" fmla="*/ 97 w 10293"/>
              <a:gd name="connsiteY48" fmla="*/ 4083 h 10404"/>
              <a:gd name="connsiteX49" fmla="*/ 144 w 10293"/>
              <a:gd name="connsiteY49" fmla="*/ 4173 h 10404"/>
              <a:gd name="connsiteX50" fmla="*/ 192 w 10293"/>
              <a:gd name="connsiteY50" fmla="*/ 4264 h 10404"/>
              <a:gd name="connsiteX51" fmla="*/ 235 w 10293"/>
              <a:gd name="connsiteY51" fmla="*/ 4358 h 10404"/>
              <a:gd name="connsiteX52" fmla="*/ 278 w 10293"/>
              <a:gd name="connsiteY52" fmla="*/ 4450 h 10404"/>
              <a:gd name="connsiteX53" fmla="*/ 317 w 10293"/>
              <a:gd name="connsiteY53" fmla="*/ 4546 h 10404"/>
              <a:gd name="connsiteX54" fmla="*/ 358 w 10293"/>
              <a:gd name="connsiteY54" fmla="*/ 4641 h 10404"/>
              <a:gd name="connsiteX55" fmla="*/ 396 w 10293"/>
              <a:gd name="connsiteY55" fmla="*/ 4737 h 10404"/>
              <a:gd name="connsiteX56" fmla="*/ 431 w 10293"/>
              <a:gd name="connsiteY56" fmla="*/ 4831 h 10404"/>
              <a:gd name="connsiteX57" fmla="*/ 468 w 10293"/>
              <a:gd name="connsiteY57" fmla="*/ 4929 h 10404"/>
              <a:gd name="connsiteX58" fmla="*/ 500 w 10293"/>
              <a:gd name="connsiteY58" fmla="*/ 5026 h 10404"/>
              <a:gd name="connsiteX59" fmla="*/ 530 w 10293"/>
              <a:gd name="connsiteY59" fmla="*/ 5126 h 10404"/>
              <a:gd name="connsiteX60" fmla="*/ 560 w 10293"/>
              <a:gd name="connsiteY60" fmla="*/ 5224 h 10404"/>
              <a:gd name="connsiteX61" fmla="*/ 588 w 10293"/>
              <a:gd name="connsiteY61" fmla="*/ 5322 h 10404"/>
              <a:gd name="connsiteX62" fmla="*/ 614 w 10293"/>
              <a:gd name="connsiteY62" fmla="*/ 5422 h 10404"/>
              <a:gd name="connsiteX63" fmla="*/ 638 w 10293"/>
              <a:gd name="connsiteY63" fmla="*/ 5524 h 10404"/>
              <a:gd name="connsiteX64" fmla="*/ 661 w 10293"/>
              <a:gd name="connsiteY64" fmla="*/ 5626 h 10404"/>
              <a:gd name="connsiteX65" fmla="*/ 683 w 10293"/>
              <a:gd name="connsiteY65" fmla="*/ 5727 h 10404"/>
              <a:gd name="connsiteX66" fmla="*/ 702 w 10293"/>
              <a:gd name="connsiteY66" fmla="*/ 5829 h 10404"/>
              <a:gd name="connsiteX67" fmla="*/ 718 w 10293"/>
              <a:gd name="connsiteY67" fmla="*/ 5931 h 10404"/>
              <a:gd name="connsiteX68" fmla="*/ 735 w 10293"/>
              <a:gd name="connsiteY68" fmla="*/ 6035 h 10404"/>
              <a:gd name="connsiteX69" fmla="*/ 750 w 10293"/>
              <a:gd name="connsiteY69" fmla="*/ 6139 h 10404"/>
              <a:gd name="connsiteX70" fmla="*/ 761 w 10293"/>
              <a:gd name="connsiteY70" fmla="*/ 6243 h 10404"/>
              <a:gd name="connsiteX71" fmla="*/ 771 w 10293"/>
              <a:gd name="connsiteY71" fmla="*/ 6349 h 10404"/>
              <a:gd name="connsiteX72" fmla="*/ 778 w 10293"/>
              <a:gd name="connsiteY72" fmla="*/ 6453 h 10404"/>
              <a:gd name="connsiteX73" fmla="*/ 784 w 10293"/>
              <a:gd name="connsiteY73" fmla="*/ 6559 h 10404"/>
              <a:gd name="connsiteX74" fmla="*/ 789 w 10293"/>
              <a:gd name="connsiteY74" fmla="*/ 6665 h 10404"/>
              <a:gd name="connsiteX75" fmla="*/ 793 w 10293"/>
              <a:gd name="connsiteY75" fmla="*/ 6771 h 10404"/>
              <a:gd name="connsiteX76" fmla="*/ 793 w 10293"/>
              <a:gd name="connsiteY76" fmla="*/ 6879 h 10404"/>
              <a:gd name="connsiteX77" fmla="*/ 793 w 10293"/>
              <a:gd name="connsiteY77" fmla="*/ 6985 h 10404"/>
              <a:gd name="connsiteX78" fmla="*/ 786 w 10293"/>
              <a:gd name="connsiteY78" fmla="*/ 7093 h 10404"/>
              <a:gd name="connsiteX79" fmla="*/ 780 w 10293"/>
              <a:gd name="connsiteY79" fmla="*/ 7239 h 10404"/>
              <a:gd name="connsiteX80" fmla="*/ 771 w 10293"/>
              <a:gd name="connsiteY80" fmla="*/ 7384 h 10404"/>
              <a:gd name="connsiteX81" fmla="*/ 754 w 10293"/>
              <a:gd name="connsiteY81" fmla="*/ 7527 h 10404"/>
              <a:gd name="connsiteX82" fmla="*/ 737 w 10293"/>
              <a:gd name="connsiteY82" fmla="*/ 7669 h 10404"/>
              <a:gd name="connsiteX83" fmla="*/ 715 w 10293"/>
              <a:gd name="connsiteY83" fmla="*/ 7812 h 10404"/>
              <a:gd name="connsiteX84" fmla="*/ 692 w 10293"/>
              <a:gd name="connsiteY84" fmla="*/ 7954 h 10404"/>
              <a:gd name="connsiteX85" fmla="*/ 664 w 10293"/>
              <a:gd name="connsiteY85" fmla="*/ 8091 h 10404"/>
              <a:gd name="connsiteX86" fmla="*/ 633 w 10293"/>
              <a:gd name="connsiteY86" fmla="*/ 8231 h 10404"/>
              <a:gd name="connsiteX87" fmla="*/ 9636 w 10293"/>
              <a:gd name="connsiteY87" fmla="*/ 10000 h 10404"/>
              <a:gd name="connsiteX88" fmla="*/ 10293 w 10293"/>
              <a:gd name="connsiteY88" fmla="*/ 10404 h 10404"/>
              <a:gd name="connsiteX0" fmla="*/ 9769 w 10293"/>
              <a:gd name="connsiteY0" fmla="*/ 9360 h 10404"/>
              <a:gd name="connsiteX1" fmla="*/ 9800 w 10293"/>
              <a:gd name="connsiteY1" fmla="*/ 9201 h 10404"/>
              <a:gd name="connsiteX2" fmla="*/ 9825 w 10293"/>
              <a:gd name="connsiteY2" fmla="*/ 9038 h 10404"/>
              <a:gd name="connsiteX3" fmla="*/ 9851 w 10293"/>
              <a:gd name="connsiteY3" fmla="*/ 8875 h 10404"/>
              <a:gd name="connsiteX4" fmla="*/ 9875 w 10293"/>
              <a:gd name="connsiteY4" fmla="*/ 8714 h 10404"/>
              <a:gd name="connsiteX5" fmla="*/ 9897 w 10293"/>
              <a:gd name="connsiteY5" fmla="*/ 8551 h 10404"/>
              <a:gd name="connsiteX6" fmla="*/ 9916 w 10293"/>
              <a:gd name="connsiteY6" fmla="*/ 8386 h 10404"/>
              <a:gd name="connsiteX7" fmla="*/ 9931 w 10293"/>
              <a:gd name="connsiteY7" fmla="*/ 8221 h 10404"/>
              <a:gd name="connsiteX8" fmla="*/ 9948 w 10293"/>
              <a:gd name="connsiteY8" fmla="*/ 8058 h 10404"/>
              <a:gd name="connsiteX9" fmla="*/ 9959 w 10293"/>
              <a:gd name="connsiteY9" fmla="*/ 7893 h 10404"/>
              <a:gd name="connsiteX10" fmla="*/ 9972 w 10293"/>
              <a:gd name="connsiteY10" fmla="*/ 7726 h 10404"/>
              <a:gd name="connsiteX11" fmla="*/ 9981 w 10293"/>
              <a:gd name="connsiteY11" fmla="*/ 7559 h 10404"/>
              <a:gd name="connsiteX12" fmla="*/ 9989 w 10293"/>
              <a:gd name="connsiteY12" fmla="*/ 7392 h 10404"/>
              <a:gd name="connsiteX13" fmla="*/ 9998 w 10293"/>
              <a:gd name="connsiteY13" fmla="*/ 7143 h 10404"/>
              <a:gd name="connsiteX14" fmla="*/ 10000 w 10293"/>
              <a:gd name="connsiteY14" fmla="*/ 6895 h 10404"/>
              <a:gd name="connsiteX15" fmla="*/ 9998 w 10293"/>
              <a:gd name="connsiteY15" fmla="*/ 6648 h 10404"/>
              <a:gd name="connsiteX16" fmla="*/ 9994 w 10293"/>
              <a:gd name="connsiteY16" fmla="*/ 6400 h 10404"/>
              <a:gd name="connsiteX17" fmla="*/ 9981 w 10293"/>
              <a:gd name="connsiteY17" fmla="*/ 6155 h 10404"/>
              <a:gd name="connsiteX18" fmla="*/ 9968 w 10293"/>
              <a:gd name="connsiteY18" fmla="*/ 5909 h 10404"/>
              <a:gd name="connsiteX19" fmla="*/ 9948 w 10293"/>
              <a:gd name="connsiteY19" fmla="*/ 5668 h 10404"/>
              <a:gd name="connsiteX20" fmla="*/ 9925 w 10293"/>
              <a:gd name="connsiteY20" fmla="*/ 5424 h 10404"/>
              <a:gd name="connsiteX21" fmla="*/ 9897 w 10293"/>
              <a:gd name="connsiteY21" fmla="*/ 5183 h 10404"/>
              <a:gd name="connsiteX22" fmla="*/ 9864 w 10293"/>
              <a:gd name="connsiteY22" fmla="*/ 4941 h 10404"/>
              <a:gd name="connsiteX23" fmla="*/ 9830 w 10293"/>
              <a:gd name="connsiteY23" fmla="*/ 4701 h 10404"/>
              <a:gd name="connsiteX24" fmla="*/ 9789 w 10293"/>
              <a:gd name="connsiteY24" fmla="*/ 4464 h 10404"/>
              <a:gd name="connsiteX25" fmla="*/ 9744 w 10293"/>
              <a:gd name="connsiteY25" fmla="*/ 4226 h 10404"/>
              <a:gd name="connsiteX26" fmla="*/ 9694 w 10293"/>
              <a:gd name="connsiteY26" fmla="*/ 3991 h 10404"/>
              <a:gd name="connsiteX27" fmla="*/ 9642 w 10293"/>
              <a:gd name="connsiteY27" fmla="*/ 3757 h 10404"/>
              <a:gd name="connsiteX28" fmla="*/ 9586 w 10293"/>
              <a:gd name="connsiteY28" fmla="*/ 3523 h 10404"/>
              <a:gd name="connsiteX29" fmla="*/ 9526 w 10293"/>
              <a:gd name="connsiteY29" fmla="*/ 3291 h 10404"/>
              <a:gd name="connsiteX30" fmla="*/ 9459 w 10293"/>
              <a:gd name="connsiteY30" fmla="*/ 3062 h 10404"/>
              <a:gd name="connsiteX31" fmla="*/ 9392 w 10293"/>
              <a:gd name="connsiteY31" fmla="*/ 2832 h 10404"/>
              <a:gd name="connsiteX32" fmla="*/ 9319 w 10293"/>
              <a:gd name="connsiteY32" fmla="*/ 2606 h 10404"/>
              <a:gd name="connsiteX33" fmla="*/ 9244 w 10293"/>
              <a:gd name="connsiteY33" fmla="*/ 2380 h 10404"/>
              <a:gd name="connsiteX34" fmla="*/ 9164 w 10293"/>
              <a:gd name="connsiteY34" fmla="*/ 2154 h 10404"/>
              <a:gd name="connsiteX35" fmla="*/ 9078 w 10293"/>
              <a:gd name="connsiteY35" fmla="*/ 1932 h 10404"/>
              <a:gd name="connsiteX36" fmla="*/ 8989 w 10293"/>
              <a:gd name="connsiteY36" fmla="*/ 1711 h 10404"/>
              <a:gd name="connsiteX37" fmla="*/ 8901 w 10293"/>
              <a:gd name="connsiteY37" fmla="*/ 1491 h 10404"/>
              <a:gd name="connsiteX38" fmla="*/ 8806 w 10293"/>
              <a:gd name="connsiteY38" fmla="*/ 1273 h 10404"/>
              <a:gd name="connsiteX39" fmla="*/ 8705 w 10293"/>
              <a:gd name="connsiteY39" fmla="*/ 1055 h 10404"/>
              <a:gd name="connsiteX40" fmla="*/ 8604 w 10293"/>
              <a:gd name="connsiteY40" fmla="*/ 841 h 10404"/>
              <a:gd name="connsiteX41" fmla="*/ 8498 w 10293"/>
              <a:gd name="connsiteY41" fmla="*/ 628 h 10404"/>
              <a:gd name="connsiteX42" fmla="*/ 8388 w 10293"/>
              <a:gd name="connsiteY42" fmla="*/ 416 h 10404"/>
              <a:gd name="connsiteX43" fmla="*/ 8274 w 10293"/>
              <a:gd name="connsiteY43" fmla="*/ 208 h 10404"/>
              <a:gd name="connsiteX44" fmla="*/ 8158 w 10293"/>
              <a:gd name="connsiteY44" fmla="*/ 0 h 10404"/>
              <a:gd name="connsiteX45" fmla="*/ 0 w 10293"/>
              <a:gd name="connsiteY45" fmla="*/ 3900 h 10404"/>
              <a:gd name="connsiteX46" fmla="*/ 50 w 10293"/>
              <a:gd name="connsiteY46" fmla="*/ 3991 h 10404"/>
              <a:gd name="connsiteX47" fmla="*/ 97 w 10293"/>
              <a:gd name="connsiteY47" fmla="*/ 4083 h 10404"/>
              <a:gd name="connsiteX48" fmla="*/ 144 w 10293"/>
              <a:gd name="connsiteY48" fmla="*/ 4173 h 10404"/>
              <a:gd name="connsiteX49" fmla="*/ 192 w 10293"/>
              <a:gd name="connsiteY49" fmla="*/ 4264 h 10404"/>
              <a:gd name="connsiteX50" fmla="*/ 235 w 10293"/>
              <a:gd name="connsiteY50" fmla="*/ 4358 h 10404"/>
              <a:gd name="connsiteX51" fmla="*/ 278 w 10293"/>
              <a:gd name="connsiteY51" fmla="*/ 4450 h 10404"/>
              <a:gd name="connsiteX52" fmla="*/ 317 w 10293"/>
              <a:gd name="connsiteY52" fmla="*/ 4546 h 10404"/>
              <a:gd name="connsiteX53" fmla="*/ 358 w 10293"/>
              <a:gd name="connsiteY53" fmla="*/ 4641 h 10404"/>
              <a:gd name="connsiteX54" fmla="*/ 396 w 10293"/>
              <a:gd name="connsiteY54" fmla="*/ 4737 h 10404"/>
              <a:gd name="connsiteX55" fmla="*/ 431 w 10293"/>
              <a:gd name="connsiteY55" fmla="*/ 4831 h 10404"/>
              <a:gd name="connsiteX56" fmla="*/ 468 w 10293"/>
              <a:gd name="connsiteY56" fmla="*/ 4929 h 10404"/>
              <a:gd name="connsiteX57" fmla="*/ 500 w 10293"/>
              <a:gd name="connsiteY57" fmla="*/ 5026 h 10404"/>
              <a:gd name="connsiteX58" fmla="*/ 530 w 10293"/>
              <a:gd name="connsiteY58" fmla="*/ 5126 h 10404"/>
              <a:gd name="connsiteX59" fmla="*/ 560 w 10293"/>
              <a:gd name="connsiteY59" fmla="*/ 5224 h 10404"/>
              <a:gd name="connsiteX60" fmla="*/ 588 w 10293"/>
              <a:gd name="connsiteY60" fmla="*/ 5322 h 10404"/>
              <a:gd name="connsiteX61" fmla="*/ 614 w 10293"/>
              <a:gd name="connsiteY61" fmla="*/ 5422 h 10404"/>
              <a:gd name="connsiteX62" fmla="*/ 638 w 10293"/>
              <a:gd name="connsiteY62" fmla="*/ 5524 h 10404"/>
              <a:gd name="connsiteX63" fmla="*/ 661 w 10293"/>
              <a:gd name="connsiteY63" fmla="*/ 5626 h 10404"/>
              <a:gd name="connsiteX64" fmla="*/ 683 w 10293"/>
              <a:gd name="connsiteY64" fmla="*/ 5727 h 10404"/>
              <a:gd name="connsiteX65" fmla="*/ 702 w 10293"/>
              <a:gd name="connsiteY65" fmla="*/ 5829 h 10404"/>
              <a:gd name="connsiteX66" fmla="*/ 718 w 10293"/>
              <a:gd name="connsiteY66" fmla="*/ 5931 h 10404"/>
              <a:gd name="connsiteX67" fmla="*/ 735 w 10293"/>
              <a:gd name="connsiteY67" fmla="*/ 6035 h 10404"/>
              <a:gd name="connsiteX68" fmla="*/ 750 w 10293"/>
              <a:gd name="connsiteY68" fmla="*/ 6139 h 10404"/>
              <a:gd name="connsiteX69" fmla="*/ 761 w 10293"/>
              <a:gd name="connsiteY69" fmla="*/ 6243 h 10404"/>
              <a:gd name="connsiteX70" fmla="*/ 771 w 10293"/>
              <a:gd name="connsiteY70" fmla="*/ 6349 h 10404"/>
              <a:gd name="connsiteX71" fmla="*/ 778 w 10293"/>
              <a:gd name="connsiteY71" fmla="*/ 6453 h 10404"/>
              <a:gd name="connsiteX72" fmla="*/ 784 w 10293"/>
              <a:gd name="connsiteY72" fmla="*/ 6559 h 10404"/>
              <a:gd name="connsiteX73" fmla="*/ 789 w 10293"/>
              <a:gd name="connsiteY73" fmla="*/ 6665 h 10404"/>
              <a:gd name="connsiteX74" fmla="*/ 793 w 10293"/>
              <a:gd name="connsiteY74" fmla="*/ 6771 h 10404"/>
              <a:gd name="connsiteX75" fmla="*/ 793 w 10293"/>
              <a:gd name="connsiteY75" fmla="*/ 6879 h 10404"/>
              <a:gd name="connsiteX76" fmla="*/ 793 w 10293"/>
              <a:gd name="connsiteY76" fmla="*/ 6985 h 10404"/>
              <a:gd name="connsiteX77" fmla="*/ 786 w 10293"/>
              <a:gd name="connsiteY77" fmla="*/ 7093 h 10404"/>
              <a:gd name="connsiteX78" fmla="*/ 780 w 10293"/>
              <a:gd name="connsiteY78" fmla="*/ 7239 h 10404"/>
              <a:gd name="connsiteX79" fmla="*/ 771 w 10293"/>
              <a:gd name="connsiteY79" fmla="*/ 7384 h 10404"/>
              <a:gd name="connsiteX80" fmla="*/ 754 w 10293"/>
              <a:gd name="connsiteY80" fmla="*/ 7527 h 10404"/>
              <a:gd name="connsiteX81" fmla="*/ 737 w 10293"/>
              <a:gd name="connsiteY81" fmla="*/ 7669 h 10404"/>
              <a:gd name="connsiteX82" fmla="*/ 715 w 10293"/>
              <a:gd name="connsiteY82" fmla="*/ 7812 h 10404"/>
              <a:gd name="connsiteX83" fmla="*/ 692 w 10293"/>
              <a:gd name="connsiteY83" fmla="*/ 7954 h 10404"/>
              <a:gd name="connsiteX84" fmla="*/ 664 w 10293"/>
              <a:gd name="connsiteY84" fmla="*/ 8091 h 10404"/>
              <a:gd name="connsiteX85" fmla="*/ 633 w 10293"/>
              <a:gd name="connsiteY85" fmla="*/ 8231 h 10404"/>
              <a:gd name="connsiteX86" fmla="*/ 9636 w 10293"/>
              <a:gd name="connsiteY86" fmla="*/ 10000 h 10404"/>
              <a:gd name="connsiteX87" fmla="*/ 10293 w 10293"/>
              <a:gd name="connsiteY87" fmla="*/ 10404 h 10404"/>
              <a:gd name="connsiteX0" fmla="*/ 9769 w 10000"/>
              <a:gd name="connsiteY0" fmla="*/ 9360 h 10000"/>
              <a:gd name="connsiteX1" fmla="*/ 9800 w 10000"/>
              <a:gd name="connsiteY1" fmla="*/ 9201 h 10000"/>
              <a:gd name="connsiteX2" fmla="*/ 9825 w 10000"/>
              <a:gd name="connsiteY2" fmla="*/ 9038 h 10000"/>
              <a:gd name="connsiteX3" fmla="*/ 9851 w 10000"/>
              <a:gd name="connsiteY3" fmla="*/ 8875 h 10000"/>
              <a:gd name="connsiteX4" fmla="*/ 9875 w 10000"/>
              <a:gd name="connsiteY4" fmla="*/ 8714 h 10000"/>
              <a:gd name="connsiteX5" fmla="*/ 9897 w 10000"/>
              <a:gd name="connsiteY5" fmla="*/ 8551 h 10000"/>
              <a:gd name="connsiteX6" fmla="*/ 9916 w 10000"/>
              <a:gd name="connsiteY6" fmla="*/ 8386 h 10000"/>
              <a:gd name="connsiteX7" fmla="*/ 9931 w 10000"/>
              <a:gd name="connsiteY7" fmla="*/ 8221 h 10000"/>
              <a:gd name="connsiteX8" fmla="*/ 9948 w 10000"/>
              <a:gd name="connsiteY8" fmla="*/ 8058 h 10000"/>
              <a:gd name="connsiteX9" fmla="*/ 9959 w 10000"/>
              <a:gd name="connsiteY9" fmla="*/ 7893 h 10000"/>
              <a:gd name="connsiteX10" fmla="*/ 9972 w 10000"/>
              <a:gd name="connsiteY10" fmla="*/ 7726 h 10000"/>
              <a:gd name="connsiteX11" fmla="*/ 9981 w 10000"/>
              <a:gd name="connsiteY11" fmla="*/ 7559 h 10000"/>
              <a:gd name="connsiteX12" fmla="*/ 9989 w 10000"/>
              <a:gd name="connsiteY12" fmla="*/ 7392 h 10000"/>
              <a:gd name="connsiteX13" fmla="*/ 9998 w 10000"/>
              <a:gd name="connsiteY13" fmla="*/ 7143 h 10000"/>
              <a:gd name="connsiteX14" fmla="*/ 10000 w 10000"/>
              <a:gd name="connsiteY14" fmla="*/ 6895 h 10000"/>
              <a:gd name="connsiteX15" fmla="*/ 9998 w 10000"/>
              <a:gd name="connsiteY15" fmla="*/ 6648 h 10000"/>
              <a:gd name="connsiteX16" fmla="*/ 9994 w 10000"/>
              <a:gd name="connsiteY16" fmla="*/ 6400 h 10000"/>
              <a:gd name="connsiteX17" fmla="*/ 9981 w 10000"/>
              <a:gd name="connsiteY17" fmla="*/ 6155 h 10000"/>
              <a:gd name="connsiteX18" fmla="*/ 9968 w 10000"/>
              <a:gd name="connsiteY18" fmla="*/ 5909 h 10000"/>
              <a:gd name="connsiteX19" fmla="*/ 9948 w 10000"/>
              <a:gd name="connsiteY19" fmla="*/ 5668 h 10000"/>
              <a:gd name="connsiteX20" fmla="*/ 9925 w 10000"/>
              <a:gd name="connsiteY20" fmla="*/ 5424 h 10000"/>
              <a:gd name="connsiteX21" fmla="*/ 9897 w 10000"/>
              <a:gd name="connsiteY21" fmla="*/ 5183 h 10000"/>
              <a:gd name="connsiteX22" fmla="*/ 9864 w 10000"/>
              <a:gd name="connsiteY22" fmla="*/ 4941 h 10000"/>
              <a:gd name="connsiteX23" fmla="*/ 9830 w 10000"/>
              <a:gd name="connsiteY23" fmla="*/ 4701 h 10000"/>
              <a:gd name="connsiteX24" fmla="*/ 9789 w 10000"/>
              <a:gd name="connsiteY24" fmla="*/ 4464 h 10000"/>
              <a:gd name="connsiteX25" fmla="*/ 9744 w 10000"/>
              <a:gd name="connsiteY25" fmla="*/ 4226 h 10000"/>
              <a:gd name="connsiteX26" fmla="*/ 9694 w 10000"/>
              <a:gd name="connsiteY26" fmla="*/ 3991 h 10000"/>
              <a:gd name="connsiteX27" fmla="*/ 9642 w 10000"/>
              <a:gd name="connsiteY27" fmla="*/ 3757 h 10000"/>
              <a:gd name="connsiteX28" fmla="*/ 9586 w 10000"/>
              <a:gd name="connsiteY28" fmla="*/ 3523 h 10000"/>
              <a:gd name="connsiteX29" fmla="*/ 9526 w 10000"/>
              <a:gd name="connsiteY29" fmla="*/ 3291 h 10000"/>
              <a:gd name="connsiteX30" fmla="*/ 9459 w 10000"/>
              <a:gd name="connsiteY30" fmla="*/ 3062 h 10000"/>
              <a:gd name="connsiteX31" fmla="*/ 9392 w 10000"/>
              <a:gd name="connsiteY31" fmla="*/ 2832 h 10000"/>
              <a:gd name="connsiteX32" fmla="*/ 9319 w 10000"/>
              <a:gd name="connsiteY32" fmla="*/ 2606 h 10000"/>
              <a:gd name="connsiteX33" fmla="*/ 9244 w 10000"/>
              <a:gd name="connsiteY33" fmla="*/ 2380 h 10000"/>
              <a:gd name="connsiteX34" fmla="*/ 9164 w 10000"/>
              <a:gd name="connsiteY34" fmla="*/ 2154 h 10000"/>
              <a:gd name="connsiteX35" fmla="*/ 9078 w 10000"/>
              <a:gd name="connsiteY35" fmla="*/ 1932 h 10000"/>
              <a:gd name="connsiteX36" fmla="*/ 8989 w 10000"/>
              <a:gd name="connsiteY36" fmla="*/ 1711 h 10000"/>
              <a:gd name="connsiteX37" fmla="*/ 8901 w 10000"/>
              <a:gd name="connsiteY37" fmla="*/ 1491 h 10000"/>
              <a:gd name="connsiteX38" fmla="*/ 8806 w 10000"/>
              <a:gd name="connsiteY38" fmla="*/ 1273 h 10000"/>
              <a:gd name="connsiteX39" fmla="*/ 8705 w 10000"/>
              <a:gd name="connsiteY39" fmla="*/ 1055 h 10000"/>
              <a:gd name="connsiteX40" fmla="*/ 8604 w 10000"/>
              <a:gd name="connsiteY40" fmla="*/ 841 h 10000"/>
              <a:gd name="connsiteX41" fmla="*/ 8498 w 10000"/>
              <a:gd name="connsiteY41" fmla="*/ 628 h 10000"/>
              <a:gd name="connsiteX42" fmla="*/ 8388 w 10000"/>
              <a:gd name="connsiteY42" fmla="*/ 416 h 10000"/>
              <a:gd name="connsiteX43" fmla="*/ 8274 w 10000"/>
              <a:gd name="connsiteY43" fmla="*/ 208 h 10000"/>
              <a:gd name="connsiteX44" fmla="*/ 8158 w 10000"/>
              <a:gd name="connsiteY44" fmla="*/ 0 h 10000"/>
              <a:gd name="connsiteX45" fmla="*/ 0 w 10000"/>
              <a:gd name="connsiteY45" fmla="*/ 3900 h 10000"/>
              <a:gd name="connsiteX46" fmla="*/ 50 w 10000"/>
              <a:gd name="connsiteY46" fmla="*/ 3991 h 10000"/>
              <a:gd name="connsiteX47" fmla="*/ 97 w 10000"/>
              <a:gd name="connsiteY47" fmla="*/ 4083 h 10000"/>
              <a:gd name="connsiteX48" fmla="*/ 144 w 10000"/>
              <a:gd name="connsiteY48" fmla="*/ 4173 h 10000"/>
              <a:gd name="connsiteX49" fmla="*/ 192 w 10000"/>
              <a:gd name="connsiteY49" fmla="*/ 4264 h 10000"/>
              <a:gd name="connsiteX50" fmla="*/ 235 w 10000"/>
              <a:gd name="connsiteY50" fmla="*/ 4358 h 10000"/>
              <a:gd name="connsiteX51" fmla="*/ 278 w 10000"/>
              <a:gd name="connsiteY51" fmla="*/ 4450 h 10000"/>
              <a:gd name="connsiteX52" fmla="*/ 317 w 10000"/>
              <a:gd name="connsiteY52" fmla="*/ 4546 h 10000"/>
              <a:gd name="connsiteX53" fmla="*/ 358 w 10000"/>
              <a:gd name="connsiteY53" fmla="*/ 4641 h 10000"/>
              <a:gd name="connsiteX54" fmla="*/ 396 w 10000"/>
              <a:gd name="connsiteY54" fmla="*/ 4737 h 10000"/>
              <a:gd name="connsiteX55" fmla="*/ 431 w 10000"/>
              <a:gd name="connsiteY55" fmla="*/ 4831 h 10000"/>
              <a:gd name="connsiteX56" fmla="*/ 468 w 10000"/>
              <a:gd name="connsiteY56" fmla="*/ 4929 h 10000"/>
              <a:gd name="connsiteX57" fmla="*/ 500 w 10000"/>
              <a:gd name="connsiteY57" fmla="*/ 5026 h 10000"/>
              <a:gd name="connsiteX58" fmla="*/ 530 w 10000"/>
              <a:gd name="connsiteY58" fmla="*/ 5126 h 10000"/>
              <a:gd name="connsiteX59" fmla="*/ 560 w 10000"/>
              <a:gd name="connsiteY59" fmla="*/ 5224 h 10000"/>
              <a:gd name="connsiteX60" fmla="*/ 588 w 10000"/>
              <a:gd name="connsiteY60" fmla="*/ 5322 h 10000"/>
              <a:gd name="connsiteX61" fmla="*/ 614 w 10000"/>
              <a:gd name="connsiteY61" fmla="*/ 5422 h 10000"/>
              <a:gd name="connsiteX62" fmla="*/ 638 w 10000"/>
              <a:gd name="connsiteY62" fmla="*/ 5524 h 10000"/>
              <a:gd name="connsiteX63" fmla="*/ 661 w 10000"/>
              <a:gd name="connsiteY63" fmla="*/ 5626 h 10000"/>
              <a:gd name="connsiteX64" fmla="*/ 683 w 10000"/>
              <a:gd name="connsiteY64" fmla="*/ 5727 h 10000"/>
              <a:gd name="connsiteX65" fmla="*/ 702 w 10000"/>
              <a:gd name="connsiteY65" fmla="*/ 5829 h 10000"/>
              <a:gd name="connsiteX66" fmla="*/ 718 w 10000"/>
              <a:gd name="connsiteY66" fmla="*/ 5931 h 10000"/>
              <a:gd name="connsiteX67" fmla="*/ 735 w 10000"/>
              <a:gd name="connsiteY67" fmla="*/ 6035 h 10000"/>
              <a:gd name="connsiteX68" fmla="*/ 750 w 10000"/>
              <a:gd name="connsiteY68" fmla="*/ 6139 h 10000"/>
              <a:gd name="connsiteX69" fmla="*/ 761 w 10000"/>
              <a:gd name="connsiteY69" fmla="*/ 6243 h 10000"/>
              <a:gd name="connsiteX70" fmla="*/ 771 w 10000"/>
              <a:gd name="connsiteY70" fmla="*/ 6349 h 10000"/>
              <a:gd name="connsiteX71" fmla="*/ 778 w 10000"/>
              <a:gd name="connsiteY71" fmla="*/ 6453 h 10000"/>
              <a:gd name="connsiteX72" fmla="*/ 784 w 10000"/>
              <a:gd name="connsiteY72" fmla="*/ 6559 h 10000"/>
              <a:gd name="connsiteX73" fmla="*/ 789 w 10000"/>
              <a:gd name="connsiteY73" fmla="*/ 6665 h 10000"/>
              <a:gd name="connsiteX74" fmla="*/ 793 w 10000"/>
              <a:gd name="connsiteY74" fmla="*/ 6771 h 10000"/>
              <a:gd name="connsiteX75" fmla="*/ 793 w 10000"/>
              <a:gd name="connsiteY75" fmla="*/ 6879 h 10000"/>
              <a:gd name="connsiteX76" fmla="*/ 793 w 10000"/>
              <a:gd name="connsiteY76" fmla="*/ 6985 h 10000"/>
              <a:gd name="connsiteX77" fmla="*/ 786 w 10000"/>
              <a:gd name="connsiteY77" fmla="*/ 7093 h 10000"/>
              <a:gd name="connsiteX78" fmla="*/ 780 w 10000"/>
              <a:gd name="connsiteY78" fmla="*/ 7239 h 10000"/>
              <a:gd name="connsiteX79" fmla="*/ 771 w 10000"/>
              <a:gd name="connsiteY79" fmla="*/ 7384 h 10000"/>
              <a:gd name="connsiteX80" fmla="*/ 754 w 10000"/>
              <a:gd name="connsiteY80" fmla="*/ 7527 h 10000"/>
              <a:gd name="connsiteX81" fmla="*/ 737 w 10000"/>
              <a:gd name="connsiteY81" fmla="*/ 7669 h 10000"/>
              <a:gd name="connsiteX82" fmla="*/ 715 w 10000"/>
              <a:gd name="connsiteY82" fmla="*/ 7812 h 10000"/>
              <a:gd name="connsiteX83" fmla="*/ 692 w 10000"/>
              <a:gd name="connsiteY83" fmla="*/ 7954 h 10000"/>
              <a:gd name="connsiteX84" fmla="*/ 664 w 10000"/>
              <a:gd name="connsiteY84" fmla="*/ 8091 h 10000"/>
              <a:gd name="connsiteX85" fmla="*/ 633 w 10000"/>
              <a:gd name="connsiteY85" fmla="*/ 8231 h 10000"/>
              <a:gd name="connsiteX86" fmla="*/ 9636 w 10000"/>
              <a:gd name="connsiteY86" fmla="*/ 10000 h 10000"/>
              <a:gd name="connsiteX0" fmla="*/ 9769 w 10000"/>
              <a:gd name="connsiteY0" fmla="*/ 9360 h 9725"/>
              <a:gd name="connsiteX1" fmla="*/ 9800 w 10000"/>
              <a:gd name="connsiteY1" fmla="*/ 9201 h 9725"/>
              <a:gd name="connsiteX2" fmla="*/ 9825 w 10000"/>
              <a:gd name="connsiteY2" fmla="*/ 9038 h 9725"/>
              <a:gd name="connsiteX3" fmla="*/ 9851 w 10000"/>
              <a:gd name="connsiteY3" fmla="*/ 8875 h 9725"/>
              <a:gd name="connsiteX4" fmla="*/ 9875 w 10000"/>
              <a:gd name="connsiteY4" fmla="*/ 8714 h 9725"/>
              <a:gd name="connsiteX5" fmla="*/ 9897 w 10000"/>
              <a:gd name="connsiteY5" fmla="*/ 8551 h 9725"/>
              <a:gd name="connsiteX6" fmla="*/ 9916 w 10000"/>
              <a:gd name="connsiteY6" fmla="*/ 8386 h 9725"/>
              <a:gd name="connsiteX7" fmla="*/ 9931 w 10000"/>
              <a:gd name="connsiteY7" fmla="*/ 8221 h 9725"/>
              <a:gd name="connsiteX8" fmla="*/ 9948 w 10000"/>
              <a:gd name="connsiteY8" fmla="*/ 8058 h 9725"/>
              <a:gd name="connsiteX9" fmla="*/ 9959 w 10000"/>
              <a:gd name="connsiteY9" fmla="*/ 7893 h 9725"/>
              <a:gd name="connsiteX10" fmla="*/ 9972 w 10000"/>
              <a:gd name="connsiteY10" fmla="*/ 7726 h 9725"/>
              <a:gd name="connsiteX11" fmla="*/ 9981 w 10000"/>
              <a:gd name="connsiteY11" fmla="*/ 7559 h 9725"/>
              <a:gd name="connsiteX12" fmla="*/ 9989 w 10000"/>
              <a:gd name="connsiteY12" fmla="*/ 7392 h 9725"/>
              <a:gd name="connsiteX13" fmla="*/ 9998 w 10000"/>
              <a:gd name="connsiteY13" fmla="*/ 7143 h 9725"/>
              <a:gd name="connsiteX14" fmla="*/ 10000 w 10000"/>
              <a:gd name="connsiteY14" fmla="*/ 6895 h 9725"/>
              <a:gd name="connsiteX15" fmla="*/ 9998 w 10000"/>
              <a:gd name="connsiteY15" fmla="*/ 6648 h 9725"/>
              <a:gd name="connsiteX16" fmla="*/ 9994 w 10000"/>
              <a:gd name="connsiteY16" fmla="*/ 6400 h 9725"/>
              <a:gd name="connsiteX17" fmla="*/ 9981 w 10000"/>
              <a:gd name="connsiteY17" fmla="*/ 6155 h 9725"/>
              <a:gd name="connsiteX18" fmla="*/ 9968 w 10000"/>
              <a:gd name="connsiteY18" fmla="*/ 5909 h 9725"/>
              <a:gd name="connsiteX19" fmla="*/ 9948 w 10000"/>
              <a:gd name="connsiteY19" fmla="*/ 5668 h 9725"/>
              <a:gd name="connsiteX20" fmla="*/ 9925 w 10000"/>
              <a:gd name="connsiteY20" fmla="*/ 5424 h 9725"/>
              <a:gd name="connsiteX21" fmla="*/ 9897 w 10000"/>
              <a:gd name="connsiteY21" fmla="*/ 5183 h 9725"/>
              <a:gd name="connsiteX22" fmla="*/ 9864 w 10000"/>
              <a:gd name="connsiteY22" fmla="*/ 4941 h 9725"/>
              <a:gd name="connsiteX23" fmla="*/ 9830 w 10000"/>
              <a:gd name="connsiteY23" fmla="*/ 4701 h 9725"/>
              <a:gd name="connsiteX24" fmla="*/ 9789 w 10000"/>
              <a:gd name="connsiteY24" fmla="*/ 4464 h 9725"/>
              <a:gd name="connsiteX25" fmla="*/ 9744 w 10000"/>
              <a:gd name="connsiteY25" fmla="*/ 4226 h 9725"/>
              <a:gd name="connsiteX26" fmla="*/ 9694 w 10000"/>
              <a:gd name="connsiteY26" fmla="*/ 3991 h 9725"/>
              <a:gd name="connsiteX27" fmla="*/ 9642 w 10000"/>
              <a:gd name="connsiteY27" fmla="*/ 3757 h 9725"/>
              <a:gd name="connsiteX28" fmla="*/ 9586 w 10000"/>
              <a:gd name="connsiteY28" fmla="*/ 3523 h 9725"/>
              <a:gd name="connsiteX29" fmla="*/ 9526 w 10000"/>
              <a:gd name="connsiteY29" fmla="*/ 3291 h 9725"/>
              <a:gd name="connsiteX30" fmla="*/ 9459 w 10000"/>
              <a:gd name="connsiteY30" fmla="*/ 3062 h 9725"/>
              <a:gd name="connsiteX31" fmla="*/ 9392 w 10000"/>
              <a:gd name="connsiteY31" fmla="*/ 2832 h 9725"/>
              <a:gd name="connsiteX32" fmla="*/ 9319 w 10000"/>
              <a:gd name="connsiteY32" fmla="*/ 2606 h 9725"/>
              <a:gd name="connsiteX33" fmla="*/ 9244 w 10000"/>
              <a:gd name="connsiteY33" fmla="*/ 2380 h 9725"/>
              <a:gd name="connsiteX34" fmla="*/ 9164 w 10000"/>
              <a:gd name="connsiteY34" fmla="*/ 2154 h 9725"/>
              <a:gd name="connsiteX35" fmla="*/ 9078 w 10000"/>
              <a:gd name="connsiteY35" fmla="*/ 1932 h 9725"/>
              <a:gd name="connsiteX36" fmla="*/ 8989 w 10000"/>
              <a:gd name="connsiteY36" fmla="*/ 1711 h 9725"/>
              <a:gd name="connsiteX37" fmla="*/ 8901 w 10000"/>
              <a:gd name="connsiteY37" fmla="*/ 1491 h 9725"/>
              <a:gd name="connsiteX38" fmla="*/ 8806 w 10000"/>
              <a:gd name="connsiteY38" fmla="*/ 1273 h 9725"/>
              <a:gd name="connsiteX39" fmla="*/ 8705 w 10000"/>
              <a:gd name="connsiteY39" fmla="*/ 1055 h 9725"/>
              <a:gd name="connsiteX40" fmla="*/ 8604 w 10000"/>
              <a:gd name="connsiteY40" fmla="*/ 841 h 9725"/>
              <a:gd name="connsiteX41" fmla="*/ 8498 w 10000"/>
              <a:gd name="connsiteY41" fmla="*/ 628 h 9725"/>
              <a:gd name="connsiteX42" fmla="*/ 8388 w 10000"/>
              <a:gd name="connsiteY42" fmla="*/ 416 h 9725"/>
              <a:gd name="connsiteX43" fmla="*/ 8274 w 10000"/>
              <a:gd name="connsiteY43" fmla="*/ 208 h 9725"/>
              <a:gd name="connsiteX44" fmla="*/ 8158 w 10000"/>
              <a:gd name="connsiteY44" fmla="*/ 0 h 9725"/>
              <a:gd name="connsiteX45" fmla="*/ 0 w 10000"/>
              <a:gd name="connsiteY45" fmla="*/ 3900 h 9725"/>
              <a:gd name="connsiteX46" fmla="*/ 50 w 10000"/>
              <a:gd name="connsiteY46" fmla="*/ 3991 h 9725"/>
              <a:gd name="connsiteX47" fmla="*/ 97 w 10000"/>
              <a:gd name="connsiteY47" fmla="*/ 4083 h 9725"/>
              <a:gd name="connsiteX48" fmla="*/ 144 w 10000"/>
              <a:gd name="connsiteY48" fmla="*/ 4173 h 9725"/>
              <a:gd name="connsiteX49" fmla="*/ 192 w 10000"/>
              <a:gd name="connsiteY49" fmla="*/ 4264 h 9725"/>
              <a:gd name="connsiteX50" fmla="*/ 235 w 10000"/>
              <a:gd name="connsiteY50" fmla="*/ 4358 h 9725"/>
              <a:gd name="connsiteX51" fmla="*/ 278 w 10000"/>
              <a:gd name="connsiteY51" fmla="*/ 4450 h 9725"/>
              <a:gd name="connsiteX52" fmla="*/ 317 w 10000"/>
              <a:gd name="connsiteY52" fmla="*/ 4546 h 9725"/>
              <a:gd name="connsiteX53" fmla="*/ 358 w 10000"/>
              <a:gd name="connsiteY53" fmla="*/ 4641 h 9725"/>
              <a:gd name="connsiteX54" fmla="*/ 396 w 10000"/>
              <a:gd name="connsiteY54" fmla="*/ 4737 h 9725"/>
              <a:gd name="connsiteX55" fmla="*/ 431 w 10000"/>
              <a:gd name="connsiteY55" fmla="*/ 4831 h 9725"/>
              <a:gd name="connsiteX56" fmla="*/ 468 w 10000"/>
              <a:gd name="connsiteY56" fmla="*/ 4929 h 9725"/>
              <a:gd name="connsiteX57" fmla="*/ 500 w 10000"/>
              <a:gd name="connsiteY57" fmla="*/ 5026 h 9725"/>
              <a:gd name="connsiteX58" fmla="*/ 530 w 10000"/>
              <a:gd name="connsiteY58" fmla="*/ 5126 h 9725"/>
              <a:gd name="connsiteX59" fmla="*/ 560 w 10000"/>
              <a:gd name="connsiteY59" fmla="*/ 5224 h 9725"/>
              <a:gd name="connsiteX60" fmla="*/ 588 w 10000"/>
              <a:gd name="connsiteY60" fmla="*/ 5322 h 9725"/>
              <a:gd name="connsiteX61" fmla="*/ 614 w 10000"/>
              <a:gd name="connsiteY61" fmla="*/ 5422 h 9725"/>
              <a:gd name="connsiteX62" fmla="*/ 638 w 10000"/>
              <a:gd name="connsiteY62" fmla="*/ 5524 h 9725"/>
              <a:gd name="connsiteX63" fmla="*/ 661 w 10000"/>
              <a:gd name="connsiteY63" fmla="*/ 5626 h 9725"/>
              <a:gd name="connsiteX64" fmla="*/ 683 w 10000"/>
              <a:gd name="connsiteY64" fmla="*/ 5727 h 9725"/>
              <a:gd name="connsiteX65" fmla="*/ 702 w 10000"/>
              <a:gd name="connsiteY65" fmla="*/ 5829 h 9725"/>
              <a:gd name="connsiteX66" fmla="*/ 718 w 10000"/>
              <a:gd name="connsiteY66" fmla="*/ 5931 h 9725"/>
              <a:gd name="connsiteX67" fmla="*/ 735 w 10000"/>
              <a:gd name="connsiteY67" fmla="*/ 6035 h 9725"/>
              <a:gd name="connsiteX68" fmla="*/ 750 w 10000"/>
              <a:gd name="connsiteY68" fmla="*/ 6139 h 9725"/>
              <a:gd name="connsiteX69" fmla="*/ 761 w 10000"/>
              <a:gd name="connsiteY69" fmla="*/ 6243 h 9725"/>
              <a:gd name="connsiteX70" fmla="*/ 771 w 10000"/>
              <a:gd name="connsiteY70" fmla="*/ 6349 h 9725"/>
              <a:gd name="connsiteX71" fmla="*/ 778 w 10000"/>
              <a:gd name="connsiteY71" fmla="*/ 6453 h 9725"/>
              <a:gd name="connsiteX72" fmla="*/ 784 w 10000"/>
              <a:gd name="connsiteY72" fmla="*/ 6559 h 9725"/>
              <a:gd name="connsiteX73" fmla="*/ 789 w 10000"/>
              <a:gd name="connsiteY73" fmla="*/ 6665 h 9725"/>
              <a:gd name="connsiteX74" fmla="*/ 793 w 10000"/>
              <a:gd name="connsiteY74" fmla="*/ 6771 h 9725"/>
              <a:gd name="connsiteX75" fmla="*/ 793 w 10000"/>
              <a:gd name="connsiteY75" fmla="*/ 6879 h 9725"/>
              <a:gd name="connsiteX76" fmla="*/ 793 w 10000"/>
              <a:gd name="connsiteY76" fmla="*/ 6985 h 9725"/>
              <a:gd name="connsiteX77" fmla="*/ 786 w 10000"/>
              <a:gd name="connsiteY77" fmla="*/ 7093 h 9725"/>
              <a:gd name="connsiteX78" fmla="*/ 780 w 10000"/>
              <a:gd name="connsiteY78" fmla="*/ 7239 h 9725"/>
              <a:gd name="connsiteX79" fmla="*/ 771 w 10000"/>
              <a:gd name="connsiteY79" fmla="*/ 7384 h 9725"/>
              <a:gd name="connsiteX80" fmla="*/ 754 w 10000"/>
              <a:gd name="connsiteY80" fmla="*/ 7527 h 9725"/>
              <a:gd name="connsiteX81" fmla="*/ 737 w 10000"/>
              <a:gd name="connsiteY81" fmla="*/ 7669 h 9725"/>
              <a:gd name="connsiteX82" fmla="*/ 715 w 10000"/>
              <a:gd name="connsiteY82" fmla="*/ 7812 h 9725"/>
              <a:gd name="connsiteX83" fmla="*/ 692 w 10000"/>
              <a:gd name="connsiteY83" fmla="*/ 7954 h 9725"/>
              <a:gd name="connsiteX84" fmla="*/ 664 w 10000"/>
              <a:gd name="connsiteY84" fmla="*/ 8091 h 9725"/>
              <a:gd name="connsiteX85" fmla="*/ 633 w 10000"/>
              <a:gd name="connsiteY85" fmla="*/ 8231 h 9725"/>
              <a:gd name="connsiteX86" fmla="*/ 9722 w 10000"/>
              <a:gd name="connsiteY86" fmla="*/ 9725 h 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0000" h="9725">
                <a:moveTo>
                  <a:pt x="9769" y="9360"/>
                </a:moveTo>
                <a:cubicBezTo>
                  <a:pt x="9779" y="9307"/>
                  <a:pt x="9790" y="9254"/>
                  <a:pt x="9800" y="9201"/>
                </a:cubicBezTo>
                <a:cubicBezTo>
                  <a:pt x="9808" y="9147"/>
                  <a:pt x="9817" y="9092"/>
                  <a:pt x="9825" y="9038"/>
                </a:cubicBezTo>
                <a:cubicBezTo>
                  <a:pt x="9834" y="8984"/>
                  <a:pt x="9842" y="8929"/>
                  <a:pt x="9851" y="8875"/>
                </a:cubicBezTo>
                <a:cubicBezTo>
                  <a:pt x="9859" y="8821"/>
                  <a:pt x="9867" y="8768"/>
                  <a:pt x="9875" y="8714"/>
                </a:cubicBezTo>
                <a:cubicBezTo>
                  <a:pt x="9882" y="8660"/>
                  <a:pt x="9890" y="8605"/>
                  <a:pt x="9897" y="8551"/>
                </a:cubicBezTo>
                <a:cubicBezTo>
                  <a:pt x="9903" y="8496"/>
                  <a:pt x="9910" y="8441"/>
                  <a:pt x="9916" y="8386"/>
                </a:cubicBezTo>
                <a:lnTo>
                  <a:pt x="9931" y="8221"/>
                </a:lnTo>
                <a:cubicBezTo>
                  <a:pt x="9937" y="8167"/>
                  <a:pt x="9942" y="8112"/>
                  <a:pt x="9948" y="8058"/>
                </a:cubicBezTo>
                <a:cubicBezTo>
                  <a:pt x="9952" y="8003"/>
                  <a:pt x="9955" y="7948"/>
                  <a:pt x="9959" y="7893"/>
                </a:cubicBezTo>
                <a:cubicBezTo>
                  <a:pt x="9963" y="7837"/>
                  <a:pt x="9968" y="7782"/>
                  <a:pt x="9972" y="7726"/>
                </a:cubicBezTo>
                <a:cubicBezTo>
                  <a:pt x="9975" y="7670"/>
                  <a:pt x="9978" y="7615"/>
                  <a:pt x="9981" y="7559"/>
                </a:cubicBezTo>
                <a:cubicBezTo>
                  <a:pt x="9984" y="7503"/>
                  <a:pt x="9986" y="7448"/>
                  <a:pt x="9989" y="7392"/>
                </a:cubicBezTo>
                <a:lnTo>
                  <a:pt x="9998" y="7143"/>
                </a:lnTo>
                <a:cubicBezTo>
                  <a:pt x="9999" y="7060"/>
                  <a:pt x="9999" y="6978"/>
                  <a:pt x="10000" y="6895"/>
                </a:cubicBezTo>
                <a:cubicBezTo>
                  <a:pt x="9999" y="6813"/>
                  <a:pt x="9999" y="6730"/>
                  <a:pt x="9998" y="6648"/>
                </a:cubicBezTo>
                <a:cubicBezTo>
                  <a:pt x="9997" y="6565"/>
                  <a:pt x="9995" y="6483"/>
                  <a:pt x="9994" y="6400"/>
                </a:cubicBezTo>
                <a:cubicBezTo>
                  <a:pt x="9990" y="6318"/>
                  <a:pt x="9985" y="6237"/>
                  <a:pt x="9981" y="6155"/>
                </a:cubicBezTo>
                <a:cubicBezTo>
                  <a:pt x="9977" y="6073"/>
                  <a:pt x="9972" y="5991"/>
                  <a:pt x="9968" y="5909"/>
                </a:cubicBezTo>
                <a:cubicBezTo>
                  <a:pt x="9961" y="5829"/>
                  <a:pt x="9955" y="5748"/>
                  <a:pt x="9948" y="5668"/>
                </a:cubicBezTo>
                <a:cubicBezTo>
                  <a:pt x="9940" y="5587"/>
                  <a:pt x="9933" y="5505"/>
                  <a:pt x="9925" y="5424"/>
                </a:cubicBezTo>
                <a:cubicBezTo>
                  <a:pt x="9916" y="5344"/>
                  <a:pt x="9906" y="5263"/>
                  <a:pt x="9897" y="5183"/>
                </a:cubicBezTo>
                <a:cubicBezTo>
                  <a:pt x="9886" y="5102"/>
                  <a:pt x="9875" y="5022"/>
                  <a:pt x="9864" y="4941"/>
                </a:cubicBezTo>
                <a:cubicBezTo>
                  <a:pt x="9853" y="4861"/>
                  <a:pt x="9841" y="4781"/>
                  <a:pt x="9830" y="4701"/>
                </a:cubicBezTo>
                <a:cubicBezTo>
                  <a:pt x="9816" y="4622"/>
                  <a:pt x="9803" y="4543"/>
                  <a:pt x="9789" y="4464"/>
                </a:cubicBezTo>
                <a:cubicBezTo>
                  <a:pt x="9774" y="4385"/>
                  <a:pt x="9759" y="4305"/>
                  <a:pt x="9744" y="4226"/>
                </a:cubicBezTo>
                <a:cubicBezTo>
                  <a:pt x="9727" y="4148"/>
                  <a:pt x="9711" y="4069"/>
                  <a:pt x="9694" y="3991"/>
                </a:cubicBezTo>
                <a:cubicBezTo>
                  <a:pt x="9677" y="3913"/>
                  <a:pt x="9659" y="3835"/>
                  <a:pt x="9642" y="3757"/>
                </a:cubicBezTo>
                <a:cubicBezTo>
                  <a:pt x="9623" y="3679"/>
                  <a:pt x="9605" y="3601"/>
                  <a:pt x="9586" y="3523"/>
                </a:cubicBezTo>
                <a:cubicBezTo>
                  <a:pt x="9566" y="3446"/>
                  <a:pt x="9546" y="3368"/>
                  <a:pt x="9526" y="3291"/>
                </a:cubicBezTo>
                <a:cubicBezTo>
                  <a:pt x="9504" y="3215"/>
                  <a:pt x="9481" y="3138"/>
                  <a:pt x="9459" y="3062"/>
                </a:cubicBezTo>
                <a:cubicBezTo>
                  <a:pt x="9437" y="2985"/>
                  <a:pt x="9414" y="2909"/>
                  <a:pt x="9392" y="2832"/>
                </a:cubicBezTo>
                <a:cubicBezTo>
                  <a:pt x="9368" y="2757"/>
                  <a:pt x="9343" y="2681"/>
                  <a:pt x="9319" y="2606"/>
                </a:cubicBezTo>
                <a:cubicBezTo>
                  <a:pt x="9294" y="2531"/>
                  <a:pt x="9269" y="2455"/>
                  <a:pt x="9244" y="2380"/>
                </a:cubicBezTo>
                <a:cubicBezTo>
                  <a:pt x="9217" y="2305"/>
                  <a:pt x="9191" y="2229"/>
                  <a:pt x="9164" y="2154"/>
                </a:cubicBezTo>
                <a:cubicBezTo>
                  <a:pt x="9135" y="2080"/>
                  <a:pt x="9107" y="2006"/>
                  <a:pt x="9078" y="1932"/>
                </a:cubicBezTo>
                <a:cubicBezTo>
                  <a:pt x="9048" y="1858"/>
                  <a:pt x="9019" y="1785"/>
                  <a:pt x="8989" y="1711"/>
                </a:cubicBezTo>
                <a:cubicBezTo>
                  <a:pt x="8960" y="1638"/>
                  <a:pt x="8930" y="1564"/>
                  <a:pt x="8901" y="1491"/>
                </a:cubicBezTo>
                <a:cubicBezTo>
                  <a:pt x="8869" y="1418"/>
                  <a:pt x="8838" y="1346"/>
                  <a:pt x="8806" y="1273"/>
                </a:cubicBezTo>
                <a:cubicBezTo>
                  <a:pt x="8772" y="1200"/>
                  <a:pt x="8739" y="1128"/>
                  <a:pt x="8705" y="1055"/>
                </a:cubicBezTo>
                <a:cubicBezTo>
                  <a:pt x="8671" y="984"/>
                  <a:pt x="8638" y="912"/>
                  <a:pt x="8604" y="841"/>
                </a:cubicBezTo>
                <a:cubicBezTo>
                  <a:pt x="8569" y="770"/>
                  <a:pt x="8533" y="699"/>
                  <a:pt x="8498" y="628"/>
                </a:cubicBezTo>
                <a:lnTo>
                  <a:pt x="8388" y="416"/>
                </a:lnTo>
                <a:lnTo>
                  <a:pt x="8274" y="208"/>
                </a:lnTo>
                <a:cubicBezTo>
                  <a:pt x="8235" y="139"/>
                  <a:pt x="8197" y="69"/>
                  <a:pt x="8158" y="0"/>
                </a:cubicBezTo>
                <a:lnTo>
                  <a:pt x="0" y="3900"/>
                </a:lnTo>
                <a:cubicBezTo>
                  <a:pt x="17" y="3930"/>
                  <a:pt x="33" y="3961"/>
                  <a:pt x="50" y="3991"/>
                </a:cubicBezTo>
                <a:cubicBezTo>
                  <a:pt x="66" y="4022"/>
                  <a:pt x="81" y="4052"/>
                  <a:pt x="97" y="4083"/>
                </a:cubicBezTo>
                <a:cubicBezTo>
                  <a:pt x="113" y="4113"/>
                  <a:pt x="128" y="4143"/>
                  <a:pt x="144" y="4173"/>
                </a:cubicBezTo>
                <a:cubicBezTo>
                  <a:pt x="160" y="4203"/>
                  <a:pt x="176" y="4234"/>
                  <a:pt x="192" y="4264"/>
                </a:cubicBezTo>
                <a:cubicBezTo>
                  <a:pt x="206" y="4295"/>
                  <a:pt x="221" y="4327"/>
                  <a:pt x="235" y="4358"/>
                </a:cubicBezTo>
                <a:cubicBezTo>
                  <a:pt x="249" y="4389"/>
                  <a:pt x="264" y="4419"/>
                  <a:pt x="278" y="4450"/>
                </a:cubicBezTo>
                <a:lnTo>
                  <a:pt x="317" y="4546"/>
                </a:lnTo>
                <a:cubicBezTo>
                  <a:pt x="331" y="4578"/>
                  <a:pt x="344" y="4609"/>
                  <a:pt x="358" y="4641"/>
                </a:cubicBezTo>
                <a:cubicBezTo>
                  <a:pt x="371" y="4673"/>
                  <a:pt x="383" y="4705"/>
                  <a:pt x="396" y="4737"/>
                </a:cubicBezTo>
                <a:cubicBezTo>
                  <a:pt x="408" y="4768"/>
                  <a:pt x="419" y="4800"/>
                  <a:pt x="431" y="4831"/>
                </a:cubicBezTo>
                <a:cubicBezTo>
                  <a:pt x="443" y="4864"/>
                  <a:pt x="456" y="4896"/>
                  <a:pt x="468" y="4929"/>
                </a:cubicBezTo>
                <a:cubicBezTo>
                  <a:pt x="479" y="4961"/>
                  <a:pt x="489" y="4994"/>
                  <a:pt x="500" y="5026"/>
                </a:cubicBezTo>
                <a:cubicBezTo>
                  <a:pt x="510" y="5059"/>
                  <a:pt x="520" y="5093"/>
                  <a:pt x="530" y="5126"/>
                </a:cubicBezTo>
                <a:cubicBezTo>
                  <a:pt x="540" y="5159"/>
                  <a:pt x="550" y="5191"/>
                  <a:pt x="560" y="5224"/>
                </a:cubicBezTo>
                <a:cubicBezTo>
                  <a:pt x="569" y="5257"/>
                  <a:pt x="579" y="5289"/>
                  <a:pt x="588" y="5322"/>
                </a:cubicBezTo>
                <a:cubicBezTo>
                  <a:pt x="597" y="5355"/>
                  <a:pt x="605" y="5389"/>
                  <a:pt x="614" y="5422"/>
                </a:cubicBezTo>
                <a:lnTo>
                  <a:pt x="638" y="5524"/>
                </a:lnTo>
                <a:cubicBezTo>
                  <a:pt x="646" y="5558"/>
                  <a:pt x="653" y="5592"/>
                  <a:pt x="661" y="5626"/>
                </a:cubicBezTo>
                <a:cubicBezTo>
                  <a:pt x="668" y="5660"/>
                  <a:pt x="676" y="5693"/>
                  <a:pt x="683" y="5727"/>
                </a:cubicBezTo>
                <a:cubicBezTo>
                  <a:pt x="689" y="5761"/>
                  <a:pt x="696" y="5795"/>
                  <a:pt x="702" y="5829"/>
                </a:cubicBezTo>
                <a:cubicBezTo>
                  <a:pt x="707" y="5863"/>
                  <a:pt x="713" y="5897"/>
                  <a:pt x="718" y="5931"/>
                </a:cubicBezTo>
                <a:cubicBezTo>
                  <a:pt x="724" y="5966"/>
                  <a:pt x="729" y="6000"/>
                  <a:pt x="735" y="6035"/>
                </a:cubicBezTo>
                <a:cubicBezTo>
                  <a:pt x="740" y="6070"/>
                  <a:pt x="745" y="6104"/>
                  <a:pt x="750" y="6139"/>
                </a:cubicBezTo>
                <a:cubicBezTo>
                  <a:pt x="754" y="6174"/>
                  <a:pt x="757" y="6208"/>
                  <a:pt x="761" y="6243"/>
                </a:cubicBezTo>
                <a:cubicBezTo>
                  <a:pt x="764" y="6278"/>
                  <a:pt x="768" y="6314"/>
                  <a:pt x="771" y="6349"/>
                </a:cubicBezTo>
                <a:cubicBezTo>
                  <a:pt x="773" y="6384"/>
                  <a:pt x="776" y="6418"/>
                  <a:pt x="778" y="6453"/>
                </a:cubicBezTo>
                <a:cubicBezTo>
                  <a:pt x="780" y="6488"/>
                  <a:pt x="782" y="6524"/>
                  <a:pt x="784" y="6559"/>
                </a:cubicBezTo>
                <a:cubicBezTo>
                  <a:pt x="786" y="6594"/>
                  <a:pt x="787" y="6630"/>
                  <a:pt x="789" y="6665"/>
                </a:cubicBezTo>
                <a:cubicBezTo>
                  <a:pt x="790" y="6700"/>
                  <a:pt x="792" y="6736"/>
                  <a:pt x="793" y="6771"/>
                </a:cubicBezTo>
                <a:lnTo>
                  <a:pt x="793" y="6879"/>
                </a:lnTo>
                <a:lnTo>
                  <a:pt x="793" y="6985"/>
                </a:lnTo>
                <a:cubicBezTo>
                  <a:pt x="791" y="7021"/>
                  <a:pt x="788" y="7057"/>
                  <a:pt x="786" y="7093"/>
                </a:cubicBezTo>
                <a:cubicBezTo>
                  <a:pt x="784" y="7142"/>
                  <a:pt x="782" y="7190"/>
                  <a:pt x="780" y="7239"/>
                </a:cubicBezTo>
                <a:cubicBezTo>
                  <a:pt x="777" y="7287"/>
                  <a:pt x="774" y="7336"/>
                  <a:pt x="771" y="7384"/>
                </a:cubicBezTo>
                <a:cubicBezTo>
                  <a:pt x="765" y="7432"/>
                  <a:pt x="760" y="7479"/>
                  <a:pt x="754" y="7527"/>
                </a:cubicBezTo>
                <a:cubicBezTo>
                  <a:pt x="748" y="7574"/>
                  <a:pt x="743" y="7622"/>
                  <a:pt x="737" y="7669"/>
                </a:cubicBezTo>
                <a:cubicBezTo>
                  <a:pt x="730" y="7717"/>
                  <a:pt x="722" y="7764"/>
                  <a:pt x="715" y="7812"/>
                </a:cubicBezTo>
                <a:cubicBezTo>
                  <a:pt x="707" y="7859"/>
                  <a:pt x="700" y="7907"/>
                  <a:pt x="692" y="7954"/>
                </a:cubicBezTo>
                <a:cubicBezTo>
                  <a:pt x="683" y="8000"/>
                  <a:pt x="673" y="8045"/>
                  <a:pt x="664" y="8091"/>
                </a:cubicBezTo>
                <a:cubicBezTo>
                  <a:pt x="654" y="8138"/>
                  <a:pt x="643" y="8184"/>
                  <a:pt x="633" y="8231"/>
                </a:cubicBezTo>
                <a:lnTo>
                  <a:pt x="9722" y="9725"/>
                </a:lnTo>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1" name="Freeform 8"/>
          <p:cNvSpPr>
            <a:spLocks/>
          </p:cNvSpPr>
          <p:nvPr/>
        </p:nvSpPr>
        <p:spPr bwMode="auto">
          <a:xfrm>
            <a:off x="9475647" y="2254073"/>
            <a:ext cx="1539159" cy="1660454"/>
          </a:xfrm>
          <a:custGeom>
            <a:avLst/>
            <a:gdLst>
              <a:gd name="T0" fmla="*/ 0 w 4695"/>
              <a:gd name="T1" fmla="*/ 2121 h 5065"/>
              <a:gd name="T2" fmla="*/ 50 w 4695"/>
              <a:gd name="T3" fmla="*/ 2210 h 5065"/>
              <a:gd name="T4" fmla="*/ 96 w 4695"/>
              <a:gd name="T5" fmla="*/ 2303 h 5065"/>
              <a:gd name="T6" fmla="*/ 140 w 4695"/>
              <a:gd name="T7" fmla="*/ 2395 h 5065"/>
              <a:gd name="T8" fmla="*/ 181 w 4695"/>
              <a:gd name="T9" fmla="*/ 2490 h 5065"/>
              <a:gd name="T10" fmla="*/ 218 w 4695"/>
              <a:gd name="T11" fmla="*/ 2587 h 5065"/>
              <a:gd name="T12" fmla="*/ 253 w 4695"/>
              <a:gd name="T13" fmla="*/ 2685 h 5065"/>
              <a:gd name="T14" fmla="*/ 285 w 4695"/>
              <a:gd name="T15" fmla="*/ 2784 h 5065"/>
              <a:gd name="T16" fmla="*/ 314 w 4695"/>
              <a:gd name="T17" fmla="*/ 2885 h 5065"/>
              <a:gd name="T18" fmla="*/ 339 w 4695"/>
              <a:gd name="T19" fmla="*/ 2987 h 5065"/>
              <a:gd name="T20" fmla="*/ 361 w 4695"/>
              <a:gd name="T21" fmla="*/ 3090 h 5065"/>
              <a:gd name="T22" fmla="*/ 380 w 4695"/>
              <a:gd name="T23" fmla="*/ 3195 h 5065"/>
              <a:gd name="T24" fmla="*/ 396 w 4695"/>
              <a:gd name="T25" fmla="*/ 3299 h 5065"/>
              <a:gd name="T26" fmla="*/ 408 w 4695"/>
              <a:gd name="T27" fmla="*/ 3406 h 5065"/>
              <a:gd name="T28" fmla="*/ 417 w 4695"/>
              <a:gd name="T29" fmla="*/ 3514 h 5065"/>
              <a:gd name="T30" fmla="*/ 423 w 4695"/>
              <a:gd name="T31" fmla="*/ 3622 h 5065"/>
              <a:gd name="T32" fmla="*/ 424 w 4695"/>
              <a:gd name="T33" fmla="*/ 3732 h 5065"/>
              <a:gd name="T34" fmla="*/ 420 w 4695"/>
              <a:gd name="T35" fmla="*/ 3881 h 5065"/>
              <a:gd name="T36" fmla="*/ 410 w 4695"/>
              <a:gd name="T37" fmla="*/ 4026 h 5065"/>
              <a:gd name="T38" fmla="*/ 395 w 4695"/>
              <a:gd name="T39" fmla="*/ 4172 h 5065"/>
              <a:gd name="T40" fmla="*/ 372 w 4695"/>
              <a:gd name="T41" fmla="*/ 4314 h 5065"/>
              <a:gd name="T42" fmla="*/ 4592 w 4695"/>
              <a:gd name="T43" fmla="*/ 4983 h 5065"/>
              <a:gd name="T44" fmla="*/ 4617 w 4695"/>
              <a:gd name="T45" fmla="*/ 4820 h 5065"/>
              <a:gd name="T46" fmla="*/ 4639 w 4695"/>
              <a:gd name="T47" fmla="*/ 4656 h 5065"/>
              <a:gd name="T48" fmla="*/ 4657 w 4695"/>
              <a:gd name="T49" fmla="*/ 4490 h 5065"/>
              <a:gd name="T50" fmla="*/ 4672 w 4695"/>
              <a:gd name="T51" fmla="*/ 4323 h 5065"/>
              <a:gd name="T52" fmla="*/ 4683 w 4695"/>
              <a:gd name="T53" fmla="*/ 4155 h 5065"/>
              <a:gd name="T54" fmla="*/ 4690 w 4695"/>
              <a:gd name="T55" fmla="*/ 3986 h 5065"/>
              <a:gd name="T56" fmla="*/ 4694 w 4695"/>
              <a:gd name="T57" fmla="*/ 3818 h 5065"/>
              <a:gd name="T58" fmla="*/ 4694 w 4695"/>
              <a:gd name="T59" fmla="*/ 3605 h 5065"/>
              <a:gd name="T60" fmla="*/ 4685 w 4695"/>
              <a:gd name="T61" fmla="*/ 3352 h 5065"/>
              <a:gd name="T62" fmla="*/ 4668 w 4695"/>
              <a:gd name="T63" fmla="*/ 3102 h 5065"/>
              <a:gd name="T64" fmla="*/ 4644 w 4695"/>
              <a:gd name="T65" fmla="*/ 2854 h 5065"/>
              <a:gd name="T66" fmla="*/ 4611 w 4695"/>
              <a:gd name="T67" fmla="*/ 2609 h 5065"/>
              <a:gd name="T68" fmla="*/ 4572 w 4695"/>
              <a:gd name="T69" fmla="*/ 2365 h 5065"/>
              <a:gd name="T70" fmla="*/ 4523 w 4695"/>
              <a:gd name="T71" fmla="*/ 2125 h 5065"/>
              <a:gd name="T72" fmla="*/ 4468 w 4695"/>
              <a:gd name="T73" fmla="*/ 1888 h 5065"/>
              <a:gd name="T74" fmla="*/ 4406 w 4695"/>
              <a:gd name="T75" fmla="*/ 1653 h 5065"/>
              <a:gd name="T76" fmla="*/ 4335 w 4695"/>
              <a:gd name="T77" fmla="*/ 1422 h 5065"/>
              <a:gd name="T78" fmla="*/ 4258 w 4695"/>
              <a:gd name="T79" fmla="*/ 1193 h 5065"/>
              <a:gd name="T80" fmla="*/ 4174 w 4695"/>
              <a:gd name="T81" fmla="*/ 968 h 5065"/>
              <a:gd name="T82" fmla="*/ 4083 w 4695"/>
              <a:gd name="T83" fmla="*/ 747 h 5065"/>
              <a:gd name="T84" fmla="*/ 3986 w 4695"/>
              <a:gd name="T85" fmla="*/ 528 h 5065"/>
              <a:gd name="T86" fmla="*/ 3881 w 4695"/>
              <a:gd name="T87" fmla="*/ 315 h 5065"/>
              <a:gd name="T88" fmla="*/ 3770 w 4695"/>
              <a:gd name="T89" fmla="*/ 104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95" h="5065">
                <a:moveTo>
                  <a:pt x="3712" y="0"/>
                </a:moveTo>
                <a:lnTo>
                  <a:pt x="0" y="2121"/>
                </a:lnTo>
                <a:lnTo>
                  <a:pt x="26" y="2165"/>
                </a:lnTo>
                <a:lnTo>
                  <a:pt x="50" y="2210"/>
                </a:lnTo>
                <a:lnTo>
                  <a:pt x="73" y="2256"/>
                </a:lnTo>
                <a:lnTo>
                  <a:pt x="96" y="2303"/>
                </a:lnTo>
                <a:lnTo>
                  <a:pt x="118" y="2349"/>
                </a:lnTo>
                <a:lnTo>
                  <a:pt x="140" y="2395"/>
                </a:lnTo>
                <a:lnTo>
                  <a:pt x="161" y="2443"/>
                </a:lnTo>
                <a:lnTo>
                  <a:pt x="181" y="2490"/>
                </a:lnTo>
                <a:lnTo>
                  <a:pt x="199" y="2539"/>
                </a:lnTo>
                <a:lnTo>
                  <a:pt x="218" y="2587"/>
                </a:lnTo>
                <a:lnTo>
                  <a:pt x="236" y="2636"/>
                </a:lnTo>
                <a:lnTo>
                  <a:pt x="253" y="2685"/>
                </a:lnTo>
                <a:lnTo>
                  <a:pt x="269" y="2735"/>
                </a:lnTo>
                <a:lnTo>
                  <a:pt x="285" y="2784"/>
                </a:lnTo>
                <a:lnTo>
                  <a:pt x="299" y="2834"/>
                </a:lnTo>
                <a:lnTo>
                  <a:pt x="314" y="2885"/>
                </a:lnTo>
                <a:lnTo>
                  <a:pt x="327" y="2936"/>
                </a:lnTo>
                <a:lnTo>
                  <a:pt x="339" y="2987"/>
                </a:lnTo>
                <a:lnTo>
                  <a:pt x="350" y="3038"/>
                </a:lnTo>
                <a:lnTo>
                  <a:pt x="361" y="3090"/>
                </a:lnTo>
                <a:lnTo>
                  <a:pt x="371" y="3142"/>
                </a:lnTo>
                <a:lnTo>
                  <a:pt x="380" y="3195"/>
                </a:lnTo>
                <a:lnTo>
                  <a:pt x="388" y="3248"/>
                </a:lnTo>
                <a:lnTo>
                  <a:pt x="396" y="3299"/>
                </a:lnTo>
                <a:lnTo>
                  <a:pt x="402" y="3353"/>
                </a:lnTo>
                <a:lnTo>
                  <a:pt x="408" y="3406"/>
                </a:lnTo>
                <a:lnTo>
                  <a:pt x="413" y="3460"/>
                </a:lnTo>
                <a:lnTo>
                  <a:pt x="417" y="3514"/>
                </a:lnTo>
                <a:lnTo>
                  <a:pt x="420" y="3568"/>
                </a:lnTo>
                <a:lnTo>
                  <a:pt x="423" y="3622"/>
                </a:lnTo>
                <a:lnTo>
                  <a:pt x="424" y="3678"/>
                </a:lnTo>
                <a:lnTo>
                  <a:pt x="424" y="3732"/>
                </a:lnTo>
                <a:lnTo>
                  <a:pt x="423" y="3807"/>
                </a:lnTo>
                <a:lnTo>
                  <a:pt x="420" y="3881"/>
                </a:lnTo>
                <a:lnTo>
                  <a:pt x="417" y="3953"/>
                </a:lnTo>
                <a:lnTo>
                  <a:pt x="410" y="4026"/>
                </a:lnTo>
                <a:lnTo>
                  <a:pt x="404" y="4099"/>
                </a:lnTo>
                <a:lnTo>
                  <a:pt x="395" y="4172"/>
                </a:lnTo>
                <a:lnTo>
                  <a:pt x="384" y="4242"/>
                </a:lnTo>
                <a:lnTo>
                  <a:pt x="372" y="4314"/>
                </a:lnTo>
                <a:lnTo>
                  <a:pt x="4578" y="5065"/>
                </a:lnTo>
                <a:lnTo>
                  <a:pt x="4592" y="4983"/>
                </a:lnTo>
                <a:lnTo>
                  <a:pt x="4605" y="4902"/>
                </a:lnTo>
                <a:lnTo>
                  <a:pt x="4617" y="4820"/>
                </a:lnTo>
                <a:lnTo>
                  <a:pt x="4629" y="4737"/>
                </a:lnTo>
                <a:lnTo>
                  <a:pt x="4639" y="4656"/>
                </a:lnTo>
                <a:lnTo>
                  <a:pt x="4649" y="4573"/>
                </a:lnTo>
                <a:lnTo>
                  <a:pt x="4657" y="4490"/>
                </a:lnTo>
                <a:lnTo>
                  <a:pt x="4665" y="4406"/>
                </a:lnTo>
                <a:lnTo>
                  <a:pt x="4672" y="4323"/>
                </a:lnTo>
                <a:lnTo>
                  <a:pt x="4678" y="4240"/>
                </a:lnTo>
                <a:lnTo>
                  <a:pt x="4683" y="4155"/>
                </a:lnTo>
                <a:lnTo>
                  <a:pt x="4687" y="4071"/>
                </a:lnTo>
                <a:lnTo>
                  <a:pt x="4690" y="3986"/>
                </a:lnTo>
                <a:lnTo>
                  <a:pt x="4693" y="3903"/>
                </a:lnTo>
                <a:lnTo>
                  <a:pt x="4694" y="3818"/>
                </a:lnTo>
                <a:lnTo>
                  <a:pt x="4695" y="3732"/>
                </a:lnTo>
                <a:lnTo>
                  <a:pt x="4694" y="3605"/>
                </a:lnTo>
                <a:lnTo>
                  <a:pt x="4690" y="3479"/>
                </a:lnTo>
                <a:lnTo>
                  <a:pt x="4685" y="3352"/>
                </a:lnTo>
                <a:lnTo>
                  <a:pt x="4678" y="3228"/>
                </a:lnTo>
                <a:lnTo>
                  <a:pt x="4668" y="3102"/>
                </a:lnTo>
                <a:lnTo>
                  <a:pt x="4657" y="2979"/>
                </a:lnTo>
                <a:lnTo>
                  <a:pt x="4644" y="2854"/>
                </a:lnTo>
                <a:lnTo>
                  <a:pt x="4629" y="2732"/>
                </a:lnTo>
                <a:lnTo>
                  <a:pt x="4611" y="2609"/>
                </a:lnTo>
                <a:lnTo>
                  <a:pt x="4593" y="2487"/>
                </a:lnTo>
                <a:lnTo>
                  <a:pt x="4572" y="2365"/>
                </a:lnTo>
                <a:lnTo>
                  <a:pt x="4549" y="2245"/>
                </a:lnTo>
                <a:lnTo>
                  <a:pt x="4523" y="2125"/>
                </a:lnTo>
                <a:lnTo>
                  <a:pt x="4497" y="2006"/>
                </a:lnTo>
                <a:lnTo>
                  <a:pt x="4468" y="1888"/>
                </a:lnTo>
                <a:lnTo>
                  <a:pt x="4438" y="1770"/>
                </a:lnTo>
                <a:lnTo>
                  <a:pt x="4406" y="1653"/>
                </a:lnTo>
                <a:lnTo>
                  <a:pt x="4372" y="1537"/>
                </a:lnTo>
                <a:lnTo>
                  <a:pt x="4335" y="1422"/>
                </a:lnTo>
                <a:lnTo>
                  <a:pt x="4298" y="1307"/>
                </a:lnTo>
                <a:lnTo>
                  <a:pt x="4258" y="1193"/>
                </a:lnTo>
                <a:lnTo>
                  <a:pt x="4217" y="1080"/>
                </a:lnTo>
                <a:lnTo>
                  <a:pt x="4174" y="968"/>
                </a:lnTo>
                <a:lnTo>
                  <a:pt x="4130" y="857"/>
                </a:lnTo>
                <a:lnTo>
                  <a:pt x="4083" y="747"/>
                </a:lnTo>
                <a:lnTo>
                  <a:pt x="4035" y="638"/>
                </a:lnTo>
                <a:lnTo>
                  <a:pt x="3986" y="528"/>
                </a:lnTo>
                <a:lnTo>
                  <a:pt x="3934" y="421"/>
                </a:lnTo>
                <a:lnTo>
                  <a:pt x="3881" y="315"/>
                </a:lnTo>
                <a:lnTo>
                  <a:pt x="3826" y="209"/>
                </a:lnTo>
                <a:lnTo>
                  <a:pt x="3770" y="104"/>
                </a:lnTo>
                <a:lnTo>
                  <a:pt x="3712" y="0"/>
                </a:lnTo>
                <a:close/>
              </a:path>
            </a:pathLst>
          </a:custGeom>
          <a:gradFill>
            <a:gsLst>
              <a:gs pos="0">
                <a:schemeClr val="accent4">
                  <a:lumMod val="60000"/>
                  <a:lumOff val="40000"/>
                </a:schemeClr>
              </a:gs>
              <a:gs pos="46000">
                <a:schemeClr val="accent4"/>
              </a:gs>
            </a:gsLst>
            <a:lin ang="16200000" scaled="0"/>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3" name="Freeform 72"/>
          <p:cNvSpPr>
            <a:spLocks/>
          </p:cNvSpPr>
          <p:nvPr/>
        </p:nvSpPr>
        <p:spPr bwMode="auto">
          <a:xfrm>
            <a:off x="8944564" y="1193546"/>
            <a:ext cx="1761211" cy="1781750"/>
          </a:xfrm>
          <a:custGeom>
            <a:avLst/>
            <a:gdLst>
              <a:gd name="T0" fmla="*/ 0 w 5468"/>
              <a:gd name="T1" fmla="*/ 3944 h 5469"/>
              <a:gd name="T2" fmla="*/ 134 w 5468"/>
              <a:gd name="T3" fmla="*/ 4002 h 5469"/>
              <a:gd name="T4" fmla="*/ 266 w 5468"/>
              <a:gd name="T5" fmla="*/ 4066 h 5469"/>
              <a:gd name="T6" fmla="*/ 395 w 5468"/>
              <a:gd name="T7" fmla="*/ 4134 h 5469"/>
              <a:gd name="T8" fmla="*/ 519 w 5468"/>
              <a:gd name="T9" fmla="*/ 4209 h 5469"/>
              <a:gd name="T10" fmla="*/ 640 w 5468"/>
              <a:gd name="T11" fmla="*/ 4288 h 5469"/>
              <a:gd name="T12" fmla="*/ 757 w 5468"/>
              <a:gd name="T13" fmla="*/ 4373 h 5469"/>
              <a:gd name="T14" fmla="*/ 870 w 5468"/>
              <a:gd name="T15" fmla="*/ 4464 h 5469"/>
              <a:gd name="T16" fmla="*/ 979 w 5468"/>
              <a:gd name="T17" fmla="*/ 4558 h 5469"/>
              <a:gd name="T18" fmla="*/ 1083 w 5468"/>
              <a:gd name="T19" fmla="*/ 4658 h 5469"/>
              <a:gd name="T20" fmla="*/ 1184 w 5468"/>
              <a:gd name="T21" fmla="*/ 4761 h 5469"/>
              <a:gd name="T22" fmla="*/ 1279 w 5468"/>
              <a:gd name="T23" fmla="*/ 4869 h 5469"/>
              <a:gd name="T24" fmla="*/ 1370 w 5468"/>
              <a:gd name="T25" fmla="*/ 4982 h 5469"/>
              <a:gd name="T26" fmla="*/ 1455 w 5468"/>
              <a:gd name="T27" fmla="*/ 5099 h 5469"/>
              <a:gd name="T28" fmla="*/ 1537 w 5468"/>
              <a:gd name="T29" fmla="*/ 5219 h 5469"/>
              <a:gd name="T30" fmla="*/ 1612 w 5468"/>
              <a:gd name="T31" fmla="*/ 5342 h 5469"/>
              <a:gd name="T32" fmla="*/ 1682 w 5468"/>
              <a:gd name="T33" fmla="*/ 5469 h 5469"/>
              <a:gd name="T34" fmla="*/ 5390 w 5468"/>
              <a:gd name="T35" fmla="*/ 3338 h 5469"/>
              <a:gd name="T36" fmla="*/ 5225 w 5468"/>
              <a:gd name="T37" fmla="*/ 3054 h 5469"/>
              <a:gd name="T38" fmla="*/ 5048 w 5468"/>
              <a:gd name="T39" fmla="*/ 2777 h 5469"/>
              <a:gd name="T40" fmla="*/ 4860 w 5468"/>
              <a:gd name="T41" fmla="*/ 2508 h 5469"/>
              <a:gd name="T42" fmla="*/ 4661 w 5468"/>
              <a:gd name="T43" fmla="*/ 2248 h 5469"/>
              <a:gd name="T44" fmla="*/ 4449 w 5468"/>
              <a:gd name="T45" fmla="*/ 1997 h 5469"/>
              <a:gd name="T46" fmla="*/ 4228 w 5468"/>
              <a:gd name="T47" fmla="*/ 1756 h 5469"/>
              <a:gd name="T48" fmla="*/ 3997 w 5468"/>
              <a:gd name="T49" fmla="*/ 1524 h 5469"/>
              <a:gd name="T50" fmla="*/ 3756 w 5468"/>
              <a:gd name="T51" fmla="*/ 1303 h 5469"/>
              <a:gd name="T52" fmla="*/ 3505 w 5468"/>
              <a:gd name="T53" fmla="*/ 1091 h 5469"/>
              <a:gd name="T54" fmla="*/ 3246 w 5468"/>
              <a:gd name="T55" fmla="*/ 892 h 5469"/>
              <a:gd name="T56" fmla="*/ 2976 w 5468"/>
              <a:gd name="T57" fmla="*/ 702 h 5469"/>
              <a:gd name="T58" fmla="*/ 2699 w 5468"/>
              <a:gd name="T59" fmla="*/ 525 h 5469"/>
              <a:gd name="T60" fmla="*/ 2414 w 5468"/>
              <a:gd name="T61" fmla="*/ 359 h 5469"/>
              <a:gd name="T62" fmla="*/ 2120 w 5468"/>
              <a:gd name="T63" fmla="*/ 206 h 5469"/>
              <a:gd name="T64" fmla="*/ 1820 w 5468"/>
              <a:gd name="T65" fmla="*/ 66 h 5469"/>
              <a:gd name="connsiteX0" fmla="*/ 3047 w 10000"/>
              <a:gd name="connsiteY0" fmla="*/ 0 h 10000"/>
              <a:gd name="connsiteX1" fmla="*/ 0 w 10000"/>
              <a:gd name="connsiteY1" fmla="*/ 7212 h 10000"/>
              <a:gd name="connsiteX2" fmla="*/ 123 w 10000"/>
              <a:gd name="connsiteY2" fmla="*/ 7263 h 10000"/>
              <a:gd name="connsiteX3" fmla="*/ 245 w 10000"/>
              <a:gd name="connsiteY3" fmla="*/ 7318 h 10000"/>
              <a:gd name="connsiteX4" fmla="*/ 366 w 10000"/>
              <a:gd name="connsiteY4" fmla="*/ 7374 h 10000"/>
              <a:gd name="connsiteX5" fmla="*/ 486 w 10000"/>
              <a:gd name="connsiteY5" fmla="*/ 7435 h 10000"/>
              <a:gd name="connsiteX6" fmla="*/ 605 w 10000"/>
              <a:gd name="connsiteY6" fmla="*/ 7495 h 10000"/>
              <a:gd name="connsiteX7" fmla="*/ 722 w 10000"/>
              <a:gd name="connsiteY7" fmla="*/ 7559 h 10000"/>
              <a:gd name="connsiteX8" fmla="*/ 836 w 10000"/>
              <a:gd name="connsiteY8" fmla="*/ 7625 h 10000"/>
              <a:gd name="connsiteX9" fmla="*/ 949 w 10000"/>
              <a:gd name="connsiteY9" fmla="*/ 7696 h 10000"/>
              <a:gd name="connsiteX10" fmla="*/ 1059 w 10000"/>
              <a:gd name="connsiteY10" fmla="*/ 7766 h 10000"/>
              <a:gd name="connsiteX11" fmla="*/ 1170 w 10000"/>
              <a:gd name="connsiteY11" fmla="*/ 7841 h 10000"/>
              <a:gd name="connsiteX12" fmla="*/ 1278 w 10000"/>
              <a:gd name="connsiteY12" fmla="*/ 7917 h 10000"/>
              <a:gd name="connsiteX13" fmla="*/ 1384 w 10000"/>
              <a:gd name="connsiteY13" fmla="*/ 7996 h 10000"/>
              <a:gd name="connsiteX14" fmla="*/ 1489 w 10000"/>
              <a:gd name="connsiteY14" fmla="*/ 8078 h 10000"/>
              <a:gd name="connsiteX15" fmla="*/ 1591 w 10000"/>
              <a:gd name="connsiteY15" fmla="*/ 8162 h 10000"/>
              <a:gd name="connsiteX16" fmla="*/ 1692 w 10000"/>
              <a:gd name="connsiteY16" fmla="*/ 8246 h 10000"/>
              <a:gd name="connsiteX17" fmla="*/ 1790 w 10000"/>
              <a:gd name="connsiteY17" fmla="*/ 8334 h 10000"/>
              <a:gd name="connsiteX18" fmla="*/ 1887 w 10000"/>
              <a:gd name="connsiteY18" fmla="*/ 8424 h 10000"/>
              <a:gd name="connsiteX19" fmla="*/ 1981 w 10000"/>
              <a:gd name="connsiteY19" fmla="*/ 8517 h 10000"/>
              <a:gd name="connsiteX20" fmla="*/ 2074 w 10000"/>
              <a:gd name="connsiteY20" fmla="*/ 8610 h 10000"/>
              <a:gd name="connsiteX21" fmla="*/ 2165 w 10000"/>
              <a:gd name="connsiteY21" fmla="*/ 8705 h 10000"/>
              <a:gd name="connsiteX22" fmla="*/ 2253 w 10000"/>
              <a:gd name="connsiteY22" fmla="*/ 8804 h 10000"/>
              <a:gd name="connsiteX23" fmla="*/ 2339 w 10000"/>
              <a:gd name="connsiteY23" fmla="*/ 8903 h 10000"/>
              <a:gd name="connsiteX24" fmla="*/ 2425 w 10000"/>
              <a:gd name="connsiteY24" fmla="*/ 9005 h 10000"/>
              <a:gd name="connsiteX25" fmla="*/ 2505 w 10000"/>
              <a:gd name="connsiteY25" fmla="*/ 9110 h 10000"/>
              <a:gd name="connsiteX26" fmla="*/ 2586 w 10000"/>
              <a:gd name="connsiteY26" fmla="*/ 9216 h 10000"/>
              <a:gd name="connsiteX27" fmla="*/ 2661 w 10000"/>
              <a:gd name="connsiteY27" fmla="*/ 9323 h 10000"/>
              <a:gd name="connsiteX28" fmla="*/ 2736 w 10000"/>
              <a:gd name="connsiteY28" fmla="*/ 9431 h 10000"/>
              <a:gd name="connsiteX29" fmla="*/ 2811 w 10000"/>
              <a:gd name="connsiteY29" fmla="*/ 9543 h 10000"/>
              <a:gd name="connsiteX30" fmla="*/ 2879 w 10000"/>
              <a:gd name="connsiteY30" fmla="*/ 9653 h 10000"/>
              <a:gd name="connsiteX31" fmla="*/ 2948 w 10000"/>
              <a:gd name="connsiteY31" fmla="*/ 9768 h 10000"/>
              <a:gd name="connsiteX32" fmla="*/ 3012 w 10000"/>
              <a:gd name="connsiteY32" fmla="*/ 9883 h 10000"/>
              <a:gd name="connsiteX33" fmla="*/ 3076 w 10000"/>
              <a:gd name="connsiteY33" fmla="*/ 10000 h 10000"/>
              <a:gd name="connsiteX34" fmla="*/ 10000 w 10000"/>
              <a:gd name="connsiteY34" fmla="*/ 6369 h 10000"/>
              <a:gd name="connsiteX35" fmla="*/ 9709 w 10000"/>
              <a:gd name="connsiteY35" fmla="*/ 5842 h 10000"/>
              <a:gd name="connsiteX36" fmla="*/ 9556 w 10000"/>
              <a:gd name="connsiteY36" fmla="*/ 5584 h 10000"/>
              <a:gd name="connsiteX37" fmla="*/ 9396 w 10000"/>
              <a:gd name="connsiteY37" fmla="*/ 5328 h 10000"/>
              <a:gd name="connsiteX38" fmla="*/ 9232 w 10000"/>
              <a:gd name="connsiteY38" fmla="*/ 5078 h 10000"/>
              <a:gd name="connsiteX39" fmla="*/ 9062 w 10000"/>
              <a:gd name="connsiteY39" fmla="*/ 4829 h 10000"/>
              <a:gd name="connsiteX40" fmla="*/ 8888 w 10000"/>
              <a:gd name="connsiteY40" fmla="*/ 4586 h 10000"/>
              <a:gd name="connsiteX41" fmla="*/ 8707 w 10000"/>
              <a:gd name="connsiteY41" fmla="*/ 4346 h 10000"/>
              <a:gd name="connsiteX42" fmla="*/ 8524 w 10000"/>
              <a:gd name="connsiteY42" fmla="*/ 4110 h 10000"/>
              <a:gd name="connsiteX43" fmla="*/ 8332 w 10000"/>
              <a:gd name="connsiteY43" fmla="*/ 3880 h 10000"/>
              <a:gd name="connsiteX44" fmla="*/ 8136 w 10000"/>
              <a:gd name="connsiteY44" fmla="*/ 3651 h 10000"/>
              <a:gd name="connsiteX45" fmla="*/ 7937 w 10000"/>
              <a:gd name="connsiteY45" fmla="*/ 3428 h 10000"/>
              <a:gd name="connsiteX46" fmla="*/ 7732 w 10000"/>
              <a:gd name="connsiteY46" fmla="*/ 3211 h 10000"/>
              <a:gd name="connsiteX47" fmla="*/ 7524 w 10000"/>
              <a:gd name="connsiteY47" fmla="*/ 2997 h 10000"/>
              <a:gd name="connsiteX48" fmla="*/ 7310 w 10000"/>
              <a:gd name="connsiteY48" fmla="*/ 2787 h 10000"/>
              <a:gd name="connsiteX49" fmla="*/ 7090 w 10000"/>
              <a:gd name="connsiteY49" fmla="*/ 2582 h 10000"/>
              <a:gd name="connsiteX50" fmla="*/ 6869 w 10000"/>
              <a:gd name="connsiteY50" fmla="*/ 2383 h 10000"/>
              <a:gd name="connsiteX51" fmla="*/ 6642 w 10000"/>
              <a:gd name="connsiteY51" fmla="*/ 2187 h 10000"/>
              <a:gd name="connsiteX52" fmla="*/ 6410 w 10000"/>
              <a:gd name="connsiteY52" fmla="*/ 1995 h 10000"/>
              <a:gd name="connsiteX53" fmla="*/ 6174 w 10000"/>
              <a:gd name="connsiteY53" fmla="*/ 1810 h 10000"/>
              <a:gd name="connsiteX54" fmla="*/ 5936 w 10000"/>
              <a:gd name="connsiteY54" fmla="*/ 1631 h 10000"/>
              <a:gd name="connsiteX55" fmla="*/ 5689 w 10000"/>
              <a:gd name="connsiteY55" fmla="*/ 1455 h 10000"/>
              <a:gd name="connsiteX56" fmla="*/ 5443 w 10000"/>
              <a:gd name="connsiteY56" fmla="*/ 1284 h 10000"/>
              <a:gd name="connsiteX57" fmla="*/ 5190 w 10000"/>
              <a:gd name="connsiteY57" fmla="*/ 1119 h 10000"/>
              <a:gd name="connsiteX58" fmla="*/ 4936 w 10000"/>
              <a:gd name="connsiteY58" fmla="*/ 960 h 10000"/>
              <a:gd name="connsiteX59" fmla="*/ 4676 w 10000"/>
              <a:gd name="connsiteY59" fmla="*/ 806 h 10000"/>
              <a:gd name="connsiteX60" fmla="*/ 4415 w 10000"/>
              <a:gd name="connsiteY60" fmla="*/ 656 h 10000"/>
              <a:gd name="connsiteX61" fmla="*/ 4146 w 10000"/>
              <a:gd name="connsiteY61" fmla="*/ 514 h 10000"/>
              <a:gd name="connsiteX62" fmla="*/ 3877 w 10000"/>
              <a:gd name="connsiteY62" fmla="*/ 377 h 10000"/>
              <a:gd name="connsiteX63" fmla="*/ 3603 w 10000"/>
              <a:gd name="connsiteY63" fmla="*/ 245 h 10000"/>
              <a:gd name="connsiteX64" fmla="*/ 3328 w 10000"/>
              <a:gd name="connsiteY64" fmla="*/ 121 h 10000"/>
              <a:gd name="connsiteX65" fmla="*/ 3047 w 10000"/>
              <a:gd name="connsiteY65" fmla="*/ 0 h 10000"/>
              <a:gd name="connsiteX0" fmla="*/ 3047 w 10000"/>
              <a:gd name="connsiteY0" fmla="*/ 0 h 10000"/>
              <a:gd name="connsiteX1" fmla="*/ 0 w 10000"/>
              <a:gd name="connsiteY1" fmla="*/ 7212 h 10000"/>
              <a:gd name="connsiteX2" fmla="*/ 123 w 10000"/>
              <a:gd name="connsiteY2" fmla="*/ 7263 h 10000"/>
              <a:gd name="connsiteX3" fmla="*/ 245 w 10000"/>
              <a:gd name="connsiteY3" fmla="*/ 7318 h 10000"/>
              <a:gd name="connsiteX4" fmla="*/ 366 w 10000"/>
              <a:gd name="connsiteY4" fmla="*/ 7374 h 10000"/>
              <a:gd name="connsiteX5" fmla="*/ 486 w 10000"/>
              <a:gd name="connsiteY5" fmla="*/ 7435 h 10000"/>
              <a:gd name="connsiteX6" fmla="*/ 605 w 10000"/>
              <a:gd name="connsiteY6" fmla="*/ 7495 h 10000"/>
              <a:gd name="connsiteX7" fmla="*/ 722 w 10000"/>
              <a:gd name="connsiteY7" fmla="*/ 7559 h 10000"/>
              <a:gd name="connsiteX8" fmla="*/ 836 w 10000"/>
              <a:gd name="connsiteY8" fmla="*/ 7625 h 10000"/>
              <a:gd name="connsiteX9" fmla="*/ 949 w 10000"/>
              <a:gd name="connsiteY9" fmla="*/ 7696 h 10000"/>
              <a:gd name="connsiteX10" fmla="*/ 1059 w 10000"/>
              <a:gd name="connsiteY10" fmla="*/ 7766 h 10000"/>
              <a:gd name="connsiteX11" fmla="*/ 1170 w 10000"/>
              <a:gd name="connsiteY11" fmla="*/ 7841 h 10000"/>
              <a:gd name="connsiteX12" fmla="*/ 1278 w 10000"/>
              <a:gd name="connsiteY12" fmla="*/ 7917 h 10000"/>
              <a:gd name="connsiteX13" fmla="*/ 1384 w 10000"/>
              <a:gd name="connsiteY13" fmla="*/ 7996 h 10000"/>
              <a:gd name="connsiteX14" fmla="*/ 1489 w 10000"/>
              <a:gd name="connsiteY14" fmla="*/ 8078 h 10000"/>
              <a:gd name="connsiteX15" fmla="*/ 1591 w 10000"/>
              <a:gd name="connsiteY15" fmla="*/ 8162 h 10000"/>
              <a:gd name="connsiteX16" fmla="*/ 1692 w 10000"/>
              <a:gd name="connsiteY16" fmla="*/ 8246 h 10000"/>
              <a:gd name="connsiteX17" fmla="*/ 1790 w 10000"/>
              <a:gd name="connsiteY17" fmla="*/ 8334 h 10000"/>
              <a:gd name="connsiteX18" fmla="*/ 1887 w 10000"/>
              <a:gd name="connsiteY18" fmla="*/ 8424 h 10000"/>
              <a:gd name="connsiteX19" fmla="*/ 1981 w 10000"/>
              <a:gd name="connsiteY19" fmla="*/ 8517 h 10000"/>
              <a:gd name="connsiteX20" fmla="*/ 2074 w 10000"/>
              <a:gd name="connsiteY20" fmla="*/ 8610 h 10000"/>
              <a:gd name="connsiteX21" fmla="*/ 2165 w 10000"/>
              <a:gd name="connsiteY21" fmla="*/ 8705 h 10000"/>
              <a:gd name="connsiteX22" fmla="*/ 2253 w 10000"/>
              <a:gd name="connsiteY22" fmla="*/ 8804 h 10000"/>
              <a:gd name="connsiteX23" fmla="*/ 2339 w 10000"/>
              <a:gd name="connsiteY23" fmla="*/ 8903 h 10000"/>
              <a:gd name="connsiteX24" fmla="*/ 2425 w 10000"/>
              <a:gd name="connsiteY24" fmla="*/ 9005 h 10000"/>
              <a:gd name="connsiteX25" fmla="*/ 2505 w 10000"/>
              <a:gd name="connsiteY25" fmla="*/ 9110 h 10000"/>
              <a:gd name="connsiteX26" fmla="*/ 2586 w 10000"/>
              <a:gd name="connsiteY26" fmla="*/ 9216 h 10000"/>
              <a:gd name="connsiteX27" fmla="*/ 2661 w 10000"/>
              <a:gd name="connsiteY27" fmla="*/ 9323 h 10000"/>
              <a:gd name="connsiteX28" fmla="*/ 2736 w 10000"/>
              <a:gd name="connsiteY28" fmla="*/ 9431 h 10000"/>
              <a:gd name="connsiteX29" fmla="*/ 2811 w 10000"/>
              <a:gd name="connsiteY29" fmla="*/ 9543 h 10000"/>
              <a:gd name="connsiteX30" fmla="*/ 2879 w 10000"/>
              <a:gd name="connsiteY30" fmla="*/ 9653 h 10000"/>
              <a:gd name="connsiteX31" fmla="*/ 2948 w 10000"/>
              <a:gd name="connsiteY31" fmla="*/ 9768 h 10000"/>
              <a:gd name="connsiteX32" fmla="*/ 3012 w 10000"/>
              <a:gd name="connsiteY32" fmla="*/ 9883 h 10000"/>
              <a:gd name="connsiteX33" fmla="*/ 3076 w 10000"/>
              <a:gd name="connsiteY33" fmla="*/ 10000 h 10000"/>
              <a:gd name="connsiteX34" fmla="*/ 10000 w 10000"/>
              <a:gd name="connsiteY34" fmla="*/ 6369 h 10000"/>
              <a:gd name="connsiteX35" fmla="*/ 9556 w 10000"/>
              <a:gd name="connsiteY35" fmla="*/ 5584 h 10000"/>
              <a:gd name="connsiteX36" fmla="*/ 9396 w 10000"/>
              <a:gd name="connsiteY36" fmla="*/ 5328 h 10000"/>
              <a:gd name="connsiteX37" fmla="*/ 9232 w 10000"/>
              <a:gd name="connsiteY37" fmla="*/ 5078 h 10000"/>
              <a:gd name="connsiteX38" fmla="*/ 9062 w 10000"/>
              <a:gd name="connsiteY38" fmla="*/ 4829 h 10000"/>
              <a:gd name="connsiteX39" fmla="*/ 8888 w 10000"/>
              <a:gd name="connsiteY39" fmla="*/ 4586 h 10000"/>
              <a:gd name="connsiteX40" fmla="*/ 8707 w 10000"/>
              <a:gd name="connsiteY40" fmla="*/ 4346 h 10000"/>
              <a:gd name="connsiteX41" fmla="*/ 8524 w 10000"/>
              <a:gd name="connsiteY41" fmla="*/ 4110 h 10000"/>
              <a:gd name="connsiteX42" fmla="*/ 8332 w 10000"/>
              <a:gd name="connsiteY42" fmla="*/ 3880 h 10000"/>
              <a:gd name="connsiteX43" fmla="*/ 8136 w 10000"/>
              <a:gd name="connsiteY43" fmla="*/ 3651 h 10000"/>
              <a:gd name="connsiteX44" fmla="*/ 7937 w 10000"/>
              <a:gd name="connsiteY44" fmla="*/ 3428 h 10000"/>
              <a:gd name="connsiteX45" fmla="*/ 7732 w 10000"/>
              <a:gd name="connsiteY45" fmla="*/ 3211 h 10000"/>
              <a:gd name="connsiteX46" fmla="*/ 7524 w 10000"/>
              <a:gd name="connsiteY46" fmla="*/ 2997 h 10000"/>
              <a:gd name="connsiteX47" fmla="*/ 7310 w 10000"/>
              <a:gd name="connsiteY47" fmla="*/ 2787 h 10000"/>
              <a:gd name="connsiteX48" fmla="*/ 7090 w 10000"/>
              <a:gd name="connsiteY48" fmla="*/ 2582 h 10000"/>
              <a:gd name="connsiteX49" fmla="*/ 6869 w 10000"/>
              <a:gd name="connsiteY49" fmla="*/ 2383 h 10000"/>
              <a:gd name="connsiteX50" fmla="*/ 6642 w 10000"/>
              <a:gd name="connsiteY50" fmla="*/ 2187 h 10000"/>
              <a:gd name="connsiteX51" fmla="*/ 6410 w 10000"/>
              <a:gd name="connsiteY51" fmla="*/ 1995 h 10000"/>
              <a:gd name="connsiteX52" fmla="*/ 6174 w 10000"/>
              <a:gd name="connsiteY52" fmla="*/ 1810 h 10000"/>
              <a:gd name="connsiteX53" fmla="*/ 5936 w 10000"/>
              <a:gd name="connsiteY53" fmla="*/ 1631 h 10000"/>
              <a:gd name="connsiteX54" fmla="*/ 5689 w 10000"/>
              <a:gd name="connsiteY54" fmla="*/ 1455 h 10000"/>
              <a:gd name="connsiteX55" fmla="*/ 5443 w 10000"/>
              <a:gd name="connsiteY55" fmla="*/ 1284 h 10000"/>
              <a:gd name="connsiteX56" fmla="*/ 5190 w 10000"/>
              <a:gd name="connsiteY56" fmla="*/ 1119 h 10000"/>
              <a:gd name="connsiteX57" fmla="*/ 4936 w 10000"/>
              <a:gd name="connsiteY57" fmla="*/ 960 h 10000"/>
              <a:gd name="connsiteX58" fmla="*/ 4676 w 10000"/>
              <a:gd name="connsiteY58" fmla="*/ 806 h 10000"/>
              <a:gd name="connsiteX59" fmla="*/ 4415 w 10000"/>
              <a:gd name="connsiteY59" fmla="*/ 656 h 10000"/>
              <a:gd name="connsiteX60" fmla="*/ 4146 w 10000"/>
              <a:gd name="connsiteY60" fmla="*/ 514 h 10000"/>
              <a:gd name="connsiteX61" fmla="*/ 3877 w 10000"/>
              <a:gd name="connsiteY61" fmla="*/ 377 h 10000"/>
              <a:gd name="connsiteX62" fmla="*/ 3603 w 10000"/>
              <a:gd name="connsiteY62" fmla="*/ 245 h 10000"/>
              <a:gd name="connsiteX63" fmla="*/ 3328 w 10000"/>
              <a:gd name="connsiteY63" fmla="*/ 121 h 10000"/>
              <a:gd name="connsiteX64" fmla="*/ 3047 w 10000"/>
              <a:gd name="connsiteY64" fmla="*/ 0 h 10000"/>
              <a:gd name="connsiteX0" fmla="*/ 3047 w 9958"/>
              <a:gd name="connsiteY0" fmla="*/ 0 h 10000"/>
              <a:gd name="connsiteX1" fmla="*/ 0 w 9958"/>
              <a:gd name="connsiteY1" fmla="*/ 7212 h 10000"/>
              <a:gd name="connsiteX2" fmla="*/ 123 w 9958"/>
              <a:gd name="connsiteY2" fmla="*/ 7263 h 10000"/>
              <a:gd name="connsiteX3" fmla="*/ 245 w 9958"/>
              <a:gd name="connsiteY3" fmla="*/ 7318 h 10000"/>
              <a:gd name="connsiteX4" fmla="*/ 366 w 9958"/>
              <a:gd name="connsiteY4" fmla="*/ 7374 h 10000"/>
              <a:gd name="connsiteX5" fmla="*/ 486 w 9958"/>
              <a:gd name="connsiteY5" fmla="*/ 7435 h 10000"/>
              <a:gd name="connsiteX6" fmla="*/ 605 w 9958"/>
              <a:gd name="connsiteY6" fmla="*/ 7495 h 10000"/>
              <a:gd name="connsiteX7" fmla="*/ 722 w 9958"/>
              <a:gd name="connsiteY7" fmla="*/ 7559 h 10000"/>
              <a:gd name="connsiteX8" fmla="*/ 836 w 9958"/>
              <a:gd name="connsiteY8" fmla="*/ 7625 h 10000"/>
              <a:gd name="connsiteX9" fmla="*/ 949 w 9958"/>
              <a:gd name="connsiteY9" fmla="*/ 7696 h 10000"/>
              <a:gd name="connsiteX10" fmla="*/ 1059 w 9958"/>
              <a:gd name="connsiteY10" fmla="*/ 7766 h 10000"/>
              <a:gd name="connsiteX11" fmla="*/ 1170 w 9958"/>
              <a:gd name="connsiteY11" fmla="*/ 7841 h 10000"/>
              <a:gd name="connsiteX12" fmla="*/ 1278 w 9958"/>
              <a:gd name="connsiteY12" fmla="*/ 7917 h 10000"/>
              <a:gd name="connsiteX13" fmla="*/ 1384 w 9958"/>
              <a:gd name="connsiteY13" fmla="*/ 7996 h 10000"/>
              <a:gd name="connsiteX14" fmla="*/ 1489 w 9958"/>
              <a:gd name="connsiteY14" fmla="*/ 8078 h 10000"/>
              <a:gd name="connsiteX15" fmla="*/ 1591 w 9958"/>
              <a:gd name="connsiteY15" fmla="*/ 8162 h 10000"/>
              <a:gd name="connsiteX16" fmla="*/ 1692 w 9958"/>
              <a:gd name="connsiteY16" fmla="*/ 8246 h 10000"/>
              <a:gd name="connsiteX17" fmla="*/ 1790 w 9958"/>
              <a:gd name="connsiteY17" fmla="*/ 8334 h 10000"/>
              <a:gd name="connsiteX18" fmla="*/ 1887 w 9958"/>
              <a:gd name="connsiteY18" fmla="*/ 8424 h 10000"/>
              <a:gd name="connsiteX19" fmla="*/ 1981 w 9958"/>
              <a:gd name="connsiteY19" fmla="*/ 8517 h 10000"/>
              <a:gd name="connsiteX20" fmla="*/ 2074 w 9958"/>
              <a:gd name="connsiteY20" fmla="*/ 8610 h 10000"/>
              <a:gd name="connsiteX21" fmla="*/ 2165 w 9958"/>
              <a:gd name="connsiteY21" fmla="*/ 8705 h 10000"/>
              <a:gd name="connsiteX22" fmla="*/ 2253 w 9958"/>
              <a:gd name="connsiteY22" fmla="*/ 8804 h 10000"/>
              <a:gd name="connsiteX23" fmla="*/ 2339 w 9958"/>
              <a:gd name="connsiteY23" fmla="*/ 8903 h 10000"/>
              <a:gd name="connsiteX24" fmla="*/ 2425 w 9958"/>
              <a:gd name="connsiteY24" fmla="*/ 9005 h 10000"/>
              <a:gd name="connsiteX25" fmla="*/ 2505 w 9958"/>
              <a:gd name="connsiteY25" fmla="*/ 9110 h 10000"/>
              <a:gd name="connsiteX26" fmla="*/ 2586 w 9958"/>
              <a:gd name="connsiteY26" fmla="*/ 9216 h 10000"/>
              <a:gd name="connsiteX27" fmla="*/ 2661 w 9958"/>
              <a:gd name="connsiteY27" fmla="*/ 9323 h 10000"/>
              <a:gd name="connsiteX28" fmla="*/ 2736 w 9958"/>
              <a:gd name="connsiteY28" fmla="*/ 9431 h 10000"/>
              <a:gd name="connsiteX29" fmla="*/ 2811 w 9958"/>
              <a:gd name="connsiteY29" fmla="*/ 9543 h 10000"/>
              <a:gd name="connsiteX30" fmla="*/ 2879 w 9958"/>
              <a:gd name="connsiteY30" fmla="*/ 9653 h 10000"/>
              <a:gd name="connsiteX31" fmla="*/ 2948 w 9958"/>
              <a:gd name="connsiteY31" fmla="*/ 9768 h 10000"/>
              <a:gd name="connsiteX32" fmla="*/ 3012 w 9958"/>
              <a:gd name="connsiteY32" fmla="*/ 9883 h 10000"/>
              <a:gd name="connsiteX33" fmla="*/ 3076 w 9958"/>
              <a:gd name="connsiteY33" fmla="*/ 10000 h 10000"/>
              <a:gd name="connsiteX34" fmla="*/ 9958 w 9958"/>
              <a:gd name="connsiteY34" fmla="*/ 6107 h 10000"/>
              <a:gd name="connsiteX35" fmla="*/ 9556 w 9958"/>
              <a:gd name="connsiteY35" fmla="*/ 5584 h 10000"/>
              <a:gd name="connsiteX36" fmla="*/ 9396 w 9958"/>
              <a:gd name="connsiteY36" fmla="*/ 5328 h 10000"/>
              <a:gd name="connsiteX37" fmla="*/ 9232 w 9958"/>
              <a:gd name="connsiteY37" fmla="*/ 5078 h 10000"/>
              <a:gd name="connsiteX38" fmla="*/ 9062 w 9958"/>
              <a:gd name="connsiteY38" fmla="*/ 4829 h 10000"/>
              <a:gd name="connsiteX39" fmla="*/ 8888 w 9958"/>
              <a:gd name="connsiteY39" fmla="*/ 4586 h 10000"/>
              <a:gd name="connsiteX40" fmla="*/ 8707 w 9958"/>
              <a:gd name="connsiteY40" fmla="*/ 4346 h 10000"/>
              <a:gd name="connsiteX41" fmla="*/ 8524 w 9958"/>
              <a:gd name="connsiteY41" fmla="*/ 4110 h 10000"/>
              <a:gd name="connsiteX42" fmla="*/ 8332 w 9958"/>
              <a:gd name="connsiteY42" fmla="*/ 3880 h 10000"/>
              <a:gd name="connsiteX43" fmla="*/ 8136 w 9958"/>
              <a:gd name="connsiteY43" fmla="*/ 3651 h 10000"/>
              <a:gd name="connsiteX44" fmla="*/ 7937 w 9958"/>
              <a:gd name="connsiteY44" fmla="*/ 3428 h 10000"/>
              <a:gd name="connsiteX45" fmla="*/ 7732 w 9958"/>
              <a:gd name="connsiteY45" fmla="*/ 3211 h 10000"/>
              <a:gd name="connsiteX46" fmla="*/ 7524 w 9958"/>
              <a:gd name="connsiteY46" fmla="*/ 2997 h 10000"/>
              <a:gd name="connsiteX47" fmla="*/ 7310 w 9958"/>
              <a:gd name="connsiteY47" fmla="*/ 2787 h 10000"/>
              <a:gd name="connsiteX48" fmla="*/ 7090 w 9958"/>
              <a:gd name="connsiteY48" fmla="*/ 2582 h 10000"/>
              <a:gd name="connsiteX49" fmla="*/ 6869 w 9958"/>
              <a:gd name="connsiteY49" fmla="*/ 2383 h 10000"/>
              <a:gd name="connsiteX50" fmla="*/ 6642 w 9958"/>
              <a:gd name="connsiteY50" fmla="*/ 2187 h 10000"/>
              <a:gd name="connsiteX51" fmla="*/ 6410 w 9958"/>
              <a:gd name="connsiteY51" fmla="*/ 1995 h 10000"/>
              <a:gd name="connsiteX52" fmla="*/ 6174 w 9958"/>
              <a:gd name="connsiteY52" fmla="*/ 1810 h 10000"/>
              <a:gd name="connsiteX53" fmla="*/ 5936 w 9958"/>
              <a:gd name="connsiteY53" fmla="*/ 1631 h 10000"/>
              <a:gd name="connsiteX54" fmla="*/ 5689 w 9958"/>
              <a:gd name="connsiteY54" fmla="*/ 1455 h 10000"/>
              <a:gd name="connsiteX55" fmla="*/ 5443 w 9958"/>
              <a:gd name="connsiteY55" fmla="*/ 1284 h 10000"/>
              <a:gd name="connsiteX56" fmla="*/ 5190 w 9958"/>
              <a:gd name="connsiteY56" fmla="*/ 1119 h 10000"/>
              <a:gd name="connsiteX57" fmla="*/ 4936 w 9958"/>
              <a:gd name="connsiteY57" fmla="*/ 960 h 10000"/>
              <a:gd name="connsiteX58" fmla="*/ 4676 w 9958"/>
              <a:gd name="connsiteY58" fmla="*/ 806 h 10000"/>
              <a:gd name="connsiteX59" fmla="*/ 4415 w 9958"/>
              <a:gd name="connsiteY59" fmla="*/ 656 h 10000"/>
              <a:gd name="connsiteX60" fmla="*/ 4146 w 9958"/>
              <a:gd name="connsiteY60" fmla="*/ 514 h 10000"/>
              <a:gd name="connsiteX61" fmla="*/ 3877 w 9958"/>
              <a:gd name="connsiteY61" fmla="*/ 377 h 10000"/>
              <a:gd name="connsiteX62" fmla="*/ 3603 w 9958"/>
              <a:gd name="connsiteY62" fmla="*/ 245 h 10000"/>
              <a:gd name="connsiteX63" fmla="*/ 3328 w 9958"/>
              <a:gd name="connsiteY63" fmla="*/ 121 h 10000"/>
              <a:gd name="connsiteX64" fmla="*/ 3047 w 9958"/>
              <a:gd name="connsiteY6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958" h="10000">
                <a:moveTo>
                  <a:pt x="3047" y="0"/>
                </a:moveTo>
                <a:lnTo>
                  <a:pt x="0" y="7212"/>
                </a:lnTo>
                <a:lnTo>
                  <a:pt x="123" y="7263"/>
                </a:lnTo>
                <a:cubicBezTo>
                  <a:pt x="164" y="7281"/>
                  <a:pt x="204" y="7300"/>
                  <a:pt x="245" y="7318"/>
                </a:cubicBezTo>
                <a:cubicBezTo>
                  <a:pt x="285" y="7337"/>
                  <a:pt x="326" y="7355"/>
                  <a:pt x="366" y="7374"/>
                </a:cubicBezTo>
                <a:lnTo>
                  <a:pt x="486" y="7435"/>
                </a:lnTo>
                <a:lnTo>
                  <a:pt x="605" y="7495"/>
                </a:lnTo>
                <a:lnTo>
                  <a:pt x="722" y="7559"/>
                </a:lnTo>
                <a:lnTo>
                  <a:pt x="836" y="7625"/>
                </a:lnTo>
                <a:lnTo>
                  <a:pt x="949" y="7696"/>
                </a:lnTo>
                <a:cubicBezTo>
                  <a:pt x="986" y="7719"/>
                  <a:pt x="1022" y="7743"/>
                  <a:pt x="1059" y="7766"/>
                </a:cubicBezTo>
                <a:lnTo>
                  <a:pt x="1170" y="7841"/>
                </a:lnTo>
                <a:lnTo>
                  <a:pt x="1278" y="7917"/>
                </a:lnTo>
                <a:lnTo>
                  <a:pt x="1384" y="7996"/>
                </a:lnTo>
                <a:lnTo>
                  <a:pt x="1489" y="8078"/>
                </a:lnTo>
                <a:lnTo>
                  <a:pt x="1591" y="8162"/>
                </a:lnTo>
                <a:lnTo>
                  <a:pt x="1692" y="8246"/>
                </a:lnTo>
                <a:cubicBezTo>
                  <a:pt x="1725" y="8275"/>
                  <a:pt x="1757" y="8305"/>
                  <a:pt x="1790" y="8334"/>
                </a:cubicBezTo>
                <a:lnTo>
                  <a:pt x="1887" y="8424"/>
                </a:lnTo>
                <a:cubicBezTo>
                  <a:pt x="1918" y="8455"/>
                  <a:pt x="1950" y="8486"/>
                  <a:pt x="1981" y="8517"/>
                </a:cubicBezTo>
                <a:lnTo>
                  <a:pt x="2074" y="8610"/>
                </a:lnTo>
                <a:cubicBezTo>
                  <a:pt x="2104" y="8642"/>
                  <a:pt x="2135" y="8673"/>
                  <a:pt x="2165" y="8705"/>
                </a:cubicBezTo>
                <a:cubicBezTo>
                  <a:pt x="2194" y="8738"/>
                  <a:pt x="2224" y="8771"/>
                  <a:pt x="2253" y="8804"/>
                </a:cubicBezTo>
                <a:cubicBezTo>
                  <a:pt x="2282" y="8837"/>
                  <a:pt x="2310" y="8870"/>
                  <a:pt x="2339" y="8903"/>
                </a:cubicBezTo>
                <a:cubicBezTo>
                  <a:pt x="2368" y="8937"/>
                  <a:pt x="2396" y="8971"/>
                  <a:pt x="2425" y="9005"/>
                </a:cubicBezTo>
                <a:cubicBezTo>
                  <a:pt x="2452" y="9040"/>
                  <a:pt x="2478" y="9075"/>
                  <a:pt x="2505" y="9110"/>
                </a:cubicBezTo>
                <a:cubicBezTo>
                  <a:pt x="2532" y="9145"/>
                  <a:pt x="2559" y="9181"/>
                  <a:pt x="2586" y="9216"/>
                </a:cubicBezTo>
                <a:cubicBezTo>
                  <a:pt x="2611" y="9252"/>
                  <a:pt x="2636" y="9287"/>
                  <a:pt x="2661" y="9323"/>
                </a:cubicBezTo>
                <a:lnTo>
                  <a:pt x="2736" y="9431"/>
                </a:lnTo>
                <a:cubicBezTo>
                  <a:pt x="2761" y="9468"/>
                  <a:pt x="2786" y="9506"/>
                  <a:pt x="2811" y="9543"/>
                </a:cubicBezTo>
                <a:lnTo>
                  <a:pt x="2879" y="9653"/>
                </a:lnTo>
                <a:cubicBezTo>
                  <a:pt x="2902" y="9691"/>
                  <a:pt x="2925" y="9730"/>
                  <a:pt x="2948" y="9768"/>
                </a:cubicBezTo>
                <a:cubicBezTo>
                  <a:pt x="2969" y="9806"/>
                  <a:pt x="2991" y="9845"/>
                  <a:pt x="3012" y="9883"/>
                </a:cubicBezTo>
                <a:cubicBezTo>
                  <a:pt x="3033" y="9922"/>
                  <a:pt x="3055" y="9961"/>
                  <a:pt x="3076" y="10000"/>
                </a:cubicBezTo>
                <a:lnTo>
                  <a:pt x="9958" y="6107"/>
                </a:lnTo>
                <a:lnTo>
                  <a:pt x="9556" y="5584"/>
                </a:lnTo>
                <a:lnTo>
                  <a:pt x="9396" y="5328"/>
                </a:lnTo>
                <a:cubicBezTo>
                  <a:pt x="9341" y="5245"/>
                  <a:pt x="9287" y="5161"/>
                  <a:pt x="9232" y="5078"/>
                </a:cubicBezTo>
                <a:lnTo>
                  <a:pt x="9062" y="4829"/>
                </a:lnTo>
                <a:lnTo>
                  <a:pt x="8888" y="4586"/>
                </a:lnTo>
                <a:lnTo>
                  <a:pt x="8707" y="4346"/>
                </a:lnTo>
                <a:lnTo>
                  <a:pt x="8524" y="4110"/>
                </a:lnTo>
                <a:lnTo>
                  <a:pt x="8332" y="3880"/>
                </a:lnTo>
                <a:lnTo>
                  <a:pt x="8136" y="3651"/>
                </a:lnTo>
                <a:lnTo>
                  <a:pt x="7937" y="3428"/>
                </a:lnTo>
                <a:lnTo>
                  <a:pt x="7732" y="3211"/>
                </a:lnTo>
                <a:lnTo>
                  <a:pt x="7524" y="2997"/>
                </a:lnTo>
                <a:lnTo>
                  <a:pt x="7310" y="2787"/>
                </a:lnTo>
                <a:lnTo>
                  <a:pt x="7090" y="2582"/>
                </a:lnTo>
                <a:lnTo>
                  <a:pt x="6869" y="2383"/>
                </a:lnTo>
                <a:lnTo>
                  <a:pt x="6642" y="2187"/>
                </a:lnTo>
                <a:lnTo>
                  <a:pt x="6410" y="1995"/>
                </a:lnTo>
                <a:lnTo>
                  <a:pt x="6174" y="1810"/>
                </a:lnTo>
                <a:lnTo>
                  <a:pt x="5936" y="1631"/>
                </a:lnTo>
                <a:lnTo>
                  <a:pt x="5689" y="1455"/>
                </a:lnTo>
                <a:lnTo>
                  <a:pt x="5443" y="1284"/>
                </a:lnTo>
                <a:lnTo>
                  <a:pt x="5190" y="1119"/>
                </a:lnTo>
                <a:lnTo>
                  <a:pt x="4936" y="960"/>
                </a:lnTo>
                <a:lnTo>
                  <a:pt x="4676" y="806"/>
                </a:lnTo>
                <a:lnTo>
                  <a:pt x="4415" y="656"/>
                </a:lnTo>
                <a:lnTo>
                  <a:pt x="4146" y="514"/>
                </a:lnTo>
                <a:lnTo>
                  <a:pt x="3877" y="377"/>
                </a:lnTo>
                <a:lnTo>
                  <a:pt x="3603" y="245"/>
                </a:lnTo>
                <a:lnTo>
                  <a:pt x="3328" y="121"/>
                </a:lnTo>
                <a:lnTo>
                  <a:pt x="3047" y="0"/>
                </a:lnTo>
                <a:close/>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4" name="Freeform 7"/>
          <p:cNvSpPr>
            <a:spLocks/>
          </p:cNvSpPr>
          <p:nvPr/>
        </p:nvSpPr>
        <p:spPr bwMode="auto">
          <a:xfrm>
            <a:off x="8906863" y="1155845"/>
            <a:ext cx="1786669" cy="1793226"/>
          </a:xfrm>
          <a:custGeom>
            <a:avLst/>
            <a:gdLst>
              <a:gd name="T0" fmla="*/ 0 w 5446"/>
              <a:gd name="T1" fmla="*/ 4001 h 5467"/>
              <a:gd name="T2" fmla="*/ 136 w 5446"/>
              <a:gd name="T3" fmla="*/ 4054 h 5467"/>
              <a:gd name="T4" fmla="*/ 271 w 5446"/>
              <a:gd name="T5" fmla="*/ 4113 h 5467"/>
              <a:gd name="T6" fmla="*/ 401 w 5446"/>
              <a:gd name="T7" fmla="*/ 4178 h 5467"/>
              <a:gd name="T8" fmla="*/ 529 w 5446"/>
              <a:gd name="T9" fmla="*/ 4247 h 5467"/>
              <a:gd name="T10" fmla="*/ 652 w 5446"/>
              <a:gd name="T11" fmla="*/ 4323 h 5467"/>
              <a:gd name="T12" fmla="*/ 772 w 5446"/>
              <a:gd name="T13" fmla="*/ 4404 h 5467"/>
              <a:gd name="T14" fmla="*/ 889 w 5446"/>
              <a:gd name="T15" fmla="*/ 4490 h 5467"/>
              <a:gd name="T16" fmla="*/ 1001 w 5446"/>
              <a:gd name="T17" fmla="*/ 4580 h 5467"/>
              <a:gd name="T18" fmla="*/ 1109 w 5446"/>
              <a:gd name="T19" fmla="*/ 4676 h 5467"/>
              <a:gd name="T20" fmla="*/ 1212 w 5446"/>
              <a:gd name="T21" fmla="*/ 4776 h 5467"/>
              <a:gd name="T22" fmla="*/ 1312 w 5446"/>
              <a:gd name="T23" fmla="*/ 4881 h 5467"/>
              <a:gd name="T24" fmla="*/ 1407 w 5446"/>
              <a:gd name="T25" fmla="*/ 4990 h 5467"/>
              <a:gd name="T26" fmla="*/ 1496 w 5446"/>
              <a:gd name="T27" fmla="*/ 5104 h 5467"/>
              <a:gd name="T28" fmla="*/ 1580 w 5446"/>
              <a:gd name="T29" fmla="*/ 5221 h 5467"/>
              <a:gd name="T30" fmla="*/ 1661 w 5446"/>
              <a:gd name="T31" fmla="*/ 5342 h 5467"/>
              <a:gd name="T32" fmla="*/ 1734 w 5446"/>
              <a:gd name="T33" fmla="*/ 5467 h 5467"/>
              <a:gd name="T34" fmla="*/ 5363 w 5446"/>
              <a:gd name="T35" fmla="*/ 3204 h 5467"/>
              <a:gd name="T36" fmla="*/ 5188 w 5446"/>
              <a:gd name="T37" fmla="*/ 2925 h 5467"/>
              <a:gd name="T38" fmla="*/ 5001 w 5446"/>
              <a:gd name="T39" fmla="*/ 2655 h 5467"/>
              <a:gd name="T40" fmla="*/ 4804 w 5446"/>
              <a:gd name="T41" fmla="*/ 2394 h 5467"/>
              <a:gd name="T42" fmla="*/ 4596 w 5446"/>
              <a:gd name="T43" fmla="*/ 2140 h 5467"/>
              <a:gd name="T44" fmla="*/ 4376 w 5446"/>
              <a:gd name="T45" fmla="*/ 1897 h 5467"/>
              <a:gd name="T46" fmla="*/ 4147 w 5446"/>
              <a:gd name="T47" fmla="*/ 1664 h 5467"/>
              <a:gd name="T48" fmla="*/ 3907 w 5446"/>
              <a:gd name="T49" fmla="*/ 1441 h 5467"/>
              <a:gd name="T50" fmla="*/ 3659 w 5446"/>
              <a:gd name="T51" fmla="*/ 1227 h 5467"/>
              <a:gd name="T52" fmla="*/ 3400 w 5446"/>
              <a:gd name="T53" fmla="*/ 1025 h 5467"/>
              <a:gd name="T54" fmla="*/ 3134 w 5446"/>
              <a:gd name="T55" fmla="*/ 834 h 5467"/>
              <a:gd name="T56" fmla="*/ 2859 w 5446"/>
              <a:gd name="T57" fmla="*/ 655 h 5467"/>
              <a:gd name="T58" fmla="*/ 2576 w 5446"/>
              <a:gd name="T59" fmla="*/ 488 h 5467"/>
              <a:gd name="T60" fmla="*/ 2284 w 5446"/>
              <a:gd name="T61" fmla="*/ 333 h 5467"/>
              <a:gd name="T62" fmla="*/ 1986 w 5446"/>
              <a:gd name="T63" fmla="*/ 189 h 5467"/>
              <a:gd name="T64" fmla="*/ 1680 w 5446"/>
              <a:gd name="T65" fmla="*/ 60 h 5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6" h="5467">
                <a:moveTo>
                  <a:pt x="1525" y="0"/>
                </a:moveTo>
                <a:lnTo>
                  <a:pt x="0" y="4001"/>
                </a:lnTo>
                <a:lnTo>
                  <a:pt x="69" y="4028"/>
                </a:lnTo>
                <a:lnTo>
                  <a:pt x="136" y="4054"/>
                </a:lnTo>
                <a:lnTo>
                  <a:pt x="205" y="4083"/>
                </a:lnTo>
                <a:lnTo>
                  <a:pt x="271" y="4113"/>
                </a:lnTo>
                <a:lnTo>
                  <a:pt x="337" y="4145"/>
                </a:lnTo>
                <a:lnTo>
                  <a:pt x="401" y="4178"/>
                </a:lnTo>
                <a:lnTo>
                  <a:pt x="465" y="4212"/>
                </a:lnTo>
                <a:lnTo>
                  <a:pt x="529" y="4247"/>
                </a:lnTo>
                <a:lnTo>
                  <a:pt x="591" y="4285"/>
                </a:lnTo>
                <a:lnTo>
                  <a:pt x="652" y="4323"/>
                </a:lnTo>
                <a:lnTo>
                  <a:pt x="713" y="4363"/>
                </a:lnTo>
                <a:lnTo>
                  <a:pt x="772" y="4404"/>
                </a:lnTo>
                <a:lnTo>
                  <a:pt x="831" y="4447"/>
                </a:lnTo>
                <a:lnTo>
                  <a:pt x="889" y="4490"/>
                </a:lnTo>
                <a:lnTo>
                  <a:pt x="945" y="4535"/>
                </a:lnTo>
                <a:lnTo>
                  <a:pt x="1001" y="4580"/>
                </a:lnTo>
                <a:lnTo>
                  <a:pt x="1055" y="4628"/>
                </a:lnTo>
                <a:lnTo>
                  <a:pt x="1109" y="4676"/>
                </a:lnTo>
                <a:lnTo>
                  <a:pt x="1161" y="4726"/>
                </a:lnTo>
                <a:lnTo>
                  <a:pt x="1212" y="4776"/>
                </a:lnTo>
                <a:lnTo>
                  <a:pt x="1263" y="4828"/>
                </a:lnTo>
                <a:lnTo>
                  <a:pt x="1312" y="4881"/>
                </a:lnTo>
                <a:lnTo>
                  <a:pt x="1359" y="4935"/>
                </a:lnTo>
                <a:lnTo>
                  <a:pt x="1407" y="4990"/>
                </a:lnTo>
                <a:lnTo>
                  <a:pt x="1452" y="5047"/>
                </a:lnTo>
                <a:lnTo>
                  <a:pt x="1496" y="5104"/>
                </a:lnTo>
                <a:lnTo>
                  <a:pt x="1539" y="5161"/>
                </a:lnTo>
                <a:lnTo>
                  <a:pt x="1580" y="5221"/>
                </a:lnTo>
                <a:lnTo>
                  <a:pt x="1621" y="5280"/>
                </a:lnTo>
                <a:lnTo>
                  <a:pt x="1661" y="5342"/>
                </a:lnTo>
                <a:lnTo>
                  <a:pt x="1698" y="5404"/>
                </a:lnTo>
                <a:lnTo>
                  <a:pt x="1734" y="5467"/>
                </a:lnTo>
                <a:lnTo>
                  <a:pt x="5446" y="3346"/>
                </a:lnTo>
                <a:lnTo>
                  <a:pt x="5363" y="3204"/>
                </a:lnTo>
                <a:lnTo>
                  <a:pt x="5278" y="3064"/>
                </a:lnTo>
                <a:lnTo>
                  <a:pt x="5188" y="2925"/>
                </a:lnTo>
                <a:lnTo>
                  <a:pt x="5096" y="2789"/>
                </a:lnTo>
                <a:lnTo>
                  <a:pt x="5001" y="2655"/>
                </a:lnTo>
                <a:lnTo>
                  <a:pt x="4905" y="2523"/>
                </a:lnTo>
                <a:lnTo>
                  <a:pt x="4804" y="2394"/>
                </a:lnTo>
                <a:lnTo>
                  <a:pt x="4701" y="2266"/>
                </a:lnTo>
                <a:lnTo>
                  <a:pt x="4596" y="2140"/>
                </a:lnTo>
                <a:lnTo>
                  <a:pt x="4487" y="2018"/>
                </a:lnTo>
                <a:lnTo>
                  <a:pt x="4376" y="1897"/>
                </a:lnTo>
                <a:lnTo>
                  <a:pt x="4262" y="1779"/>
                </a:lnTo>
                <a:lnTo>
                  <a:pt x="4147" y="1664"/>
                </a:lnTo>
                <a:lnTo>
                  <a:pt x="4028" y="1551"/>
                </a:lnTo>
                <a:lnTo>
                  <a:pt x="3907" y="1441"/>
                </a:lnTo>
                <a:lnTo>
                  <a:pt x="3784" y="1333"/>
                </a:lnTo>
                <a:lnTo>
                  <a:pt x="3659" y="1227"/>
                </a:lnTo>
                <a:lnTo>
                  <a:pt x="3531" y="1126"/>
                </a:lnTo>
                <a:lnTo>
                  <a:pt x="3400" y="1025"/>
                </a:lnTo>
                <a:lnTo>
                  <a:pt x="3268" y="928"/>
                </a:lnTo>
                <a:lnTo>
                  <a:pt x="3134" y="834"/>
                </a:lnTo>
                <a:lnTo>
                  <a:pt x="2998" y="743"/>
                </a:lnTo>
                <a:lnTo>
                  <a:pt x="2859" y="655"/>
                </a:lnTo>
                <a:lnTo>
                  <a:pt x="2719" y="570"/>
                </a:lnTo>
                <a:lnTo>
                  <a:pt x="2576" y="488"/>
                </a:lnTo>
                <a:lnTo>
                  <a:pt x="2430" y="409"/>
                </a:lnTo>
                <a:lnTo>
                  <a:pt x="2284" y="333"/>
                </a:lnTo>
                <a:lnTo>
                  <a:pt x="2136" y="260"/>
                </a:lnTo>
                <a:lnTo>
                  <a:pt x="1986" y="189"/>
                </a:lnTo>
                <a:lnTo>
                  <a:pt x="1834" y="123"/>
                </a:lnTo>
                <a:lnTo>
                  <a:pt x="1680" y="60"/>
                </a:lnTo>
                <a:lnTo>
                  <a:pt x="1525" y="0"/>
                </a:lnTo>
                <a:close/>
              </a:path>
            </a:pathLst>
          </a:custGeom>
          <a:gradFill flip="none" rotWithShape="1">
            <a:gsLst>
              <a:gs pos="0">
                <a:schemeClr val="accent3">
                  <a:lumMod val="60000"/>
                  <a:lumOff val="40000"/>
                </a:schemeClr>
              </a:gs>
              <a:gs pos="66000">
                <a:schemeClr val="accent3"/>
              </a:gs>
            </a:gsLst>
            <a:lin ang="12600000" scaled="0"/>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6" name="Freeform 75"/>
          <p:cNvSpPr>
            <a:spLocks/>
          </p:cNvSpPr>
          <p:nvPr/>
        </p:nvSpPr>
        <p:spPr bwMode="auto">
          <a:xfrm rot="21436001">
            <a:off x="7774454" y="1019799"/>
            <a:ext cx="1693239" cy="1473318"/>
          </a:xfrm>
          <a:custGeom>
            <a:avLst/>
            <a:gdLst>
              <a:gd name="T0" fmla="*/ 1282 w 5162"/>
              <a:gd name="T1" fmla="*/ 4439 h 4514"/>
              <a:gd name="T2" fmla="*/ 1415 w 5162"/>
              <a:gd name="T3" fmla="*/ 4400 h 4514"/>
              <a:gd name="T4" fmla="*/ 1550 w 5162"/>
              <a:gd name="T5" fmla="*/ 4364 h 4514"/>
              <a:gd name="T6" fmla="*/ 1687 w 5162"/>
              <a:gd name="T7" fmla="*/ 4337 h 4514"/>
              <a:gd name="T8" fmla="*/ 1826 w 5162"/>
              <a:gd name="T9" fmla="*/ 4314 h 4514"/>
              <a:gd name="T10" fmla="*/ 1967 w 5162"/>
              <a:gd name="T11" fmla="*/ 4297 h 4514"/>
              <a:gd name="T12" fmla="*/ 2110 w 5162"/>
              <a:gd name="T13" fmla="*/ 4286 h 4514"/>
              <a:gd name="T14" fmla="*/ 2254 w 5162"/>
              <a:gd name="T15" fmla="*/ 4282 h 4514"/>
              <a:gd name="T16" fmla="*/ 2401 w 5162"/>
              <a:gd name="T17" fmla="*/ 4284 h 4514"/>
              <a:gd name="T18" fmla="*/ 2545 w 5162"/>
              <a:gd name="T19" fmla="*/ 4292 h 4514"/>
              <a:gd name="T20" fmla="*/ 2687 w 5162"/>
              <a:gd name="T21" fmla="*/ 4306 h 4514"/>
              <a:gd name="T22" fmla="*/ 2828 w 5162"/>
              <a:gd name="T23" fmla="*/ 4327 h 4514"/>
              <a:gd name="T24" fmla="*/ 2965 w 5162"/>
              <a:gd name="T25" fmla="*/ 4353 h 4514"/>
              <a:gd name="T26" fmla="*/ 3102 w 5162"/>
              <a:gd name="T27" fmla="*/ 4385 h 4514"/>
              <a:gd name="T28" fmla="*/ 3235 w 5162"/>
              <a:gd name="T29" fmla="*/ 4423 h 4514"/>
              <a:gd name="T30" fmla="*/ 3367 w 5162"/>
              <a:gd name="T31" fmla="*/ 4466 h 4514"/>
              <a:gd name="T32" fmla="*/ 3496 w 5162"/>
              <a:gd name="T33" fmla="*/ 4514 h 4514"/>
              <a:gd name="T34" fmla="*/ 5086 w 5162"/>
              <a:gd name="T35" fmla="*/ 539 h 4514"/>
              <a:gd name="T36" fmla="*/ 4933 w 5162"/>
              <a:gd name="T37" fmla="*/ 479 h 4514"/>
              <a:gd name="T38" fmla="*/ 4779 w 5162"/>
              <a:gd name="T39" fmla="*/ 423 h 4514"/>
              <a:gd name="T40" fmla="*/ 4622 w 5162"/>
              <a:gd name="T41" fmla="*/ 370 h 4514"/>
              <a:gd name="T42" fmla="*/ 4465 w 5162"/>
              <a:gd name="T43" fmla="*/ 321 h 4514"/>
              <a:gd name="T44" fmla="*/ 4305 w 5162"/>
              <a:gd name="T45" fmla="*/ 275 h 4514"/>
              <a:gd name="T46" fmla="*/ 4145 w 5162"/>
              <a:gd name="T47" fmla="*/ 232 h 4514"/>
              <a:gd name="T48" fmla="*/ 3983 w 5162"/>
              <a:gd name="T49" fmla="*/ 193 h 4514"/>
              <a:gd name="T50" fmla="*/ 3819 w 5162"/>
              <a:gd name="T51" fmla="*/ 157 h 4514"/>
              <a:gd name="T52" fmla="*/ 3654 w 5162"/>
              <a:gd name="T53" fmla="*/ 125 h 4514"/>
              <a:gd name="T54" fmla="*/ 3488 w 5162"/>
              <a:gd name="T55" fmla="*/ 97 h 4514"/>
              <a:gd name="T56" fmla="*/ 3321 w 5162"/>
              <a:gd name="T57" fmla="*/ 71 h 4514"/>
              <a:gd name="T58" fmla="*/ 3152 w 5162"/>
              <a:gd name="T59" fmla="*/ 51 h 4514"/>
              <a:gd name="T60" fmla="*/ 2982 w 5162"/>
              <a:gd name="T61" fmla="*/ 33 h 4514"/>
              <a:gd name="T62" fmla="*/ 2811 w 5162"/>
              <a:gd name="T63" fmla="*/ 19 h 4514"/>
              <a:gd name="T64" fmla="*/ 2638 w 5162"/>
              <a:gd name="T65" fmla="*/ 9 h 4514"/>
              <a:gd name="T66" fmla="*/ 2469 w 5162"/>
              <a:gd name="T67" fmla="*/ 2 h 4514"/>
              <a:gd name="T68" fmla="*/ 2303 w 5162"/>
              <a:gd name="T69" fmla="*/ 0 h 4514"/>
              <a:gd name="T70" fmla="*/ 2138 w 5162"/>
              <a:gd name="T71" fmla="*/ 1 h 4514"/>
              <a:gd name="T72" fmla="*/ 1973 w 5162"/>
              <a:gd name="T73" fmla="*/ 6 h 4514"/>
              <a:gd name="T74" fmla="*/ 1809 w 5162"/>
              <a:gd name="T75" fmla="*/ 15 h 4514"/>
              <a:gd name="T76" fmla="*/ 1646 w 5162"/>
              <a:gd name="T77" fmla="*/ 26 h 4514"/>
              <a:gd name="T78" fmla="*/ 1484 w 5162"/>
              <a:gd name="T79" fmla="*/ 42 h 4514"/>
              <a:gd name="T80" fmla="*/ 1324 w 5162"/>
              <a:gd name="T81" fmla="*/ 60 h 4514"/>
              <a:gd name="T82" fmla="*/ 1163 w 5162"/>
              <a:gd name="T83" fmla="*/ 82 h 4514"/>
              <a:gd name="T84" fmla="*/ 1005 w 5162"/>
              <a:gd name="T85" fmla="*/ 109 h 4514"/>
              <a:gd name="T86" fmla="*/ 847 w 5162"/>
              <a:gd name="T87" fmla="*/ 138 h 4514"/>
              <a:gd name="T88" fmla="*/ 690 w 5162"/>
              <a:gd name="T89" fmla="*/ 170 h 4514"/>
              <a:gd name="T90" fmla="*/ 535 w 5162"/>
              <a:gd name="T91" fmla="*/ 205 h 4514"/>
              <a:gd name="T92" fmla="*/ 380 w 5162"/>
              <a:gd name="T93" fmla="*/ 243 h 4514"/>
              <a:gd name="T94" fmla="*/ 227 w 5162"/>
              <a:gd name="T95" fmla="*/ 285 h 4514"/>
              <a:gd name="T96" fmla="*/ 75 w 5162"/>
              <a:gd name="T97" fmla="*/ 331 h 4514"/>
              <a:gd name="connsiteX0" fmla="*/ 0 w 10000"/>
              <a:gd name="connsiteY0" fmla="*/ 784 h 10000"/>
              <a:gd name="connsiteX1" fmla="*/ 2484 w 10000"/>
              <a:gd name="connsiteY1" fmla="*/ 9834 h 10000"/>
              <a:gd name="connsiteX2" fmla="*/ 2611 w 10000"/>
              <a:gd name="connsiteY2" fmla="*/ 9787 h 10000"/>
              <a:gd name="connsiteX3" fmla="*/ 2741 w 10000"/>
              <a:gd name="connsiteY3" fmla="*/ 9747 h 10000"/>
              <a:gd name="connsiteX4" fmla="*/ 2871 w 10000"/>
              <a:gd name="connsiteY4" fmla="*/ 9705 h 10000"/>
              <a:gd name="connsiteX5" fmla="*/ 3003 w 10000"/>
              <a:gd name="connsiteY5" fmla="*/ 9668 h 10000"/>
              <a:gd name="connsiteX6" fmla="*/ 3134 w 10000"/>
              <a:gd name="connsiteY6" fmla="*/ 9637 h 10000"/>
              <a:gd name="connsiteX7" fmla="*/ 3268 w 10000"/>
              <a:gd name="connsiteY7" fmla="*/ 9608 h 10000"/>
              <a:gd name="connsiteX8" fmla="*/ 3404 w 10000"/>
              <a:gd name="connsiteY8" fmla="*/ 9581 h 10000"/>
              <a:gd name="connsiteX9" fmla="*/ 3537 w 10000"/>
              <a:gd name="connsiteY9" fmla="*/ 9557 h 10000"/>
              <a:gd name="connsiteX10" fmla="*/ 3675 w 10000"/>
              <a:gd name="connsiteY10" fmla="*/ 9537 h 10000"/>
              <a:gd name="connsiteX11" fmla="*/ 3811 w 10000"/>
              <a:gd name="connsiteY11" fmla="*/ 9519 h 10000"/>
              <a:gd name="connsiteX12" fmla="*/ 3950 w 10000"/>
              <a:gd name="connsiteY12" fmla="*/ 9506 h 10000"/>
              <a:gd name="connsiteX13" fmla="*/ 4088 w 10000"/>
              <a:gd name="connsiteY13" fmla="*/ 9495 h 10000"/>
              <a:gd name="connsiteX14" fmla="*/ 4229 w 10000"/>
              <a:gd name="connsiteY14" fmla="*/ 9488 h 10000"/>
              <a:gd name="connsiteX15" fmla="*/ 4367 w 10000"/>
              <a:gd name="connsiteY15" fmla="*/ 9486 h 10000"/>
              <a:gd name="connsiteX16" fmla="*/ 4508 w 10000"/>
              <a:gd name="connsiteY16" fmla="*/ 9486 h 10000"/>
              <a:gd name="connsiteX17" fmla="*/ 4651 w 10000"/>
              <a:gd name="connsiteY17" fmla="*/ 9490 h 10000"/>
              <a:gd name="connsiteX18" fmla="*/ 4791 w 10000"/>
              <a:gd name="connsiteY18" fmla="*/ 9497 h 10000"/>
              <a:gd name="connsiteX19" fmla="*/ 4930 w 10000"/>
              <a:gd name="connsiteY19" fmla="*/ 9508 h 10000"/>
              <a:gd name="connsiteX20" fmla="*/ 5068 w 10000"/>
              <a:gd name="connsiteY20" fmla="*/ 9521 h 10000"/>
              <a:gd name="connsiteX21" fmla="*/ 5205 w 10000"/>
              <a:gd name="connsiteY21" fmla="*/ 9539 h 10000"/>
              <a:gd name="connsiteX22" fmla="*/ 5341 w 10000"/>
              <a:gd name="connsiteY22" fmla="*/ 9561 h 10000"/>
              <a:gd name="connsiteX23" fmla="*/ 5478 w 10000"/>
              <a:gd name="connsiteY23" fmla="*/ 9586 h 10000"/>
              <a:gd name="connsiteX24" fmla="*/ 5612 w 10000"/>
              <a:gd name="connsiteY24" fmla="*/ 9612 h 10000"/>
              <a:gd name="connsiteX25" fmla="*/ 5744 w 10000"/>
              <a:gd name="connsiteY25" fmla="*/ 9643 h 10000"/>
              <a:gd name="connsiteX26" fmla="*/ 5876 w 10000"/>
              <a:gd name="connsiteY26" fmla="*/ 9679 h 10000"/>
              <a:gd name="connsiteX27" fmla="*/ 6009 w 10000"/>
              <a:gd name="connsiteY27" fmla="*/ 9714 h 10000"/>
              <a:gd name="connsiteX28" fmla="*/ 6139 w 10000"/>
              <a:gd name="connsiteY28" fmla="*/ 9754 h 10000"/>
              <a:gd name="connsiteX29" fmla="*/ 6267 w 10000"/>
              <a:gd name="connsiteY29" fmla="*/ 9798 h 10000"/>
              <a:gd name="connsiteX30" fmla="*/ 6395 w 10000"/>
              <a:gd name="connsiteY30" fmla="*/ 9845 h 10000"/>
              <a:gd name="connsiteX31" fmla="*/ 6647 w 10000"/>
              <a:gd name="connsiteY31" fmla="*/ 9945 h 10000"/>
              <a:gd name="connsiteX32" fmla="*/ 6773 w 10000"/>
              <a:gd name="connsiteY32" fmla="*/ 10000 h 10000"/>
              <a:gd name="connsiteX33" fmla="*/ 10000 w 10000"/>
              <a:gd name="connsiteY33" fmla="*/ 1263 h 10000"/>
              <a:gd name="connsiteX34" fmla="*/ 9853 w 10000"/>
              <a:gd name="connsiteY34" fmla="*/ 1194 h 10000"/>
              <a:gd name="connsiteX35" fmla="*/ 9706 w 10000"/>
              <a:gd name="connsiteY35" fmla="*/ 1128 h 10000"/>
              <a:gd name="connsiteX36" fmla="*/ 9556 w 10000"/>
              <a:gd name="connsiteY36" fmla="*/ 1061 h 10000"/>
              <a:gd name="connsiteX37" fmla="*/ 9407 w 10000"/>
              <a:gd name="connsiteY37" fmla="*/ 1001 h 10000"/>
              <a:gd name="connsiteX38" fmla="*/ 9258 w 10000"/>
              <a:gd name="connsiteY38" fmla="*/ 937 h 10000"/>
              <a:gd name="connsiteX39" fmla="*/ 9105 w 10000"/>
              <a:gd name="connsiteY39" fmla="*/ 879 h 10000"/>
              <a:gd name="connsiteX40" fmla="*/ 8954 w 10000"/>
              <a:gd name="connsiteY40" fmla="*/ 820 h 10000"/>
              <a:gd name="connsiteX41" fmla="*/ 8803 w 10000"/>
              <a:gd name="connsiteY41" fmla="*/ 767 h 10000"/>
              <a:gd name="connsiteX42" fmla="*/ 8650 w 10000"/>
              <a:gd name="connsiteY42" fmla="*/ 711 h 10000"/>
              <a:gd name="connsiteX43" fmla="*/ 8497 w 10000"/>
              <a:gd name="connsiteY43" fmla="*/ 658 h 10000"/>
              <a:gd name="connsiteX44" fmla="*/ 8340 w 10000"/>
              <a:gd name="connsiteY44" fmla="*/ 609 h 10000"/>
              <a:gd name="connsiteX45" fmla="*/ 8185 w 10000"/>
              <a:gd name="connsiteY45" fmla="*/ 560 h 10000"/>
              <a:gd name="connsiteX46" fmla="*/ 8030 w 10000"/>
              <a:gd name="connsiteY46" fmla="*/ 514 h 10000"/>
              <a:gd name="connsiteX47" fmla="*/ 7871 w 10000"/>
              <a:gd name="connsiteY47" fmla="*/ 472 h 10000"/>
              <a:gd name="connsiteX48" fmla="*/ 7716 w 10000"/>
              <a:gd name="connsiteY48" fmla="*/ 428 h 10000"/>
              <a:gd name="connsiteX49" fmla="*/ 7557 w 10000"/>
              <a:gd name="connsiteY49" fmla="*/ 388 h 10000"/>
              <a:gd name="connsiteX50" fmla="*/ 7398 w 10000"/>
              <a:gd name="connsiteY50" fmla="*/ 348 h 10000"/>
              <a:gd name="connsiteX51" fmla="*/ 7239 w 10000"/>
              <a:gd name="connsiteY51" fmla="*/ 312 h 10000"/>
              <a:gd name="connsiteX52" fmla="*/ 7079 w 10000"/>
              <a:gd name="connsiteY52" fmla="*/ 277 h 10000"/>
              <a:gd name="connsiteX53" fmla="*/ 6920 w 10000"/>
              <a:gd name="connsiteY53" fmla="*/ 244 h 10000"/>
              <a:gd name="connsiteX54" fmla="*/ 6757 w 10000"/>
              <a:gd name="connsiteY54" fmla="*/ 215 h 10000"/>
              <a:gd name="connsiteX55" fmla="*/ 6594 w 10000"/>
              <a:gd name="connsiteY55" fmla="*/ 186 h 10000"/>
              <a:gd name="connsiteX56" fmla="*/ 6434 w 10000"/>
              <a:gd name="connsiteY56" fmla="*/ 157 h 10000"/>
              <a:gd name="connsiteX57" fmla="*/ 6269 w 10000"/>
              <a:gd name="connsiteY57" fmla="*/ 133 h 10000"/>
              <a:gd name="connsiteX58" fmla="*/ 6106 w 10000"/>
              <a:gd name="connsiteY58" fmla="*/ 113 h 10000"/>
              <a:gd name="connsiteX59" fmla="*/ 5943 w 10000"/>
              <a:gd name="connsiteY59" fmla="*/ 91 h 10000"/>
              <a:gd name="connsiteX60" fmla="*/ 5777 w 10000"/>
              <a:gd name="connsiteY60" fmla="*/ 73 h 10000"/>
              <a:gd name="connsiteX61" fmla="*/ 5612 w 10000"/>
              <a:gd name="connsiteY61" fmla="*/ 55 h 10000"/>
              <a:gd name="connsiteX62" fmla="*/ 5446 w 10000"/>
              <a:gd name="connsiteY62" fmla="*/ 42 h 10000"/>
              <a:gd name="connsiteX63" fmla="*/ 5279 w 10000"/>
              <a:gd name="connsiteY63" fmla="*/ 29 h 10000"/>
              <a:gd name="connsiteX64" fmla="*/ 5110 w 10000"/>
              <a:gd name="connsiteY64" fmla="*/ 20 h 10000"/>
              <a:gd name="connsiteX65" fmla="*/ 4946 w 10000"/>
              <a:gd name="connsiteY65" fmla="*/ 11 h 10000"/>
              <a:gd name="connsiteX66" fmla="*/ 4783 w 10000"/>
              <a:gd name="connsiteY66" fmla="*/ 4 h 10000"/>
              <a:gd name="connsiteX67" fmla="*/ 4620 w 10000"/>
              <a:gd name="connsiteY67" fmla="*/ 2 h 10000"/>
              <a:gd name="connsiteX68" fmla="*/ 4461 w 10000"/>
              <a:gd name="connsiteY68" fmla="*/ 0 h 10000"/>
              <a:gd name="connsiteX69" fmla="*/ 4301 w 10000"/>
              <a:gd name="connsiteY69" fmla="*/ 2 h 10000"/>
              <a:gd name="connsiteX70" fmla="*/ 4142 w 10000"/>
              <a:gd name="connsiteY70" fmla="*/ 2 h 10000"/>
              <a:gd name="connsiteX71" fmla="*/ 3981 w 10000"/>
              <a:gd name="connsiteY71" fmla="*/ 7 h 10000"/>
              <a:gd name="connsiteX72" fmla="*/ 3822 w 10000"/>
              <a:gd name="connsiteY72" fmla="*/ 13 h 10000"/>
              <a:gd name="connsiteX73" fmla="*/ 3663 w 10000"/>
              <a:gd name="connsiteY73" fmla="*/ 22 h 10000"/>
              <a:gd name="connsiteX74" fmla="*/ 3504 w 10000"/>
              <a:gd name="connsiteY74" fmla="*/ 33 h 10000"/>
              <a:gd name="connsiteX75" fmla="*/ 3346 w 10000"/>
              <a:gd name="connsiteY75" fmla="*/ 47 h 10000"/>
              <a:gd name="connsiteX76" fmla="*/ 3189 w 10000"/>
              <a:gd name="connsiteY76" fmla="*/ 58 h 10000"/>
              <a:gd name="connsiteX77" fmla="*/ 3034 w 10000"/>
              <a:gd name="connsiteY77" fmla="*/ 75 h 10000"/>
              <a:gd name="connsiteX78" fmla="*/ 2875 w 10000"/>
              <a:gd name="connsiteY78" fmla="*/ 93 h 10000"/>
              <a:gd name="connsiteX79" fmla="*/ 2720 w 10000"/>
              <a:gd name="connsiteY79" fmla="*/ 113 h 10000"/>
              <a:gd name="connsiteX80" fmla="*/ 2565 w 10000"/>
              <a:gd name="connsiteY80" fmla="*/ 133 h 10000"/>
              <a:gd name="connsiteX81" fmla="*/ 2408 w 10000"/>
              <a:gd name="connsiteY81" fmla="*/ 157 h 10000"/>
              <a:gd name="connsiteX82" fmla="*/ 2253 w 10000"/>
              <a:gd name="connsiteY82" fmla="*/ 182 h 10000"/>
              <a:gd name="connsiteX83" fmla="*/ 2100 w 10000"/>
              <a:gd name="connsiteY83" fmla="*/ 213 h 10000"/>
              <a:gd name="connsiteX84" fmla="*/ 1947 w 10000"/>
              <a:gd name="connsiteY84" fmla="*/ 241 h 10000"/>
              <a:gd name="connsiteX85" fmla="*/ 1792 w 10000"/>
              <a:gd name="connsiteY85" fmla="*/ 270 h 10000"/>
              <a:gd name="connsiteX86" fmla="*/ 1641 w 10000"/>
              <a:gd name="connsiteY86" fmla="*/ 306 h 10000"/>
              <a:gd name="connsiteX87" fmla="*/ 1488 w 10000"/>
              <a:gd name="connsiteY87" fmla="*/ 339 h 10000"/>
              <a:gd name="connsiteX88" fmla="*/ 1337 w 10000"/>
              <a:gd name="connsiteY88" fmla="*/ 377 h 10000"/>
              <a:gd name="connsiteX89" fmla="*/ 1186 w 10000"/>
              <a:gd name="connsiteY89" fmla="*/ 414 h 10000"/>
              <a:gd name="connsiteX90" fmla="*/ 1036 w 10000"/>
              <a:gd name="connsiteY90" fmla="*/ 454 h 10000"/>
              <a:gd name="connsiteX91" fmla="*/ 885 w 10000"/>
              <a:gd name="connsiteY91" fmla="*/ 496 h 10000"/>
              <a:gd name="connsiteX92" fmla="*/ 736 w 10000"/>
              <a:gd name="connsiteY92" fmla="*/ 538 h 10000"/>
              <a:gd name="connsiteX93" fmla="*/ 589 w 10000"/>
              <a:gd name="connsiteY93" fmla="*/ 585 h 10000"/>
              <a:gd name="connsiteX94" fmla="*/ 440 w 10000"/>
              <a:gd name="connsiteY94" fmla="*/ 631 h 10000"/>
              <a:gd name="connsiteX95" fmla="*/ 293 w 10000"/>
              <a:gd name="connsiteY95" fmla="*/ 680 h 10000"/>
              <a:gd name="connsiteX96" fmla="*/ 145 w 10000"/>
              <a:gd name="connsiteY96" fmla="*/ 733 h 10000"/>
              <a:gd name="connsiteX97" fmla="*/ 0 w 10000"/>
              <a:gd name="connsiteY97" fmla="*/ 784 h 10000"/>
              <a:gd name="connsiteX0" fmla="*/ 0 w 10000"/>
              <a:gd name="connsiteY0" fmla="*/ 784 h 9945"/>
              <a:gd name="connsiteX1" fmla="*/ 2484 w 10000"/>
              <a:gd name="connsiteY1" fmla="*/ 9834 h 9945"/>
              <a:gd name="connsiteX2" fmla="*/ 2611 w 10000"/>
              <a:gd name="connsiteY2" fmla="*/ 9787 h 9945"/>
              <a:gd name="connsiteX3" fmla="*/ 2741 w 10000"/>
              <a:gd name="connsiteY3" fmla="*/ 9747 h 9945"/>
              <a:gd name="connsiteX4" fmla="*/ 2871 w 10000"/>
              <a:gd name="connsiteY4" fmla="*/ 9705 h 9945"/>
              <a:gd name="connsiteX5" fmla="*/ 3003 w 10000"/>
              <a:gd name="connsiteY5" fmla="*/ 9668 h 9945"/>
              <a:gd name="connsiteX6" fmla="*/ 3134 w 10000"/>
              <a:gd name="connsiteY6" fmla="*/ 9637 h 9945"/>
              <a:gd name="connsiteX7" fmla="*/ 3268 w 10000"/>
              <a:gd name="connsiteY7" fmla="*/ 9608 h 9945"/>
              <a:gd name="connsiteX8" fmla="*/ 3404 w 10000"/>
              <a:gd name="connsiteY8" fmla="*/ 9581 h 9945"/>
              <a:gd name="connsiteX9" fmla="*/ 3537 w 10000"/>
              <a:gd name="connsiteY9" fmla="*/ 9557 h 9945"/>
              <a:gd name="connsiteX10" fmla="*/ 3675 w 10000"/>
              <a:gd name="connsiteY10" fmla="*/ 9537 h 9945"/>
              <a:gd name="connsiteX11" fmla="*/ 3811 w 10000"/>
              <a:gd name="connsiteY11" fmla="*/ 9519 h 9945"/>
              <a:gd name="connsiteX12" fmla="*/ 3950 w 10000"/>
              <a:gd name="connsiteY12" fmla="*/ 9506 h 9945"/>
              <a:gd name="connsiteX13" fmla="*/ 4088 w 10000"/>
              <a:gd name="connsiteY13" fmla="*/ 9495 h 9945"/>
              <a:gd name="connsiteX14" fmla="*/ 4229 w 10000"/>
              <a:gd name="connsiteY14" fmla="*/ 9488 h 9945"/>
              <a:gd name="connsiteX15" fmla="*/ 4367 w 10000"/>
              <a:gd name="connsiteY15" fmla="*/ 9486 h 9945"/>
              <a:gd name="connsiteX16" fmla="*/ 4508 w 10000"/>
              <a:gd name="connsiteY16" fmla="*/ 9486 h 9945"/>
              <a:gd name="connsiteX17" fmla="*/ 4651 w 10000"/>
              <a:gd name="connsiteY17" fmla="*/ 9490 h 9945"/>
              <a:gd name="connsiteX18" fmla="*/ 4791 w 10000"/>
              <a:gd name="connsiteY18" fmla="*/ 9497 h 9945"/>
              <a:gd name="connsiteX19" fmla="*/ 4930 w 10000"/>
              <a:gd name="connsiteY19" fmla="*/ 9508 h 9945"/>
              <a:gd name="connsiteX20" fmla="*/ 5068 w 10000"/>
              <a:gd name="connsiteY20" fmla="*/ 9521 h 9945"/>
              <a:gd name="connsiteX21" fmla="*/ 5205 w 10000"/>
              <a:gd name="connsiteY21" fmla="*/ 9539 h 9945"/>
              <a:gd name="connsiteX22" fmla="*/ 5341 w 10000"/>
              <a:gd name="connsiteY22" fmla="*/ 9561 h 9945"/>
              <a:gd name="connsiteX23" fmla="*/ 5478 w 10000"/>
              <a:gd name="connsiteY23" fmla="*/ 9586 h 9945"/>
              <a:gd name="connsiteX24" fmla="*/ 5612 w 10000"/>
              <a:gd name="connsiteY24" fmla="*/ 9612 h 9945"/>
              <a:gd name="connsiteX25" fmla="*/ 5744 w 10000"/>
              <a:gd name="connsiteY25" fmla="*/ 9643 h 9945"/>
              <a:gd name="connsiteX26" fmla="*/ 5876 w 10000"/>
              <a:gd name="connsiteY26" fmla="*/ 9679 h 9945"/>
              <a:gd name="connsiteX27" fmla="*/ 6009 w 10000"/>
              <a:gd name="connsiteY27" fmla="*/ 9714 h 9945"/>
              <a:gd name="connsiteX28" fmla="*/ 6139 w 10000"/>
              <a:gd name="connsiteY28" fmla="*/ 9754 h 9945"/>
              <a:gd name="connsiteX29" fmla="*/ 6267 w 10000"/>
              <a:gd name="connsiteY29" fmla="*/ 9798 h 9945"/>
              <a:gd name="connsiteX30" fmla="*/ 6395 w 10000"/>
              <a:gd name="connsiteY30" fmla="*/ 9845 h 9945"/>
              <a:gd name="connsiteX31" fmla="*/ 6647 w 10000"/>
              <a:gd name="connsiteY31" fmla="*/ 9945 h 9945"/>
              <a:gd name="connsiteX32" fmla="*/ 10000 w 10000"/>
              <a:gd name="connsiteY32" fmla="*/ 1263 h 9945"/>
              <a:gd name="connsiteX33" fmla="*/ 9853 w 10000"/>
              <a:gd name="connsiteY33" fmla="*/ 1194 h 9945"/>
              <a:gd name="connsiteX34" fmla="*/ 9706 w 10000"/>
              <a:gd name="connsiteY34" fmla="*/ 1128 h 9945"/>
              <a:gd name="connsiteX35" fmla="*/ 9556 w 10000"/>
              <a:gd name="connsiteY35" fmla="*/ 1061 h 9945"/>
              <a:gd name="connsiteX36" fmla="*/ 9407 w 10000"/>
              <a:gd name="connsiteY36" fmla="*/ 1001 h 9945"/>
              <a:gd name="connsiteX37" fmla="*/ 9258 w 10000"/>
              <a:gd name="connsiteY37" fmla="*/ 937 h 9945"/>
              <a:gd name="connsiteX38" fmla="*/ 9105 w 10000"/>
              <a:gd name="connsiteY38" fmla="*/ 879 h 9945"/>
              <a:gd name="connsiteX39" fmla="*/ 8954 w 10000"/>
              <a:gd name="connsiteY39" fmla="*/ 820 h 9945"/>
              <a:gd name="connsiteX40" fmla="*/ 8803 w 10000"/>
              <a:gd name="connsiteY40" fmla="*/ 767 h 9945"/>
              <a:gd name="connsiteX41" fmla="*/ 8650 w 10000"/>
              <a:gd name="connsiteY41" fmla="*/ 711 h 9945"/>
              <a:gd name="connsiteX42" fmla="*/ 8497 w 10000"/>
              <a:gd name="connsiteY42" fmla="*/ 658 h 9945"/>
              <a:gd name="connsiteX43" fmla="*/ 8340 w 10000"/>
              <a:gd name="connsiteY43" fmla="*/ 609 h 9945"/>
              <a:gd name="connsiteX44" fmla="*/ 8185 w 10000"/>
              <a:gd name="connsiteY44" fmla="*/ 560 h 9945"/>
              <a:gd name="connsiteX45" fmla="*/ 8030 w 10000"/>
              <a:gd name="connsiteY45" fmla="*/ 514 h 9945"/>
              <a:gd name="connsiteX46" fmla="*/ 7871 w 10000"/>
              <a:gd name="connsiteY46" fmla="*/ 472 h 9945"/>
              <a:gd name="connsiteX47" fmla="*/ 7716 w 10000"/>
              <a:gd name="connsiteY47" fmla="*/ 428 h 9945"/>
              <a:gd name="connsiteX48" fmla="*/ 7557 w 10000"/>
              <a:gd name="connsiteY48" fmla="*/ 388 h 9945"/>
              <a:gd name="connsiteX49" fmla="*/ 7398 w 10000"/>
              <a:gd name="connsiteY49" fmla="*/ 348 h 9945"/>
              <a:gd name="connsiteX50" fmla="*/ 7239 w 10000"/>
              <a:gd name="connsiteY50" fmla="*/ 312 h 9945"/>
              <a:gd name="connsiteX51" fmla="*/ 7079 w 10000"/>
              <a:gd name="connsiteY51" fmla="*/ 277 h 9945"/>
              <a:gd name="connsiteX52" fmla="*/ 6920 w 10000"/>
              <a:gd name="connsiteY52" fmla="*/ 244 h 9945"/>
              <a:gd name="connsiteX53" fmla="*/ 6757 w 10000"/>
              <a:gd name="connsiteY53" fmla="*/ 215 h 9945"/>
              <a:gd name="connsiteX54" fmla="*/ 6594 w 10000"/>
              <a:gd name="connsiteY54" fmla="*/ 186 h 9945"/>
              <a:gd name="connsiteX55" fmla="*/ 6434 w 10000"/>
              <a:gd name="connsiteY55" fmla="*/ 157 h 9945"/>
              <a:gd name="connsiteX56" fmla="*/ 6269 w 10000"/>
              <a:gd name="connsiteY56" fmla="*/ 133 h 9945"/>
              <a:gd name="connsiteX57" fmla="*/ 6106 w 10000"/>
              <a:gd name="connsiteY57" fmla="*/ 113 h 9945"/>
              <a:gd name="connsiteX58" fmla="*/ 5943 w 10000"/>
              <a:gd name="connsiteY58" fmla="*/ 91 h 9945"/>
              <a:gd name="connsiteX59" fmla="*/ 5777 w 10000"/>
              <a:gd name="connsiteY59" fmla="*/ 73 h 9945"/>
              <a:gd name="connsiteX60" fmla="*/ 5612 w 10000"/>
              <a:gd name="connsiteY60" fmla="*/ 55 h 9945"/>
              <a:gd name="connsiteX61" fmla="*/ 5446 w 10000"/>
              <a:gd name="connsiteY61" fmla="*/ 42 h 9945"/>
              <a:gd name="connsiteX62" fmla="*/ 5279 w 10000"/>
              <a:gd name="connsiteY62" fmla="*/ 29 h 9945"/>
              <a:gd name="connsiteX63" fmla="*/ 5110 w 10000"/>
              <a:gd name="connsiteY63" fmla="*/ 20 h 9945"/>
              <a:gd name="connsiteX64" fmla="*/ 4946 w 10000"/>
              <a:gd name="connsiteY64" fmla="*/ 11 h 9945"/>
              <a:gd name="connsiteX65" fmla="*/ 4783 w 10000"/>
              <a:gd name="connsiteY65" fmla="*/ 4 h 9945"/>
              <a:gd name="connsiteX66" fmla="*/ 4620 w 10000"/>
              <a:gd name="connsiteY66" fmla="*/ 2 h 9945"/>
              <a:gd name="connsiteX67" fmla="*/ 4461 w 10000"/>
              <a:gd name="connsiteY67" fmla="*/ 0 h 9945"/>
              <a:gd name="connsiteX68" fmla="*/ 4301 w 10000"/>
              <a:gd name="connsiteY68" fmla="*/ 2 h 9945"/>
              <a:gd name="connsiteX69" fmla="*/ 4142 w 10000"/>
              <a:gd name="connsiteY69" fmla="*/ 2 h 9945"/>
              <a:gd name="connsiteX70" fmla="*/ 3981 w 10000"/>
              <a:gd name="connsiteY70" fmla="*/ 7 h 9945"/>
              <a:gd name="connsiteX71" fmla="*/ 3822 w 10000"/>
              <a:gd name="connsiteY71" fmla="*/ 13 h 9945"/>
              <a:gd name="connsiteX72" fmla="*/ 3663 w 10000"/>
              <a:gd name="connsiteY72" fmla="*/ 22 h 9945"/>
              <a:gd name="connsiteX73" fmla="*/ 3504 w 10000"/>
              <a:gd name="connsiteY73" fmla="*/ 33 h 9945"/>
              <a:gd name="connsiteX74" fmla="*/ 3346 w 10000"/>
              <a:gd name="connsiteY74" fmla="*/ 47 h 9945"/>
              <a:gd name="connsiteX75" fmla="*/ 3189 w 10000"/>
              <a:gd name="connsiteY75" fmla="*/ 58 h 9945"/>
              <a:gd name="connsiteX76" fmla="*/ 3034 w 10000"/>
              <a:gd name="connsiteY76" fmla="*/ 75 h 9945"/>
              <a:gd name="connsiteX77" fmla="*/ 2875 w 10000"/>
              <a:gd name="connsiteY77" fmla="*/ 93 h 9945"/>
              <a:gd name="connsiteX78" fmla="*/ 2720 w 10000"/>
              <a:gd name="connsiteY78" fmla="*/ 113 h 9945"/>
              <a:gd name="connsiteX79" fmla="*/ 2565 w 10000"/>
              <a:gd name="connsiteY79" fmla="*/ 133 h 9945"/>
              <a:gd name="connsiteX80" fmla="*/ 2408 w 10000"/>
              <a:gd name="connsiteY80" fmla="*/ 157 h 9945"/>
              <a:gd name="connsiteX81" fmla="*/ 2253 w 10000"/>
              <a:gd name="connsiteY81" fmla="*/ 182 h 9945"/>
              <a:gd name="connsiteX82" fmla="*/ 2100 w 10000"/>
              <a:gd name="connsiteY82" fmla="*/ 213 h 9945"/>
              <a:gd name="connsiteX83" fmla="*/ 1947 w 10000"/>
              <a:gd name="connsiteY83" fmla="*/ 241 h 9945"/>
              <a:gd name="connsiteX84" fmla="*/ 1792 w 10000"/>
              <a:gd name="connsiteY84" fmla="*/ 270 h 9945"/>
              <a:gd name="connsiteX85" fmla="*/ 1641 w 10000"/>
              <a:gd name="connsiteY85" fmla="*/ 306 h 9945"/>
              <a:gd name="connsiteX86" fmla="*/ 1488 w 10000"/>
              <a:gd name="connsiteY86" fmla="*/ 339 h 9945"/>
              <a:gd name="connsiteX87" fmla="*/ 1337 w 10000"/>
              <a:gd name="connsiteY87" fmla="*/ 377 h 9945"/>
              <a:gd name="connsiteX88" fmla="*/ 1186 w 10000"/>
              <a:gd name="connsiteY88" fmla="*/ 414 h 9945"/>
              <a:gd name="connsiteX89" fmla="*/ 1036 w 10000"/>
              <a:gd name="connsiteY89" fmla="*/ 454 h 9945"/>
              <a:gd name="connsiteX90" fmla="*/ 885 w 10000"/>
              <a:gd name="connsiteY90" fmla="*/ 496 h 9945"/>
              <a:gd name="connsiteX91" fmla="*/ 736 w 10000"/>
              <a:gd name="connsiteY91" fmla="*/ 538 h 9945"/>
              <a:gd name="connsiteX92" fmla="*/ 589 w 10000"/>
              <a:gd name="connsiteY92" fmla="*/ 585 h 9945"/>
              <a:gd name="connsiteX93" fmla="*/ 440 w 10000"/>
              <a:gd name="connsiteY93" fmla="*/ 631 h 9945"/>
              <a:gd name="connsiteX94" fmla="*/ 293 w 10000"/>
              <a:gd name="connsiteY94" fmla="*/ 680 h 9945"/>
              <a:gd name="connsiteX95" fmla="*/ 145 w 10000"/>
              <a:gd name="connsiteY95" fmla="*/ 733 h 9945"/>
              <a:gd name="connsiteX96" fmla="*/ 0 w 10000"/>
              <a:gd name="connsiteY96" fmla="*/ 784 h 9945"/>
              <a:gd name="connsiteX0" fmla="*/ 0 w 10000"/>
              <a:gd name="connsiteY0" fmla="*/ 788 h 10000"/>
              <a:gd name="connsiteX1" fmla="*/ 2484 w 10000"/>
              <a:gd name="connsiteY1" fmla="*/ 9888 h 10000"/>
              <a:gd name="connsiteX2" fmla="*/ 2611 w 10000"/>
              <a:gd name="connsiteY2" fmla="*/ 9841 h 10000"/>
              <a:gd name="connsiteX3" fmla="*/ 2741 w 10000"/>
              <a:gd name="connsiteY3" fmla="*/ 9801 h 10000"/>
              <a:gd name="connsiteX4" fmla="*/ 2871 w 10000"/>
              <a:gd name="connsiteY4" fmla="*/ 9759 h 10000"/>
              <a:gd name="connsiteX5" fmla="*/ 3003 w 10000"/>
              <a:gd name="connsiteY5" fmla="*/ 9721 h 10000"/>
              <a:gd name="connsiteX6" fmla="*/ 3134 w 10000"/>
              <a:gd name="connsiteY6" fmla="*/ 9690 h 10000"/>
              <a:gd name="connsiteX7" fmla="*/ 3268 w 10000"/>
              <a:gd name="connsiteY7" fmla="*/ 9661 h 10000"/>
              <a:gd name="connsiteX8" fmla="*/ 3404 w 10000"/>
              <a:gd name="connsiteY8" fmla="*/ 9634 h 10000"/>
              <a:gd name="connsiteX9" fmla="*/ 3537 w 10000"/>
              <a:gd name="connsiteY9" fmla="*/ 9610 h 10000"/>
              <a:gd name="connsiteX10" fmla="*/ 3675 w 10000"/>
              <a:gd name="connsiteY10" fmla="*/ 9590 h 10000"/>
              <a:gd name="connsiteX11" fmla="*/ 3811 w 10000"/>
              <a:gd name="connsiteY11" fmla="*/ 9572 h 10000"/>
              <a:gd name="connsiteX12" fmla="*/ 3950 w 10000"/>
              <a:gd name="connsiteY12" fmla="*/ 9559 h 10000"/>
              <a:gd name="connsiteX13" fmla="*/ 4088 w 10000"/>
              <a:gd name="connsiteY13" fmla="*/ 9548 h 10000"/>
              <a:gd name="connsiteX14" fmla="*/ 4229 w 10000"/>
              <a:gd name="connsiteY14" fmla="*/ 9540 h 10000"/>
              <a:gd name="connsiteX15" fmla="*/ 4367 w 10000"/>
              <a:gd name="connsiteY15" fmla="*/ 9538 h 10000"/>
              <a:gd name="connsiteX16" fmla="*/ 4508 w 10000"/>
              <a:gd name="connsiteY16" fmla="*/ 9538 h 10000"/>
              <a:gd name="connsiteX17" fmla="*/ 4651 w 10000"/>
              <a:gd name="connsiteY17" fmla="*/ 9542 h 10000"/>
              <a:gd name="connsiteX18" fmla="*/ 4791 w 10000"/>
              <a:gd name="connsiteY18" fmla="*/ 9550 h 10000"/>
              <a:gd name="connsiteX19" fmla="*/ 4930 w 10000"/>
              <a:gd name="connsiteY19" fmla="*/ 9561 h 10000"/>
              <a:gd name="connsiteX20" fmla="*/ 5068 w 10000"/>
              <a:gd name="connsiteY20" fmla="*/ 9574 h 10000"/>
              <a:gd name="connsiteX21" fmla="*/ 5205 w 10000"/>
              <a:gd name="connsiteY21" fmla="*/ 9592 h 10000"/>
              <a:gd name="connsiteX22" fmla="*/ 5341 w 10000"/>
              <a:gd name="connsiteY22" fmla="*/ 9614 h 10000"/>
              <a:gd name="connsiteX23" fmla="*/ 5478 w 10000"/>
              <a:gd name="connsiteY23" fmla="*/ 9639 h 10000"/>
              <a:gd name="connsiteX24" fmla="*/ 5612 w 10000"/>
              <a:gd name="connsiteY24" fmla="*/ 9665 h 10000"/>
              <a:gd name="connsiteX25" fmla="*/ 5744 w 10000"/>
              <a:gd name="connsiteY25" fmla="*/ 9696 h 10000"/>
              <a:gd name="connsiteX26" fmla="*/ 5876 w 10000"/>
              <a:gd name="connsiteY26" fmla="*/ 9733 h 10000"/>
              <a:gd name="connsiteX27" fmla="*/ 6009 w 10000"/>
              <a:gd name="connsiteY27" fmla="*/ 9768 h 10000"/>
              <a:gd name="connsiteX28" fmla="*/ 6139 w 10000"/>
              <a:gd name="connsiteY28" fmla="*/ 9808 h 10000"/>
              <a:gd name="connsiteX29" fmla="*/ 6267 w 10000"/>
              <a:gd name="connsiteY29" fmla="*/ 9852 h 10000"/>
              <a:gd name="connsiteX30" fmla="*/ 6395 w 10000"/>
              <a:gd name="connsiteY30" fmla="*/ 9899 h 10000"/>
              <a:gd name="connsiteX31" fmla="*/ 6647 w 10000"/>
              <a:gd name="connsiteY31" fmla="*/ 10000 h 10000"/>
              <a:gd name="connsiteX32" fmla="*/ 10000 w 10000"/>
              <a:gd name="connsiteY32" fmla="*/ 1270 h 10000"/>
              <a:gd name="connsiteX33" fmla="*/ 9853 w 10000"/>
              <a:gd name="connsiteY33" fmla="*/ 1201 h 10000"/>
              <a:gd name="connsiteX34" fmla="*/ 9706 w 10000"/>
              <a:gd name="connsiteY34" fmla="*/ 1134 h 10000"/>
              <a:gd name="connsiteX35" fmla="*/ 9556 w 10000"/>
              <a:gd name="connsiteY35" fmla="*/ 1067 h 10000"/>
              <a:gd name="connsiteX36" fmla="*/ 9407 w 10000"/>
              <a:gd name="connsiteY36" fmla="*/ 1007 h 10000"/>
              <a:gd name="connsiteX37" fmla="*/ 9258 w 10000"/>
              <a:gd name="connsiteY37" fmla="*/ 942 h 10000"/>
              <a:gd name="connsiteX38" fmla="*/ 9105 w 10000"/>
              <a:gd name="connsiteY38" fmla="*/ 884 h 10000"/>
              <a:gd name="connsiteX39" fmla="*/ 8954 w 10000"/>
              <a:gd name="connsiteY39" fmla="*/ 825 h 10000"/>
              <a:gd name="connsiteX40" fmla="*/ 8803 w 10000"/>
              <a:gd name="connsiteY40" fmla="*/ 771 h 10000"/>
              <a:gd name="connsiteX41" fmla="*/ 8650 w 10000"/>
              <a:gd name="connsiteY41" fmla="*/ 715 h 10000"/>
              <a:gd name="connsiteX42" fmla="*/ 8497 w 10000"/>
              <a:gd name="connsiteY42" fmla="*/ 662 h 10000"/>
              <a:gd name="connsiteX43" fmla="*/ 8340 w 10000"/>
              <a:gd name="connsiteY43" fmla="*/ 612 h 10000"/>
              <a:gd name="connsiteX44" fmla="*/ 8185 w 10000"/>
              <a:gd name="connsiteY44" fmla="*/ 563 h 10000"/>
              <a:gd name="connsiteX45" fmla="*/ 8030 w 10000"/>
              <a:gd name="connsiteY45" fmla="*/ 517 h 10000"/>
              <a:gd name="connsiteX46" fmla="*/ 7871 w 10000"/>
              <a:gd name="connsiteY46" fmla="*/ 475 h 10000"/>
              <a:gd name="connsiteX47" fmla="*/ 7716 w 10000"/>
              <a:gd name="connsiteY47" fmla="*/ 430 h 10000"/>
              <a:gd name="connsiteX48" fmla="*/ 7557 w 10000"/>
              <a:gd name="connsiteY48" fmla="*/ 390 h 10000"/>
              <a:gd name="connsiteX49" fmla="*/ 7398 w 10000"/>
              <a:gd name="connsiteY49" fmla="*/ 350 h 10000"/>
              <a:gd name="connsiteX50" fmla="*/ 7239 w 10000"/>
              <a:gd name="connsiteY50" fmla="*/ 314 h 10000"/>
              <a:gd name="connsiteX51" fmla="*/ 7079 w 10000"/>
              <a:gd name="connsiteY51" fmla="*/ 279 h 10000"/>
              <a:gd name="connsiteX52" fmla="*/ 6920 w 10000"/>
              <a:gd name="connsiteY52" fmla="*/ 245 h 10000"/>
              <a:gd name="connsiteX53" fmla="*/ 6757 w 10000"/>
              <a:gd name="connsiteY53" fmla="*/ 216 h 10000"/>
              <a:gd name="connsiteX54" fmla="*/ 6594 w 10000"/>
              <a:gd name="connsiteY54" fmla="*/ 187 h 10000"/>
              <a:gd name="connsiteX55" fmla="*/ 6434 w 10000"/>
              <a:gd name="connsiteY55" fmla="*/ 158 h 10000"/>
              <a:gd name="connsiteX56" fmla="*/ 6269 w 10000"/>
              <a:gd name="connsiteY56" fmla="*/ 134 h 10000"/>
              <a:gd name="connsiteX57" fmla="*/ 6106 w 10000"/>
              <a:gd name="connsiteY57" fmla="*/ 114 h 10000"/>
              <a:gd name="connsiteX58" fmla="*/ 5943 w 10000"/>
              <a:gd name="connsiteY58" fmla="*/ 92 h 10000"/>
              <a:gd name="connsiteX59" fmla="*/ 5777 w 10000"/>
              <a:gd name="connsiteY59" fmla="*/ 73 h 10000"/>
              <a:gd name="connsiteX60" fmla="*/ 5612 w 10000"/>
              <a:gd name="connsiteY60" fmla="*/ 55 h 10000"/>
              <a:gd name="connsiteX61" fmla="*/ 5446 w 10000"/>
              <a:gd name="connsiteY61" fmla="*/ 42 h 10000"/>
              <a:gd name="connsiteX62" fmla="*/ 5279 w 10000"/>
              <a:gd name="connsiteY62" fmla="*/ 29 h 10000"/>
              <a:gd name="connsiteX63" fmla="*/ 5110 w 10000"/>
              <a:gd name="connsiteY63" fmla="*/ 20 h 10000"/>
              <a:gd name="connsiteX64" fmla="*/ 4946 w 10000"/>
              <a:gd name="connsiteY64" fmla="*/ 11 h 10000"/>
              <a:gd name="connsiteX65" fmla="*/ 4783 w 10000"/>
              <a:gd name="connsiteY65" fmla="*/ 4 h 10000"/>
              <a:gd name="connsiteX66" fmla="*/ 4620 w 10000"/>
              <a:gd name="connsiteY66" fmla="*/ 2 h 10000"/>
              <a:gd name="connsiteX67" fmla="*/ 4461 w 10000"/>
              <a:gd name="connsiteY67" fmla="*/ 0 h 10000"/>
              <a:gd name="connsiteX68" fmla="*/ 4301 w 10000"/>
              <a:gd name="connsiteY68" fmla="*/ 2 h 10000"/>
              <a:gd name="connsiteX69" fmla="*/ 4142 w 10000"/>
              <a:gd name="connsiteY69" fmla="*/ 2 h 10000"/>
              <a:gd name="connsiteX70" fmla="*/ 3981 w 10000"/>
              <a:gd name="connsiteY70" fmla="*/ 7 h 10000"/>
              <a:gd name="connsiteX71" fmla="*/ 3822 w 10000"/>
              <a:gd name="connsiteY71" fmla="*/ 13 h 10000"/>
              <a:gd name="connsiteX72" fmla="*/ 3663 w 10000"/>
              <a:gd name="connsiteY72" fmla="*/ 22 h 10000"/>
              <a:gd name="connsiteX73" fmla="*/ 3504 w 10000"/>
              <a:gd name="connsiteY73" fmla="*/ 33 h 10000"/>
              <a:gd name="connsiteX74" fmla="*/ 3346 w 10000"/>
              <a:gd name="connsiteY74" fmla="*/ 47 h 10000"/>
              <a:gd name="connsiteX75" fmla="*/ 3189 w 10000"/>
              <a:gd name="connsiteY75" fmla="*/ 58 h 10000"/>
              <a:gd name="connsiteX76" fmla="*/ 3034 w 10000"/>
              <a:gd name="connsiteY76" fmla="*/ 75 h 10000"/>
              <a:gd name="connsiteX77" fmla="*/ 2875 w 10000"/>
              <a:gd name="connsiteY77" fmla="*/ 94 h 10000"/>
              <a:gd name="connsiteX78" fmla="*/ 2720 w 10000"/>
              <a:gd name="connsiteY78" fmla="*/ 114 h 10000"/>
              <a:gd name="connsiteX79" fmla="*/ 2565 w 10000"/>
              <a:gd name="connsiteY79" fmla="*/ 134 h 10000"/>
              <a:gd name="connsiteX80" fmla="*/ 2408 w 10000"/>
              <a:gd name="connsiteY80" fmla="*/ 158 h 10000"/>
              <a:gd name="connsiteX81" fmla="*/ 2253 w 10000"/>
              <a:gd name="connsiteY81" fmla="*/ 183 h 10000"/>
              <a:gd name="connsiteX82" fmla="*/ 2100 w 10000"/>
              <a:gd name="connsiteY82" fmla="*/ 214 h 10000"/>
              <a:gd name="connsiteX83" fmla="*/ 1947 w 10000"/>
              <a:gd name="connsiteY83" fmla="*/ 242 h 10000"/>
              <a:gd name="connsiteX84" fmla="*/ 1792 w 10000"/>
              <a:gd name="connsiteY84" fmla="*/ 271 h 10000"/>
              <a:gd name="connsiteX85" fmla="*/ 1641 w 10000"/>
              <a:gd name="connsiteY85" fmla="*/ 308 h 10000"/>
              <a:gd name="connsiteX86" fmla="*/ 1488 w 10000"/>
              <a:gd name="connsiteY86" fmla="*/ 341 h 10000"/>
              <a:gd name="connsiteX87" fmla="*/ 1337 w 10000"/>
              <a:gd name="connsiteY87" fmla="*/ 379 h 10000"/>
              <a:gd name="connsiteX88" fmla="*/ 1186 w 10000"/>
              <a:gd name="connsiteY88" fmla="*/ 416 h 10000"/>
              <a:gd name="connsiteX89" fmla="*/ 1036 w 10000"/>
              <a:gd name="connsiteY89" fmla="*/ 457 h 10000"/>
              <a:gd name="connsiteX90" fmla="*/ 885 w 10000"/>
              <a:gd name="connsiteY90" fmla="*/ 499 h 10000"/>
              <a:gd name="connsiteX91" fmla="*/ 736 w 10000"/>
              <a:gd name="connsiteY91" fmla="*/ 541 h 10000"/>
              <a:gd name="connsiteX92" fmla="*/ 589 w 10000"/>
              <a:gd name="connsiteY92" fmla="*/ 588 h 10000"/>
              <a:gd name="connsiteX93" fmla="*/ 440 w 10000"/>
              <a:gd name="connsiteY93" fmla="*/ 634 h 10000"/>
              <a:gd name="connsiteX94" fmla="*/ 293 w 10000"/>
              <a:gd name="connsiteY94" fmla="*/ 684 h 10000"/>
              <a:gd name="connsiteX95" fmla="*/ 145 w 10000"/>
              <a:gd name="connsiteY95" fmla="*/ 737 h 10000"/>
              <a:gd name="connsiteX96" fmla="*/ 0 w 10000"/>
              <a:gd name="connsiteY96" fmla="*/ 788 h 10000"/>
              <a:gd name="connsiteX0" fmla="*/ 0 w 10000"/>
              <a:gd name="connsiteY0" fmla="*/ 788 h 10020"/>
              <a:gd name="connsiteX1" fmla="*/ 2484 w 10000"/>
              <a:gd name="connsiteY1" fmla="*/ 9888 h 10020"/>
              <a:gd name="connsiteX2" fmla="*/ 2611 w 10000"/>
              <a:gd name="connsiteY2" fmla="*/ 9841 h 10020"/>
              <a:gd name="connsiteX3" fmla="*/ 2741 w 10000"/>
              <a:gd name="connsiteY3" fmla="*/ 9801 h 10020"/>
              <a:gd name="connsiteX4" fmla="*/ 2871 w 10000"/>
              <a:gd name="connsiteY4" fmla="*/ 9759 h 10020"/>
              <a:gd name="connsiteX5" fmla="*/ 3003 w 10000"/>
              <a:gd name="connsiteY5" fmla="*/ 9721 h 10020"/>
              <a:gd name="connsiteX6" fmla="*/ 3134 w 10000"/>
              <a:gd name="connsiteY6" fmla="*/ 9690 h 10020"/>
              <a:gd name="connsiteX7" fmla="*/ 3268 w 10000"/>
              <a:gd name="connsiteY7" fmla="*/ 9661 h 10020"/>
              <a:gd name="connsiteX8" fmla="*/ 3404 w 10000"/>
              <a:gd name="connsiteY8" fmla="*/ 9634 h 10020"/>
              <a:gd name="connsiteX9" fmla="*/ 3537 w 10000"/>
              <a:gd name="connsiteY9" fmla="*/ 9610 h 10020"/>
              <a:gd name="connsiteX10" fmla="*/ 3675 w 10000"/>
              <a:gd name="connsiteY10" fmla="*/ 9590 h 10020"/>
              <a:gd name="connsiteX11" fmla="*/ 3811 w 10000"/>
              <a:gd name="connsiteY11" fmla="*/ 9572 h 10020"/>
              <a:gd name="connsiteX12" fmla="*/ 3950 w 10000"/>
              <a:gd name="connsiteY12" fmla="*/ 9559 h 10020"/>
              <a:gd name="connsiteX13" fmla="*/ 4088 w 10000"/>
              <a:gd name="connsiteY13" fmla="*/ 9548 h 10020"/>
              <a:gd name="connsiteX14" fmla="*/ 4229 w 10000"/>
              <a:gd name="connsiteY14" fmla="*/ 9540 h 10020"/>
              <a:gd name="connsiteX15" fmla="*/ 4367 w 10000"/>
              <a:gd name="connsiteY15" fmla="*/ 9538 h 10020"/>
              <a:gd name="connsiteX16" fmla="*/ 4508 w 10000"/>
              <a:gd name="connsiteY16" fmla="*/ 9538 h 10020"/>
              <a:gd name="connsiteX17" fmla="*/ 4651 w 10000"/>
              <a:gd name="connsiteY17" fmla="*/ 9542 h 10020"/>
              <a:gd name="connsiteX18" fmla="*/ 4791 w 10000"/>
              <a:gd name="connsiteY18" fmla="*/ 9550 h 10020"/>
              <a:gd name="connsiteX19" fmla="*/ 4930 w 10000"/>
              <a:gd name="connsiteY19" fmla="*/ 9561 h 10020"/>
              <a:gd name="connsiteX20" fmla="*/ 5068 w 10000"/>
              <a:gd name="connsiteY20" fmla="*/ 9574 h 10020"/>
              <a:gd name="connsiteX21" fmla="*/ 5205 w 10000"/>
              <a:gd name="connsiteY21" fmla="*/ 9592 h 10020"/>
              <a:gd name="connsiteX22" fmla="*/ 5341 w 10000"/>
              <a:gd name="connsiteY22" fmla="*/ 9614 h 10020"/>
              <a:gd name="connsiteX23" fmla="*/ 5478 w 10000"/>
              <a:gd name="connsiteY23" fmla="*/ 9639 h 10020"/>
              <a:gd name="connsiteX24" fmla="*/ 5612 w 10000"/>
              <a:gd name="connsiteY24" fmla="*/ 9665 h 10020"/>
              <a:gd name="connsiteX25" fmla="*/ 5744 w 10000"/>
              <a:gd name="connsiteY25" fmla="*/ 9696 h 10020"/>
              <a:gd name="connsiteX26" fmla="*/ 5876 w 10000"/>
              <a:gd name="connsiteY26" fmla="*/ 9733 h 10020"/>
              <a:gd name="connsiteX27" fmla="*/ 6009 w 10000"/>
              <a:gd name="connsiteY27" fmla="*/ 9768 h 10020"/>
              <a:gd name="connsiteX28" fmla="*/ 6139 w 10000"/>
              <a:gd name="connsiteY28" fmla="*/ 9808 h 10020"/>
              <a:gd name="connsiteX29" fmla="*/ 6267 w 10000"/>
              <a:gd name="connsiteY29" fmla="*/ 9852 h 10020"/>
              <a:gd name="connsiteX30" fmla="*/ 6395 w 10000"/>
              <a:gd name="connsiteY30" fmla="*/ 9899 h 10020"/>
              <a:gd name="connsiteX31" fmla="*/ 6607 w 10000"/>
              <a:gd name="connsiteY31" fmla="*/ 10020 h 10020"/>
              <a:gd name="connsiteX32" fmla="*/ 10000 w 10000"/>
              <a:gd name="connsiteY32" fmla="*/ 1270 h 10020"/>
              <a:gd name="connsiteX33" fmla="*/ 9853 w 10000"/>
              <a:gd name="connsiteY33" fmla="*/ 1201 h 10020"/>
              <a:gd name="connsiteX34" fmla="*/ 9706 w 10000"/>
              <a:gd name="connsiteY34" fmla="*/ 1134 h 10020"/>
              <a:gd name="connsiteX35" fmla="*/ 9556 w 10000"/>
              <a:gd name="connsiteY35" fmla="*/ 1067 h 10020"/>
              <a:gd name="connsiteX36" fmla="*/ 9407 w 10000"/>
              <a:gd name="connsiteY36" fmla="*/ 1007 h 10020"/>
              <a:gd name="connsiteX37" fmla="*/ 9258 w 10000"/>
              <a:gd name="connsiteY37" fmla="*/ 942 h 10020"/>
              <a:gd name="connsiteX38" fmla="*/ 9105 w 10000"/>
              <a:gd name="connsiteY38" fmla="*/ 884 h 10020"/>
              <a:gd name="connsiteX39" fmla="*/ 8954 w 10000"/>
              <a:gd name="connsiteY39" fmla="*/ 825 h 10020"/>
              <a:gd name="connsiteX40" fmla="*/ 8803 w 10000"/>
              <a:gd name="connsiteY40" fmla="*/ 771 h 10020"/>
              <a:gd name="connsiteX41" fmla="*/ 8650 w 10000"/>
              <a:gd name="connsiteY41" fmla="*/ 715 h 10020"/>
              <a:gd name="connsiteX42" fmla="*/ 8497 w 10000"/>
              <a:gd name="connsiteY42" fmla="*/ 662 h 10020"/>
              <a:gd name="connsiteX43" fmla="*/ 8340 w 10000"/>
              <a:gd name="connsiteY43" fmla="*/ 612 h 10020"/>
              <a:gd name="connsiteX44" fmla="*/ 8185 w 10000"/>
              <a:gd name="connsiteY44" fmla="*/ 563 h 10020"/>
              <a:gd name="connsiteX45" fmla="*/ 8030 w 10000"/>
              <a:gd name="connsiteY45" fmla="*/ 517 h 10020"/>
              <a:gd name="connsiteX46" fmla="*/ 7871 w 10000"/>
              <a:gd name="connsiteY46" fmla="*/ 475 h 10020"/>
              <a:gd name="connsiteX47" fmla="*/ 7716 w 10000"/>
              <a:gd name="connsiteY47" fmla="*/ 430 h 10020"/>
              <a:gd name="connsiteX48" fmla="*/ 7557 w 10000"/>
              <a:gd name="connsiteY48" fmla="*/ 390 h 10020"/>
              <a:gd name="connsiteX49" fmla="*/ 7398 w 10000"/>
              <a:gd name="connsiteY49" fmla="*/ 350 h 10020"/>
              <a:gd name="connsiteX50" fmla="*/ 7239 w 10000"/>
              <a:gd name="connsiteY50" fmla="*/ 314 h 10020"/>
              <a:gd name="connsiteX51" fmla="*/ 7079 w 10000"/>
              <a:gd name="connsiteY51" fmla="*/ 279 h 10020"/>
              <a:gd name="connsiteX52" fmla="*/ 6920 w 10000"/>
              <a:gd name="connsiteY52" fmla="*/ 245 h 10020"/>
              <a:gd name="connsiteX53" fmla="*/ 6757 w 10000"/>
              <a:gd name="connsiteY53" fmla="*/ 216 h 10020"/>
              <a:gd name="connsiteX54" fmla="*/ 6594 w 10000"/>
              <a:gd name="connsiteY54" fmla="*/ 187 h 10020"/>
              <a:gd name="connsiteX55" fmla="*/ 6434 w 10000"/>
              <a:gd name="connsiteY55" fmla="*/ 158 h 10020"/>
              <a:gd name="connsiteX56" fmla="*/ 6269 w 10000"/>
              <a:gd name="connsiteY56" fmla="*/ 134 h 10020"/>
              <a:gd name="connsiteX57" fmla="*/ 6106 w 10000"/>
              <a:gd name="connsiteY57" fmla="*/ 114 h 10020"/>
              <a:gd name="connsiteX58" fmla="*/ 5943 w 10000"/>
              <a:gd name="connsiteY58" fmla="*/ 92 h 10020"/>
              <a:gd name="connsiteX59" fmla="*/ 5777 w 10000"/>
              <a:gd name="connsiteY59" fmla="*/ 73 h 10020"/>
              <a:gd name="connsiteX60" fmla="*/ 5612 w 10000"/>
              <a:gd name="connsiteY60" fmla="*/ 55 h 10020"/>
              <a:gd name="connsiteX61" fmla="*/ 5446 w 10000"/>
              <a:gd name="connsiteY61" fmla="*/ 42 h 10020"/>
              <a:gd name="connsiteX62" fmla="*/ 5279 w 10000"/>
              <a:gd name="connsiteY62" fmla="*/ 29 h 10020"/>
              <a:gd name="connsiteX63" fmla="*/ 5110 w 10000"/>
              <a:gd name="connsiteY63" fmla="*/ 20 h 10020"/>
              <a:gd name="connsiteX64" fmla="*/ 4946 w 10000"/>
              <a:gd name="connsiteY64" fmla="*/ 11 h 10020"/>
              <a:gd name="connsiteX65" fmla="*/ 4783 w 10000"/>
              <a:gd name="connsiteY65" fmla="*/ 4 h 10020"/>
              <a:gd name="connsiteX66" fmla="*/ 4620 w 10000"/>
              <a:gd name="connsiteY66" fmla="*/ 2 h 10020"/>
              <a:gd name="connsiteX67" fmla="*/ 4461 w 10000"/>
              <a:gd name="connsiteY67" fmla="*/ 0 h 10020"/>
              <a:gd name="connsiteX68" fmla="*/ 4301 w 10000"/>
              <a:gd name="connsiteY68" fmla="*/ 2 h 10020"/>
              <a:gd name="connsiteX69" fmla="*/ 4142 w 10000"/>
              <a:gd name="connsiteY69" fmla="*/ 2 h 10020"/>
              <a:gd name="connsiteX70" fmla="*/ 3981 w 10000"/>
              <a:gd name="connsiteY70" fmla="*/ 7 h 10020"/>
              <a:gd name="connsiteX71" fmla="*/ 3822 w 10000"/>
              <a:gd name="connsiteY71" fmla="*/ 13 h 10020"/>
              <a:gd name="connsiteX72" fmla="*/ 3663 w 10000"/>
              <a:gd name="connsiteY72" fmla="*/ 22 h 10020"/>
              <a:gd name="connsiteX73" fmla="*/ 3504 w 10000"/>
              <a:gd name="connsiteY73" fmla="*/ 33 h 10020"/>
              <a:gd name="connsiteX74" fmla="*/ 3346 w 10000"/>
              <a:gd name="connsiteY74" fmla="*/ 47 h 10020"/>
              <a:gd name="connsiteX75" fmla="*/ 3189 w 10000"/>
              <a:gd name="connsiteY75" fmla="*/ 58 h 10020"/>
              <a:gd name="connsiteX76" fmla="*/ 3034 w 10000"/>
              <a:gd name="connsiteY76" fmla="*/ 75 h 10020"/>
              <a:gd name="connsiteX77" fmla="*/ 2875 w 10000"/>
              <a:gd name="connsiteY77" fmla="*/ 94 h 10020"/>
              <a:gd name="connsiteX78" fmla="*/ 2720 w 10000"/>
              <a:gd name="connsiteY78" fmla="*/ 114 h 10020"/>
              <a:gd name="connsiteX79" fmla="*/ 2565 w 10000"/>
              <a:gd name="connsiteY79" fmla="*/ 134 h 10020"/>
              <a:gd name="connsiteX80" fmla="*/ 2408 w 10000"/>
              <a:gd name="connsiteY80" fmla="*/ 158 h 10020"/>
              <a:gd name="connsiteX81" fmla="*/ 2253 w 10000"/>
              <a:gd name="connsiteY81" fmla="*/ 183 h 10020"/>
              <a:gd name="connsiteX82" fmla="*/ 2100 w 10000"/>
              <a:gd name="connsiteY82" fmla="*/ 214 h 10020"/>
              <a:gd name="connsiteX83" fmla="*/ 1947 w 10000"/>
              <a:gd name="connsiteY83" fmla="*/ 242 h 10020"/>
              <a:gd name="connsiteX84" fmla="*/ 1792 w 10000"/>
              <a:gd name="connsiteY84" fmla="*/ 271 h 10020"/>
              <a:gd name="connsiteX85" fmla="*/ 1641 w 10000"/>
              <a:gd name="connsiteY85" fmla="*/ 308 h 10020"/>
              <a:gd name="connsiteX86" fmla="*/ 1488 w 10000"/>
              <a:gd name="connsiteY86" fmla="*/ 341 h 10020"/>
              <a:gd name="connsiteX87" fmla="*/ 1337 w 10000"/>
              <a:gd name="connsiteY87" fmla="*/ 379 h 10020"/>
              <a:gd name="connsiteX88" fmla="*/ 1186 w 10000"/>
              <a:gd name="connsiteY88" fmla="*/ 416 h 10020"/>
              <a:gd name="connsiteX89" fmla="*/ 1036 w 10000"/>
              <a:gd name="connsiteY89" fmla="*/ 457 h 10020"/>
              <a:gd name="connsiteX90" fmla="*/ 885 w 10000"/>
              <a:gd name="connsiteY90" fmla="*/ 499 h 10020"/>
              <a:gd name="connsiteX91" fmla="*/ 736 w 10000"/>
              <a:gd name="connsiteY91" fmla="*/ 541 h 10020"/>
              <a:gd name="connsiteX92" fmla="*/ 589 w 10000"/>
              <a:gd name="connsiteY92" fmla="*/ 588 h 10020"/>
              <a:gd name="connsiteX93" fmla="*/ 440 w 10000"/>
              <a:gd name="connsiteY93" fmla="*/ 634 h 10020"/>
              <a:gd name="connsiteX94" fmla="*/ 293 w 10000"/>
              <a:gd name="connsiteY94" fmla="*/ 684 h 10020"/>
              <a:gd name="connsiteX95" fmla="*/ 145 w 10000"/>
              <a:gd name="connsiteY95" fmla="*/ 737 h 10020"/>
              <a:gd name="connsiteX96" fmla="*/ 0 w 10000"/>
              <a:gd name="connsiteY96" fmla="*/ 788 h 10020"/>
              <a:gd name="connsiteX0" fmla="*/ 0 w 10000"/>
              <a:gd name="connsiteY0" fmla="*/ 788 h 10020"/>
              <a:gd name="connsiteX1" fmla="*/ 2484 w 10000"/>
              <a:gd name="connsiteY1" fmla="*/ 9888 h 10020"/>
              <a:gd name="connsiteX2" fmla="*/ 2611 w 10000"/>
              <a:gd name="connsiteY2" fmla="*/ 9841 h 10020"/>
              <a:gd name="connsiteX3" fmla="*/ 2741 w 10000"/>
              <a:gd name="connsiteY3" fmla="*/ 9801 h 10020"/>
              <a:gd name="connsiteX4" fmla="*/ 2871 w 10000"/>
              <a:gd name="connsiteY4" fmla="*/ 9759 h 10020"/>
              <a:gd name="connsiteX5" fmla="*/ 3003 w 10000"/>
              <a:gd name="connsiteY5" fmla="*/ 9721 h 10020"/>
              <a:gd name="connsiteX6" fmla="*/ 3134 w 10000"/>
              <a:gd name="connsiteY6" fmla="*/ 9690 h 10020"/>
              <a:gd name="connsiteX7" fmla="*/ 3268 w 10000"/>
              <a:gd name="connsiteY7" fmla="*/ 9661 h 10020"/>
              <a:gd name="connsiteX8" fmla="*/ 3404 w 10000"/>
              <a:gd name="connsiteY8" fmla="*/ 9634 h 10020"/>
              <a:gd name="connsiteX9" fmla="*/ 3537 w 10000"/>
              <a:gd name="connsiteY9" fmla="*/ 9610 h 10020"/>
              <a:gd name="connsiteX10" fmla="*/ 3675 w 10000"/>
              <a:gd name="connsiteY10" fmla="*/ 9590 h 10020"/>
              <a:gd name="connsiteX11" fmla="*/ 3811 w 10000"/>
              <a:gd name="connsiteY11" fmla="*/ 9572 h 10020"/>
              <a:gd name="connsiteX12" fmla="*/ 3950 w 10000"/>
              <a:gd name="connsiteY12" fmla="*/ 9559 h 10020"/>
              <a:gd name="connsiteX13" fmla="*/ 4088 w 10000"/>
              <a:gd name="connsiteY13" fmla="*/ 9548 h 10020"/>
              <a:gd name="connsiteX14" fmla="*/ 4229 w 10000"/>
              <a:gd name="connsiteY14" fmla="*/ 9540 h 10020"/>
              <a:gd name="connsiteX15" fmla="*/ 4367 w 10000"/>
              <a:gd name="connsiteY15" fmla="*/ 9538 h 10020"/>
              <a:gd name="connsiteX16" fmla="*/ 4508 w 10000"/>
              <a:gd name="connsiteY16" fmla="*/ 9538 h 10020"/>
              <a:gd name="connsiteX17" fmla="*/ 4651 w 10000"/>
              <a:gd name="connsiteY17" fmla="*/ 9542 h 10020"/>
              <a:gd name="connsiteX18" fmla="*/ 4791 w 10000"/>
              <a:gd name="connsiteY18" fmla="*/ 9550 h 10020"/>
              <a:gd name="connsiteX19" fmla="*/ 4930 w 10000"/>
              <a:gd name="connsiteY19" fmla="*/ 9561 h 10020"/>
              <a:gd name="connsiteX20" fmla="*/ 5068 w 10000"/>
              <a:gd name="connsiteY20" fmla="*/ 9574 h 10020"/>
              <a:gd name="connsiteX21" fmla="*/ 5205 w 10000"/>
              <a:gd name="connsiteY21" fmla="*/ 9592 h 10020"/>
              <a:gd name="connsiteX22" fmla="*/ 5341 w 10000"/>
              <a:gd name="connsiteY22" fmla="*/ 9614 h 10020"/>
              <a:gd name="connsiteX23" fmla="*/ 5478 w 10000"/>
              <a:gd name="connsiteY23" fmla="*/ 9639 h 10020"/>
              <a:gd name="connsiteX24" fmla="*/ 5612 w 10000"/>
              <a:gd name="connsiteY24" fmla="*/ 9665 h 10020"/>
              <a:gd name="connsiteX25" fmla="*/ 5744 w 10000"/>
              <a:gd name="connsiteY25" fmla="*/ 9696 h 10020"/>
              <a:gd name="connsiteX26" fmla="*/ 5876 w 10000"/>
              <a:gd name="connsiteY26" fmla="*/ 9733 h 10020"/>
              <a:gd name="connsiteX27" fmla="*/ 6009 w 10000"/>
              <a:gd name="connsiteY27" fmla="*/ 9768 h 10020"/>
              <a:gd name="connsiteX28" fmla="*/ 6139 w 10000"/>
              <a:gd name="connsiteY28" fmla="*/ 9808 h 10020"/>
              <a:gd name="connsiteX29" fmla="*/ 6267 w 10000"/>
              <a:gd name="connsiteY29" fmla="*/ 9852 h 10020"/>
              <a:gd name="connsiteX30" fmla="*/ 6395 w 10000"/>
              <a:gd name="connsiteY30" fmla="*/ 9899 h 10020"/>
              <a:gd name="connsiteX31" fmla="*/ 6607 w 10000"/>
              <a:gd name="connsiteY31" fmla="*/ 10020 h 10020"/>
              <a:gd name="connsiteX32" fmla="*/ 10000 w 10000"/>
              <a:gd name="connsiteY32" fmla="*/ 1270 h 10020"/>
              <a:gd name="connsiteX33" fmla="*/ 9853 w 10000"/>
              <a:gd name="connsiteY33" fmla="*/ 1201 h 10020"/>
              <a:gd name="connsiteX34" fmla="*/ 9706 w 10000"/>
              <a:gd name="connsiteY34" fmla="*/ 1134 h 10020"/>
              <a:gd name="connsiteX35" fmla="*/ 9556 w 10000"/>
              <a:gd name="connsiteY35" fmla="*/ 1067 h 10020"/>
              <a:gd name="connsiteX36" fmla="*/ 9407 w 10000"/>
              <a:gd name="connsiteY36" fmla="*/ 1007 h 10020"/>
              <a:gd name="connsiteX37" fmla="*/ 9258 w 10000"/>
              <a:gd name="connsiteY37" fmla="*/ 942 h 10020"/>
              <a:gd name="connsiteX38" fmla="*/ 9105 w 10000"/>
              <a:gd name="connsiteY38" fmla="*/ 884 h 10020"/>
              <a:gd name="connsiteX39" fmla="*/ 8954 w 10000"/>
              <a:gd name="connsiteY39" fmla="*/ 825 h 10020"/>
              <a:gd name="connsiteX40" fmla="*/ 8803 w 10000"/>
              <a:gd name="connsiteY40" fmla="*/ 771 h 10020"/>
              <a:gd name="connsiteX41" fmla="*/ 8650 w 10000"/>
              <a:gd name="connsiteY41" fmla="*/ 715 h 10020"/>
              <a:gd name="connsiteX42" fmla="*/ 8497 w 10000"/>
              <a:gd name="connsiteY42" fmla="*/ 662 h 10020"/>
              <a:gd name="connsiteX43" fmla="*/ 8340 w 10000"/>
              <a:gd name="connsiteY43" fmla="*/ 612 h 10020"/>
              <a:gd name="connsiteX44" fmla="*/ 8185 w 10000"/>
              <a:gd name="connsiteY44" fmla="*/ 563 h 10020"/>
              <a:gd name="connsiteX45" fmla="*/ 8030 w 10000"/>
              <a:gd name="connsiteY45" fmla="*/ 517 h 10020"/>
              <a:gd name="connsiteX46" fmla="*/ 7871 w 10000"/>
              <a:gd name="connsiteY46" fmla="*/ 475 h 10020"/>
              <a:gd name="connsiteX47" fmla="*/ 7716 w 10000"/>
              <a:gd name="connsiteY47" fmla="*/ 430 h 10020"/>
              <a:gd name="connsiteX48" fmla="*/ 7557 w 10000"/>
              <a:gd name="connsiteY48" fmla="*/ 390 h 10020"/>
              <a:gd name="connsiteX49" fmla="*/ 7398 w 10000"/>
              <a:gd name="connsiteY49" fmla="*/ 350 h 10020"/>
              <a:gd name="connsiteX50" fmla="*/ 7239 w 10000"/>
              <a:gd name="connsiteY50" fmla="*/ 314 h 10020"/>
              <a:gd name="connsiteX51" fmla="*/ 7079 w 10000"/>
              <a:gd name="connsiteY51" fmla="*/ 279 h 10020"/>
              <a:gd name="connsiteX52" fmla="*/ 6920 w 10000"/>
              <a:gd name="connsiteY52" fmla="*/ 245 h 10020"/>
              <a:gd name="connsiteX53" fmla="*/ 6757 w 10000"/>
              <a:gd name="connsiteY53" fmla="*/ 216 h 10020"/>
              <a:gd name="connsiteX54" fmla="*/ 6594 w 10000"/>
              <a:gd name="connsiteY54" fmla="*/ 187 h 10020"/>
              <a:gd name="connsiteX55" fmla="*/ 6434 w 10000"/>
              <a:gd name="connsiteY55" fmla="*/ 158 h 10020"/>
              <a:gd name="connsiteX56" fmla="*/ 6269 w 10000"/>
              <a:gd name="connsiteY56" fmla="*/ 134 h 10020"/>
              <a:gd name="connsiteX57" fmla="*/ 6106 w 10000"/>
              <a:gd name="connsiteY57" fmla="*/ 114 h 10020"/>
              <a:gd name="connsiteX58" fmla="*/ 5943 w 10000"/>
              <a:gd name="connsiteY58" fmla="*/ 92 h 10020"/>
              <a:gd name="connsiteX59" fmla="*/ 5777 w 10000"/>
              <a:gd name="connsiteY59" fmla="*/ 73 h 10020"/>
              <a:gd name="connsiteX60" fmla="*/ 5612 w 10000"/>
              <a:gd name="connsiteY60" fmla="*/ 55 h 10020"/>
              <a:gd name="connsiteX61" fmla="*/ 5446 w 10000"/>
              <a:gd name="connsiteY61" fmla="*/ 42 h 10020"/>
              <a:gd name="connsiteX62" fmla="*/ 5279 w 10000"/>
              <a:gd name="connsiteY62" fmla="*/ 29 h 10020"/>
              <a:gd name="connsiteX63" fmla="*/ 5110 w 10000"/>
              <a:gd name="connsiteY63" fmla="*/ 20 h 10020"/>
              <a:gd name="connsiteX64" fmla="*/ 4946 w 10000"/>
              <a:gd name="connsiteY64" fmla="*/ 11 h 10020"/>
              <a:gd name="connsiteX65" fmla="*/ 4783 w 10000"/>
              <a:gd name="connsiteY65" fmla="*/ 4 h 10020"/>
              <a:gd name="connsiteX66" fmla="*/ 4620 w 10000"/>
              <a:gd name="connsiteY66" fmla="*/ 2 h 10020"/>
              <a:gd name="connsiteX67" fmla="*/ 4461 w 10000"/>
              <a:gd name="connsiteY67" fmla="*/ 0 h 10020"/>
              <a:gd name="connsiteX68" fmla="*/ 4301 w 10000"/>
              <a:gd name="connsiteY68" fmla="*/ 2 h 10020"/>
              <a:gd name="connsiteX69" fmla="*/ 4142 w 10000"/>
              <a:gd name="connsiteY69" fmla="*/ 2 h 10020"/>
              <a:gd name="connsiteX70" fmla="*/ 3981 w 10000"/>
              <a:gd name="connsiteY70" fmla="*/ 7 h 10020"/>
              <a:gd name="connsiteX71" fmla="*/ 3822 w 10000"/>
              <a:gd name="connsiteY71" fmla="*/ 13 h 10020"/>
              <a:gd name="connsiteX72" fmla="*/ 3663 w 10000"/>
              <a:gd name="connsiteY72" fmla="*/ 22 h 10020"/>
              <a:gd name="connsiteX73" fmla="*/ 3504 w 10000"/>
              <a:gd name="connsiteY73" fmla="*/ 33 h 10020"/>
              <a:gd name="connsiteX74" fmla="*/ 3346 w 10000"/>
              <a:gd name="connsiteY74" fmla="*/ 47 h 10020"/>
              <a:gd name="connsiteX75" fmla="*/ 3189 w 10000"/>
              <a:gd name="connsiteY75" fmla="*/ 58 h 10020"/>
              <a:gd name="connsiteX76" fmla="*/ 3034 w 10000"/>
              <a:gd name="connsiteY76" fmla="*/ 75 h 10020"/>
              <a:gd name="connsiteX77" fmla="*/ 2875 w 10000"/>
              <a:gd name="connsiteY77" fmla="*/ 94 h 10020"/>
              <a:gd name="connsiteX78" fmla="*/ 2720 w 10000"/>
              <a:gd name="connsiteY78" fmla="*/ 114 h 10020"/>
              <a:gd name="connsiteX79" fmla="*/ 2565 w 10000"/>
              <a:gd name="connsiteY79" fmla="*/ 134 h 10020"/>
              <a:gd name="connsiteX80" fmla="*/ 2408 w 10000"/>
              <a:gd name="connsiteY80" fmla="*/ 158 h 10020"/>
              <a:gd name="connsiteX81" fmla="*/ 2253 w 10000"/>
              <a:gd name="connsiteY81" fmla="*/ 183 h 10020"/>
              <a:gd name="connsiteX82" fmla="*/ 2100 w 10000"/>
              <a:gd name="connsiteY82" fmla="*/ 214 h 10020"/>
              <a:gd name="connsiteX83" fmla="*/ 1947 w 10000"/>
              <a:gd name="connsiteY83" fmla="*/ 242 h 10020"/>
              <a:gd name="connsiteX84" fmla="*/ 1792 w 10000"/>
              <a:gd name="connsiteY84" fmla="*/ 271 h 10020"/>
              <a:gd name="connsiteX85" fmla="*/ 1641 w 10000"/>
              <a:gd name="connsiteY85" fmla="*/ 308 h 10020"/>
              <a:gd name="connsiteX86" fmla="*/ 1488 w 10000"/>
              <a:gd name="connsiteY86" fmla="*/ 341 h 10020"/>
              <a:gd name="connsiteX87" fmla="*/ 1337 w 10000"/>
              <a:gd name="connsiteY87" fmla="*/ 379 h 10020"/>
              <a:gd name="connsiteX88" fmla="*/ 1186 w 10000"/>
              <a:gd name="connsiteY88" fmla="*/ 416 h 10020"/>
              <a:gd name="connsiteX89" fmla="*/ 1036 w 10000"/>
              <a:gd name="connsiteY89" fmla="*/ 457 h 10020"/>
              <a:gd name="connsiteX90" fmla="*/ 885 w 10000"/>
              <a:gd name="connsiteY90" fmla="*/ 499 h 10020"/>
              <a:gd name="connsiteX91" fmla="*/ 736 w 10000"/>
              <a:gd name="connsiteY91" fmla="*/ 541 h 10020"/>
              <a:gd name="connsiteX92" fmla="*/ 589 w 10000"/>
              <a:gd name="connsiteY92" fmla="*/ 588 h 10020"/>
              <a:gd name="connsiteX93" fmla="*/ 440 w 10000"/>
              <a:gd name="connsiteY93" fmla="*/ 634 h 10020"/>
              <a:gd name="connsiteX94" fmla="*/ 293 w 10000"/>
              <a:gd name="connsiteY94" fmla="*/ 684 h 10020"/>
              <a:gd name="connsiteX95" fmla="*/ 145 w 10000"/>
              <a:gd name="connsiteY95" fmla="*/ 737 h 10020"/>
              <a:gd name="connsiteX96" fmla="*/ 0 w 10000"/>
              <a:gd name="connsiteY96" fmla="*/ 788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000" h="10020">
                <a:moveTo>
                  <a:pt x="0" y="788"/>
                </a:moveTo>
                <a:lnTo>
                  <a:pt x="2484" y="9888"/>
                </a:lnTo>
                <a:cubicBezTo>
                  <a:pt x="2526" y="9872"/>
                  <a:pt x="2569" y="9857"/>
                  <a:pt x="2611" y="9841"/>
                </a:cubicBezTo>
                <a:lnTo>
                  <a:pt x="2741" y="9801"/>
                </a:lnTo>
                <a:lnTo>
                  <a:pt x="2871" y="9759"/>
                </a:lnTo>
                <a:lnTo>
                  <a:pt x="3003" y="9721"/>
                </a:lnTo>
                <a:lnTo>
                  <a:pt x="3134" y="9690"/>
                </a:lnTo>
                <a:lnTo>
                  <a:pt x="3268" y="9661"/>
                </a:lnTo>
                <a:lnTo>
                  <a:pt x="3404" y="9634"/>
                </a:lnTo>
                <a:lnTo>
                  <a:pt x="3537" y="9610"/>
                </a:lnTo>
                <a:lnTo>
                  <a:pt x="3675" y="9590"/>
                </a:lnTo>
                <a:lnTo>
                  <a:pt x="3811" y="9572"/>
                </a:lnTo>
                <a:lnTo>
                  <a:pt x="3950" y="9559"/>
                </a:lnTo>
                <a:lnTo>
                  <a:pt x="4088" y="9548"/>
                </a:lnTo>
                <a:lnTo>
                  <a:pt x="4229" y="9540"/>
                </a:lnTo>
                <a:lnTo>
                  <a:pt x="4367" y="9538"/>
                </a:lnTo>
                <a:lnTo>
                  <a:pt x="4508" y="9538"/>
                </a:lnTo>
                <a:lnTo>
                  <a:pt x="4651" y="9542"/>
                </a:lnTo>
                <a:lnTo>
                  <a:pt x="4791" y="9550"/>
                </a:lnTo>
                <a:lnTo>
                  <a:pt x="4930" y="9561"/>
                </a:lnTo>
                <a:lnTo>
                  <a:pt x="5068" y="9574"/>
                </a:lnTo>
                <a:lnTo>
                  <a:pt x="5205" y="9592"/>
                </a:lnTo>
                <a:lnTo>
                  <a:pt x="5341" y="9614"/>
                </a:lnTo>
                <a:lnTo>
                  <a:pt x="5478" y="9639"/>
                </a:lnTo>
                <a:lnTo>
                  <a:pt x="5612" y="9665"/>
                </a:lnTo>
                <a:lnTo>
                  <a:pt x="5744" y="9696"/>
                </a:lnTo>
                <a:lnTo>
                  <a:pt x="5876" y="9733"/>
                </a:lnTo>
                <a:lnTo>
                  <a:pt x="6009" y="9768"/>
                </a:lnTo>
                <a:lnTo>
                  <a:pt x="6139" y="9808"/>
                </a:lnTo>
                <a:lnTo>
                  <a:pt x="6267" y="9852"/>
                </a:lnTo>
                <a:cubicBezTo>
                  <a:pt x="6310" y="9868"/>
                  <a:pt x="6332" y="9875"/>
                  <a:pt x="6395" y="9899"/>
                </a:cubicBezTo>
                <a:lnTo>
                  <a:pt x="6607" y="10020"/>
                </a:lnTo>
                <a:lnTo>
                  <a:pt x="10000" y="1270"/>
                </a:lnTo>
                <a:lnTo>
                  <a:pt x="9853" y="1201"/>
                </a:lnTo>
                <a:lnTo>
                  <a:pt x="9706" y="1134"/>
                </a:lnTo>
                <a:lnTo>
                  <a:pt x="9556" y="1067"/>
                </a:lnTo>
                <a:lnTo>
                  <a:pt x="9407" y="1007"/>
                </a:lnTo>
                <a:lnTo>
                  <a:pt x="9258" y="942"/>
                </a:lnTo>
                <a:lnTo>
                  <a:pt x="9105" y="884"/>
                </a:lnTo>
                <a:lnTo>
                  <a:pt x="8954" y="825"/>
                </a:lnTo>
                <a:lnTo>
                  <a:pt x="8803" y="771"/>
                </a:lnTo>
                <a:lnTo>
                  <a:pt x="8650" y="715"/>
                </a:lnTo>
                <a:lnTo>
                  <a:pt x="8497" y="662"/>
                </a:lnTo>
                <a:lnTo>
                  <a:pt x="8340" y="612"/>
                </a:lnTo>
                <a:lnTo>
                  <a:pt x="8185" y="563"/>
                </a:lnTo>
                <a:lnTo>
                  <a:pt x="8030" y="517"/>
                </a:lnTo>
                <a:lnTo>
                  <a:pt x="7871" y="475"/>
                </a:lnTo>
                <a:lnTo>
                  <a:pt x="7716" y="430"/>
                </a:lnTo>
                <a:lnTo>
                  <a:pt x="7557" y="390"/>
                </a:lnTo>
                <a:lnTo>
                  <a:pt x="7398" y="350"/>
                </a:lnTo>
                <a:lnTo>
                  <a:pt x="7239" y="314"/>
                </a:lnTo>
                <a:lnTo>
                  <a:pt x="7079" y="279"/>
                </a:lnTo>
                <a:lnTo>
                  <a:pt x="6920" y="245"/>
                </a:lnTo>
                <a:lnTo>
                  <a:pt x="6757" y="216"/>
                </a:lnTo>
                <a:lnTo>
                  <a:pt x="6594" y="187"/>
                </a:lnTo>
                <a:lnTo>
                  <a:pt x="6434" y="158"/>
                </a:lnTo>
                <a:lnTo>
                  <a:pt x="6269" y="134"/>
                </a:lnTo>
                <a:lnTo>
                  <a:pt x="6106" y="114"/>
                </a:lnTo>
                <a:lnTo>
                  <a:pt x="5943" y="92"/>
                </a:lnTo>
                <a:lnTo>
                  <a:pt x="5777" y="73"/>
                </a:lnTo>
                <a:lnTo>
                  <a:pt x="5612" y="55"/>
                </a:lnTo>
                <a:lnTo>
                  <a:pt x="5446" y="42"/>
                </a:lnTo>
                <a:lnTo>
                  <a:pt x="5279" y="29"/>
                </a:lnTo>
                <a:lnTo>
                  <a:pt x="5110" y="20"/>
                </a:lnTo>
                <a:lnTo>
                  <a:pt x="4946" y="11"/>
                </a:lnTo>
                <a:lnTo>
                  <a:pt x="4783" y="4"/>
                </a:lnTo>
                <a:lnTo>
                  <a:pt x="4620" y="2"/>
                </a:lnTo>
                <a:lnTo>
                  <a:pt x="4461" y="0"/>
                </a:lnTo>
                <a:lnTo>
                  <a:pt x="4301" y="2"/>
                </a:lnTo>
                <a:lnTo>
                  <a:pt x="4142" y="2"/>
                </a:lnTo>
                <a:lnTo>
                  <a:pt x="3981" y="7"/>
                </a:lnTo>
                <a:lnTo>
                  <a:pt x="3822" y="13"/>
                </a:lnTo>
                <a:lnTo>
                  <a:pt x="3663" y="22"/>
                </a:lnTo>
                <a:lnTo>
                  <a:pt x="3504" y="33"/>
                </a:lnTo>
                <a:lnTo>
                  <a:pt x="3346" y="47"/>
                </a:lnTo>
                <a:lnTo>
                  <a:pt x="3189" y="58"/>
                </a:lnTo>
                <a:lnTo>
                  <a:pt x="3034" y="75"/>
                </a:lnTo>
                <a:lnTo>
                  <a:pt x="2875" y="94"/>
                </a:lnTo>
                <a:lnTo>
                  <a:pt x="2720" y="114"/>
                </a:lnTo>
                <a:lnTo>
                  <a:pt x="2565" y="134"/>
                </a:lnTo>
                <a:lnTo>
                  <a:pt x="2408" y="158"/>
                </a:lnTo>
                <a:lnTo>
                  <a:pt x="2253" y="183"/>
                </a:lnTo>
                <a:lnTo>
                  <a:pt x="2100" y="214"/>
                </a:lnTo>
                <a:lnTo>
                  <a:pt x="1947" y="242"/>
                </a:lnTo>
                <a:lnTo>
                  <a:pt x="1792" y="271"/>
                </a:lnTo>
                <a:lnTo>
                  <a:pt x="1641" y="308"/>
                </a:lnTo>
                <a:lnTo>
                  <a:pt x="1488" y="341"/>
                </a:lnTo>
                <a:lnTo>
                  <a:pt x="1337" y="379"/>
                </a:lnTo>
                <a:lnTo>
                  <a:pt x="1186" y="416"/>
                </a:lnTo>
                <a:lnTo>
                  <a:pt x="1036" y="457"/>
                </a:lnTo>
                <a:lnTo>
                  <a:pt x="885" y="499"/>
                </a:lnTo>
                <a:lnTo>
                  <a:pt x="736" y="541"/>
                </a:lnTo>
                <a:lnTo>
                  <a:pt x="589" y="588"/>
                </a:lnTo>
                <a:lnTo>
                  <a:pt x="440" y="634"/>
                </a:lnTo>
                <a:lnTo>
                  <a:pt x="293" y="684"/>
                </a:lnTo>
                <a:lnTo>
                  <a:pt x="145" y="737"/>
                </a:lnTo>
                <a:lnTo>
                  <a:pt x="0" y="788"/>
                </a:lnTo>
                <a:close/>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7" name="Freeform 6"/>
          <p:cNvSpPr>
            <a:spLocks/>
          </p:cNvSpPr>
          <p:nvPr/>
        </p:nvSpPr>
        <p:spPr bwMode="auto">
          <a:xfrm>
            <a:off x="7715204" y="1001765"/>
            <a:ext cx="1691599" cy="1468674"/>
          </a:xfrm>
          <a:custGeom>
            <a:avLst/>
            <a:gdLst>
              <a:gd name="T0" fmla="*/ 1425 w 5164"/>
              <a:gd name="T1" fmla="*/ 4478 h 4478"/>
              <a:gd name="T2" fmla="*/ 1557 w 5164"/>
              <a:gd name="T3" fmla="*/ 4432 h 4478"/>
              <a:gd name="T4" fmla="*/ 1690 w 5164"/>
              <a:gd name="T5" fmla="*/ 4394 h 4478"/>
              <a:gd name="T6" fmla="*/ 1827 w 5164"/>
              <a:gd name="T7" fmla="*/ 4361 h 4478"/>
              <a:gd name="T8" fmla="*/ 1965 w 5164"/>
              <a:gd name="T9" fmla="*/ 4332 h 4478"/>
              <a:gd name="T10" fmla="*/ 2106 w 5164"/>
              <a:gd name="T11" fmla="*/ 4311 h 4478"/>
              <a:gd name="T12" fmla="*/ 2248 w 5164"/>
              <a:gd name="T13" fmla="*/ 4295 h 4478"/>
              <a:gd name="T14" fmla="*/ 2392 w 5164"/>
              <a:gd name="T15" fmla="*/ 4286 h 4478"/>
              <a:gd name="T16" fmla="*/ 2538 w 5164"/>
              <a:gd name="T17" fmla="*/ 4283 h 4478"/>
              <a:gd name="T18" fmla="*/ 2682 w 5164"/>
              <a:gd name="T19" fmla="*/ 4286 h 4478"/>
              <a:gd name="T20" fmla="*/ 2824 w 5164"/>
              <a:gd name="T21" fmla="*/ 4295 h 4478"/>
              <a:gd name="T22" fmla="*/ 2965 w 5164"/>
              <a:gd name="T23" fmla="*/ 4310 h 4478"/>
              <a:gd name="T24" fmla="*/ 3105 w 5164"/>
              <a:gd name="T25" fmla="*/ 4331 h 4478"/>
              <a:gd name="T26" fmla="*/ 3241 w 5164"/>
              <a:gd name="T27" fmla="*/ 4359 h 4478"/>
              <a:gd name="T28" fmla="*/ 3376 w 5164"/>
              <a:gd name="T29" fmla="*/ 4392 h 4478"/>
              <a:gd name="T30" fmla="*/ 3509 w 5164"/>
              <a:gd name="T31" fmla="*/ 4430 h 4478"/>
              <a:gd name="T32" fmla="*/ 3639 w 5164"/>
              <a:gd name="T33" fmla="*/ 4473 h 4478"/>
              <a:gd name="T34" fmla="*/ 5087 w 5164"/>
              <a:gd name="T35" fmla="*/ 444 h 4478"/>
              <a:gd name="T36" fmla="*/ 4932 w 5164"/>
              <a:gd name="T37" fmla="*/ 390 h 4478"/>
              <a:gd name="T38" fmla="*/ 4776 w 5164"/>
              <a:gd name="T39" fmla="*/ 339 h 4478"/>
              <a:gd name="T40" fmla="*/ 4618 w 5164"/>
              <a:gd name="T41" fmla="*/ 292 h 4478"/>
              <a:gd name="T42" fmla="*/ 4459 w 5164"/>
              <a:gd name="T43" fmla="*/ 248 h 4478"/>
              <a:gd name="T44" fmla="*/ 4298 w 5164"/>
              <a:gd name="T45" fmla="*/ 207 h 4478"/>
              <a:gd name="T46" fmla="*/ 4136 w 5164"/>
              <a:gd name="T47" fmla="*/ 171 h 4478"/>
              <a:gd name="T48" fmla="*/ 3973 w 5164"/>
              <a:gd name="T49" fmla="*/ 137 h 4478"/>
              <a:gd name="T50" fmla="*/ 3808 w 5164"/>
              <a:gd name="T51" fmla="*/ 107 h 4478"/>
              <a:gd name="T52" fmla="*/ 3642 w 5164"/>
              <a:gd name="T53" fmla="*/ 80 h 4478"/>
              <a:gd name="T54" fmla="*/ 3475 w 5164"/>
              <a:gd name="T55" fmla="*/ 58 h 4478"/>
              <a:gd name="T56" fmla="*/ 3307 w 5164"/>
              <a:gd name="T57" fmla="*/ 40 h 4478"/>
              <a:gd name="T58" fmla="*/ 3139 w 5164"/>
              <a:gd name="T59" fmla="*/ 24 h 4478"/>
              <a:gd name="T60" fmla="*/ 2968 w 5164"/>
              <a:gd name="T61" fmla="*/ 12 h 4478"/>
              <a:gd name="T62" fmla="*/ 2797 w 5164"/>
              <a:gd name="T63" fmla="*/ 4 h 4478"/>
              <a:gd name="T64" fmla="*/ 2624 w 5164"/>
              <a:gd name="T65" fmla="*/ 1 h 4478"/>
              <a:gd name="T66" fmla="*/ 2455 w 5164"/>
              <a:gd name="T67" fmla="*/ 1 h 4478"/>
              <a:gd name="T68" fmla="*/ 2289 w 5164"/>
              <a:gd name="T69" fmla="*/ 4 h 4478"/>
              <a:gd name="T70" fmla="*/ 2124 w 5164"/>
              <a:gd name="T71" fmla="*/ 11 h 4478"/>
              <a:gd name="T72" fmla="*/ 1959 w 5164"/>
              <a:gd name="T73" fmla="*/ 22 h 4478"/>
              <a:gd name="T74" fmla="*/ 1796 w 5164"/>
              <a:gd name="T75" fmla="*/ 36 h 4478"/>
              <a:gd name="T76" fmla="*/ 1633 w 5164"/>
              <a:gd name="T77" fmla="*/ 54 h 4478"/>
              <a:gd name="T78" fmla="*/ 1473 w 5164"/>
              <a:gd name="T79" fmla="*/ 75 h 4478"/>
              <a:gd name="T80" fmla="*/ 1312 w 5164"/>
              <a:gd name="T81" fmla="*/ 99 h 4478"/>
              <a:gd name="T82" fmla="*/ 1153 w 5164"/>
              <a:gd name="T83" fmla="*/ 128 h 4478"/>
              <a:gd name="T84" fmla="*/ 995 w 5164"/>
              <a:gd name="T85" fmla="*/ 159 h 4478"/>
              <a:gd name="T86" fmla="*/ 838 w 5164"/>
              <a:gd name="T87" fmla="*/ 193 h 4478"/>
              <a:gd name="T88" fmla="*/ 683 w 5164"/>
              <a:gd name="T89" fmla="*/ 230 h 4478"/>
              <a:gd name="T90" fmla="*/ 529 w 5164"/>
              <a:gd name="T91" fmla="*/ 271 h 4478"/>
              <a:gd name="T92" fmla="*/ 376 w 5164"/>
              <a:gd name="T93" fmla="*/ 315 h 4478"/>
              <a:gd name="T94" fmla="*/ 225 w 5164"/>
              <a:gd name="T95" fmla="*/ 363 h 4478"/>
              <a:gd name="T96" fmla="*/ 75 w 5164"/>
              <a:gd name="T97" fmla="*/ 413 h 4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64" h="4478">
                <a:moveTo>
                  <a:pt x="0" y="440"/>
                </a:moveTo>
                <a:lnTo>
                  <a:pt x="1425" y="4478"/>
                </a:lnTo>
                <a:lnTo>
                  <a:pt x="1491" y="4455"/>
                </a:lnTo>
                <a:lnTo>
                  <a:pt x="1557" y="4432"/>
                </a:lnTo>
                <a:lnTo>
                  <a:pt x="1623" y="4413"/>
                </a:lnTo>
                <a:lnTo>
                  <a:pt x="1690" y="4394"/>
                </a:lnTo>
                <a:lnTo>
                  <a:pt x="1759" y="4376"/>
                </a:lnTo>
                <a:lnTo>
                  <a:pt x="1827" y="4361"/>
                </a:lnTo>
                <a:lnTo>
                  <a:pt x="1896" y="4345"/>
                </a:lnTo>
                <a:lnTo>
                  <a:pt x="1965" y="4332"/>
                </a:lnTo>
                <a:lnTo>
                  <a:pt x="2036" y="4321"/>
                </a:lnTo>
                <a:lnTo>
                  <a:pt x="2106" y="4311"/>
                </a:lnTo>
                <a:lnTo>
                  <a:pt x="2177" y="4302"/>
                </a:lnTo>
                <a:lnTo>
                  <a:pt x="2248" y="4295"/>
                </a:lnTo>
                <a:lnTo>
                  <a:pt x="2319" y="4289"/>
                </a:lnTo>
                <a:lnTo>
                  <a:pt x="2392" y="4286"/>
                </a:lnTo>
                <a:lnTo>
                  <a:pt x="2465" y="4284"/>
                </a:lnTo>
                <a:lnTo>
                  <a:pt x="2538" y="4283"/>
                </a:lnTo>
                <a:lnTo>
                  <a:pt x="2610" y="4284"/>
                </a:lnTo>
                <a:lnTo>
                  <a:pt x="2682" y="4286"/>
                </a:lnTo>
                <a:lnTo>
                  <a:pt x="2754" y="4289"/>
                </a:lnTo>
                <a:lnTo>
                  <a:pt x="2824" y="4295"/>
                </a:lnTo>
                <a:lnTo>
                  <a:pt x="2896" y="4301"/>
                </a:lnTo>
                <a:lnTo>
                  <a:pt x="2965" y="4310"/>
                </a:lnTo>
                <a:lnTo>
                  <a:pt x="3035" y="4320"/>
                </a:lnTo>
                <a:lnTo>
                  <a:pt x="3105" y="4331"/>
                </a:lnTo>
                <a:lnTo>
                  <a:pt x="3173" y="4344"/>
                </a:lnTo>
                <a:lnTo>
                  <a:pt x="3241" y="4359"/>
                </a:lnTo>
                <a:lnTo>
                  <a:pt x="3309" y="4374"/>
                </a:lnTo>
                <a:lnTo>
                  <a:pt x="3376" y="4392"/>
                </a:lnTo>
                <a:lnTo>
                  <a:pt x="3443" y="4410"/>
                </a:lnTo>
                <a:lnTo>
                  <a:pt x="3509" y="4430"/>
                </a:lnTo>
                <a:lnTo>
                  <a:pt x="3574" y="4451"/>
                </a:lnTo>
                <a:lnTo>
                  <a:pt x="3639" y="4473"/>
                </a:lnTo>
                <a:lnTo>
                  <a:pt x="5164" y="472"/>
                </a:lnTo>
                <a:lnTo>
                  <a:pt x="5087" y="444"/>
                </a:lnTo>
                <a:lnTo>
                  <a:pt x="5010" y="417"/>
                </a:lnTo>
                <a:lnTo>
                  <a:pt x="4932" y="390"/>
                </a:lnTo>
                <a:lnTo>
                  <a:pt x="4854" y="364"/>
                </a:lnTo>
                <a:lnTo>
                  <a:pt x="4776" y="339"/>
                </a:lnTo>
                <a:lnTo>
                  <a:pt x="4697" y="315"/>
                </a:lnTo>
                <a:lnTo>
                  <a:pt x="4618" y="292"/>
                </a:lnTo>
                <a:lnTo>
                  <a:pt x="4539" y="270"/>
                </a:lnTo>
                <a:lnTo>
                  <a:pt x="4459" y="248"/>
                </a:lnTo>
                <a:lnTo>
                  <a:pt x="4379" y="227"/>
                </a:lnTo>
                <a:lnTo>
                  <a:pt x="4298" y="207"/>
                </a:lnTo>
                <a:lnTo>
                  <a:pt x="4218" y="188"/>
                </a:lnTo>
                <a:lnTo>
                  <a:pt x="4136" y="171"/>
                </a:lnTo>
                <a:lnTo>
                  <a:pt x="4055" y="153"/>
                </a:lnTo>
                <a:lnTo>
                  <a:pt x="3973" y="137"/>
                </a:lnTo>
                <a:lnTo>
                  <a:pt x="3891" y="121"/>
                </a:lnTo>
                <a:lnTo>
                  <a:pt x="3808" y="107"/>
                </a:lnTo>
                <a:lnTo>
                  <a:pt x="3726" y="94"/>
                </a:lnTo>
                <a:lnTo>
                  <a:pt x="3642" y="80"/>
                </a:lnTo>
                <a:lnTo>
                  <a:pt x="3559" y="69"/>
                </a:lnTo>
                <a:lnTo>
                  <a:pt x="3475" y="58"/>
                </a:lnTo>
                <a:lnTo>
                  <a:pt x="3392" y="48"/>
                </a:lnTo>
                <a:lnTo>
                  <a:pt x="3307" y="40"/>
                </a:lnTo>
                <a:lnTo>
                  <a:pt x="3223" y="31"/>
                </a:lnTo>
                <a:lnTo>
                  <a:pt x="3139" y="24"/>
                </a:lnTo>
                <a:lnTo>
                  <a:pt x="3053" y="17"/>
                </a:lnTo>
                <a:lnTo>
                  <a:pt x="2968" y="12"/>
                </a:lnTo>
                <a:lnTo>
                  <a:pt x="2883" y="8"/>
                </a:lnTo>
                <a:lnTo>
                  <a:pt x="2797" y="4"/>
                </a:lnTo>
                <a:lnTo>
                  <a:pt x="2711" y="2"/>
                </a:lnTo>
                <a:lnTo>
                  <a:pt x="2624" y="1"/>
                </a:lnTo>
                <a:lnTo>
                  <a:pt x="2538" y="0"/>
                </a:lnTo>
                <a:lnTo>
                  <a:pt x="2455" y="1"/>
                </a:lnTo>
                <a:lnTo>
                  <a:pt x="2371" y="2"/>
                </a:lnTo>
                <a:lnTo>
                  <a:pt x="2289" y="4"/>
                </a:lnTo>
                <a:lnTo>
                  <a:pt x="2206" y="8"/>
                </a:lnTo>
                <a:lnTo>
                  <a:pt x="2124" y="11"/>
                </a:lnTo>
                <a:lnTo>
                  <a:pt x="2041" y="16"/>
                </a:lnTo>
                <a:lnTo>
                  <a:pt x="1959" y="22"/>
                </a:lnTo>
                <a:lnTo>
                  <a:pt x="1877" y="28"/>
                </a:lnTo>
                <a:lnTo>
                  <a:pt x="1796" y="36"/>
                </a:lnTo>
                <a:lnTo>
                  <a:pt x="1715" y="45"/>
                </a:lnTo>
                <a:lnTo>
                  <a:pt x="1633" y="54"/>
                </a:lnTo>
                <a:lnTo>
                  <a:pt x="1553" y="64"/>
                </a:lnTo>
                <a:lnTo>
                  <a:pt x="1473" y="75"/>
                </a:lnTo>
                <a:lnTo>
                  <a:pt x="1392" y="87"/>
                </a:lnTo>
                <a:lnTo>
                  <a:pt x="1312" y="99"/>
                </a:lnTo>
                <a:lnTo>
                  <a:pt x="1233" y="113"/>
                </a:lnTo>
                <a:lnTo>
                  <a:pt x="1153" y="128"/>
                </a:lnTo>
                <a:lnTo>
                  <a:pt x="1075" y="142"/>
                </a:lnTo>
                <a:lnTo>
                  <a:pt x="995" y="159"/>
                </a:lnTo>
                <a:lnTo>
                  <a:pt x="917" y="175"/>
                </a:lnTo>
                <a:lnTo>
                  <a:pt x="838" y="193"/>
                </a:lnTo>
                <a:lnTo>
                  <a:pt x="761" y="212"/>
                </a:lnTo>
                <a:lnTo>
                  <a:pt x="683" y="230"/>
                </a:lnTo>
                <a:lnTo>
                  <a:pt x="606" y="251"/>
                </a:lnTo>
                <a:lnTo>
                  <a:pt x="529" y="271"/>
                </a:lnTo>
                <a:lnTo>
                  <a:pt x="452" y="293"/>
                </a:lnTo>
                <a:lnTo>
                  <a:pt x="376" y="315"/>
                </a:lnTo>
                <a:lnTo>
                  <a:pt x="300" y="339"/>
                </a:lnTo>
                <a:lnTo>
                  <a:pt x="225" y="363"/>
                </a:lnTo>
                <a:lnTo>
                  <a:pt x="150" y="388"/>
                </a:lnTo>
                <a:lnTo>
                  <a:pt x="75" y="413"/>
                </a:lnTo>
                <a:lnTo>
                  <a:pt x="0" y="440"/>
                </a:lnTo>
                <a:close/>
              </a:path>
            </a:pathLst>
          </a:custGeom>
          <a:gradFill flip="none" rotWithShape="1">
            <a:gsLst>
              <a:gs pos="0">
                <a:schemeClr val="accent2">
                  <a:lumMod val="60000"/>
                  <a:lumOff val="40000"/>
                </a:schemeClr>
              </a:gs>
              <a:gs pos="84000">
                <a:schemeClr val="accent2"/>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8" name="Freeform 26"/>
          <p:cNvSpPr>
            <a:spLocks/>
          </p:cNvSpPr>
          <p:nvPr/>
        </p:nvSpPr>
        <p:spPr bwMode="auto">
          <a:xfrm>
            <a:off x="10346855" y="1478757"/>
            <a:ext cx="290129" cy="463878"/>
          </a:xfrm>
          <a:custGeom>
            <a:avLst/>
            <a:gdLst>
              <a:gd name="T0" fmla="*/ 323 w 887"/>
              <a:gd name="T1" fmla="*/ 631 h 1413"/>
              <a:gd name="T2" fmla="*/ 284 w 887"/>
              <a:gd name="T3" fmla="*/ 676 h 1413"/>
              <a:gd name="T4" fmla="*/ 244 w 887"/>
              <a:gd name="T5" fmla="*/ 723 h 1413"/>
              <a:gd name="T6" fmla="*/ 205 w 887"/>
              <a:gd name="T7" fmla="*/ 770 h 1413"/>
              <a:gd name="T8" fmla="*/ 165 w 887"/>
              <a:gd name="T9" fmla="*/ 816 h 1413"/>
              <a:gd name="T10" fmla="*/ 124 w 887"/>
              <a:gd name="T11" fmla="*/ 864 h 1413"/>
              <a:gd name="T12" fmla="*/ 84 w 887"/>
              <a:gd name="T13" fmla="*/ 910 h 1413"/>
              <a:gd name="T14" fmla="*/ 43 w 887"/>
              <a:gd name="T15" fmla="*/ 955 h 1413"/>
              <a:gd name="T16" fmla="*/ 0 w 887"/>
              <a:gd name="T17" fmla="*/ 999 h 1413"/>
              <a:gd name="T18" fmla="*/ 46 w 887"/>
              <a:gd name="T19" fmla="*/ 1050 h 1413"/>
              <a:gd name="T20" fmla="*/ 91 w 887"/>
              <a:gd name="T21" fmla="*/ 1101 h 1413"/>
              <a:gd name="T22" fmla="*/ 135 w 887"/>
              <a:gd name="T23" fmla="*/ 1152 h 1413"/>
              <a:gd name="T24" fmla="*/ 179 w 887"/>
              <a:gd name="T25" fmla="*/ 1203 h 1413"/>
              <a:gd name="T26" fmla="*/ 223 w 887"/>
              <a:gd name="T27" fmla="*/ 1255 h 1413"/>
              <a:gd name="T28" fmla="*/ 266 w 887"/>
              <a:gd name="T29" fmla="*/ 1308 h 1413"/>
              <a:gd name="T30" fmla="*/ 309 w 887"/>
              <a:gd name="T31" fmla="*/ 1360 h 1413"/>
              <a:gd name="T32" fmla="*/ 352 w 887"/>
              <a:gd name="T33" fmla="*/ 1413 h 1413"/>
              <a:gd name="T34" fmla="*/ 887 w 887"/>
              <a:gd name="T35" fmla="*/ 0 h 1413"/>
              <a:gd name="T36" fmla="*/ 837 w 887"/>
              <a:gd name="T37" fmla="*/ 58 h 1413"/>
              <a:gd name="T38" fmla="*/ 778 w 887"/>
              <a:gd name="T39" fmla="*/ 124 h 1413"/>
              <a:gd name="T40" fmla="*/ 713 w 887"/>
              <a:gd name="T41" fmla="*/ 197 h 1413"/>
              <a:gd name="T42" fmla="*/ 641 w 887"/>
              <a:gd name="T43" fmla="*/ 276 h 1413"/>
              <a:gd name="T44" fmla="*/ 565 w 887"/>
              <a:gd name="T45" fmla="*/ 361 h 1413"/>
              <a:gd name="T46" fmla="*/ 486 w 887"/>
              <a:gd name="T47" fmla="*/ 449 h 1413"/>
              <a:gd name="T48" fmla="*/ 406 w 887"/>
              <a:gd name="T49" fmla="*/ 540 h 1413"/>
              <a:gd name="T50" fmla="*/ 323 w 887"/>
              <a:gd name="T51" fmla="*/ 631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7" h="1413">
                <a:moveTo>
                  <a:pt x="323" y="631"/>
                </a:moveTo>
                <a:lnTo>
                  <a:pt x="284" y="676"/>
                </a:lnTo>
                <a:lnTo>
                  <a:pt x="244" y="723"/>
                </a:lnTo>
                <a:lnTo>
                  <a:pt x="205" y="770"/>
                </a:lnTo>
                <a:lnTo>
                  <a:pt x="165" y="816"/>
                </a:lnTo>
                <a:lnTo>
                  <a:pt x="124" y="864"/>
                </a:lnTo>
                <a:lnTo>
                  <a:pt x="84" y="910"/>
                </a:lnTo>
                <a:lnTo>
                  <a:pt x="43" y="955"/>
                </a:lnTo>
                <a:lnTo>
                  <a:pt x="0" y="999"/>
                </a:lnTo>
                <a:lnTo>
                  <a:pt x="46" y="1050"/>
                </a:lnTo>
                <a:lnTo>
                  <a:pt x="91" y="1101"/>
                </a:lnTo>
                <a:lnTo>
                  <a:pt x="135" y="1152"/>
                </a:lnTo>
                <a:lnTo>
                  <a:pt x="179" y="1203"/>
                </a:lnTo>
                <a:lnTo>
                  <a:pt x="223" y="1255"/>
                </a:lnTo>
                <a:lnTo>
                  <a:pt x="266" y="1308"/>
                </a:lnTo>
                <a:lnTo>
                  <a:pt x="309" y="1360"/>
                </a:lnTo>
                <a:lnTo>
                  <a:pt x="352" y="1413"/>
                </a:lnTo>
                <a:lnTo>
                  <a:pt x="887" y="0"/>
                </a:lnTo>
                <a:lnTo>
                  <a:pt x="837" y="58"/>
                </a:lnTo>
                <a:lnTo>
                  <a:pt x="778" y="124"/>
                </a:lnTo>
                <a:lnTo>
                  <a:pt x="713" y="197"/>
                </a:lnTo>
                <a:lnTo>
                  <a:pt x="641" y="276"/>
                </a:lnTo>
                <a:lnTo>
                  <a:pt x="565" y="361"/>
                </a:lnTo>
                <a:lnTo>
                  <a:pt x="486" y="449"/>
                </a:lnTo>
                <a:lnTo>
                  <a:pt x="406" y="540"/>
                </a:lnTo>
                <a:lnTo>
                  <a:pt x="323" y="63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9" name="Freeform 21"/>
          <p:cNvSpPr>
            <a:spLocks/>
          </p:cNvSpPr>
          <p:nvPr/>
        </p:nvSpPr>
        <p:spPr bwMode="auto">
          <a:xfrm>
            <a:off x="11013166" y="3307226"/>
            <a:ext cx="411426" cy="227841"/>
          </a:xfrm>
          <a:custGeom>
            <a:avLst/>
            <a:gdLst>
              <a:gd name="T0" fmla="*/ 1320 w 1320"/>
              <a:gd name="T1" fmla="*/ 0 h 695"/>
              <a:gd name="T2" fmla="*/ 1284 w 1320"/>
              <a:gd name="T3" fmla="*/ 5 h 695"/>
              <a:gd name="T4" fmla="*/ 1244 w 1320"/>
              <a:gd name="T5" fmla="*/ 11 h 695"/>
              <a:gd name="T6" fmla="*/ 1202 w 1320"/>
              <a:gd name="T7" fmla="*/ 17 h 695"/>
              <a:gd name="T8" fmla="*/ 1157 w 1320"/>
              <a:gd name="T9" fmla="*/ 24 h 695"/>
              <a:gd name="T10" fmla="*/ 1110 w 1320"/>
              <a:gd name="T11" fmla="*/ 30 h 695"/>
              <a:gd name="T12" fmla="*/ 1059 w 1320"/>
              <a:gd name="T13" fmla="*/ 37 h 695"/>
              <a:gd name="T14" fmla="*/ 1008 w 1320"/>
              <a:gd name="T15" fmla="*/ 45 h 695"/>
              <a:gd name="T16" fmla="*/ 954 w 1320"/>
              <a:gd name="T17" fmla="*/ 52 h 695"/>
              <a:gd name="T18" fmla="*/ 899 w 1320"/>
              <a:gd name="T19" fmla="*/ 60 h 695"/>
              <a:gd name="T20" fmla="*/ 842 w 1320"/>
              <a:gd name="T21" fmla="*/ 68 h 695"/>
              <a:gd name="T22" fmla="*/ 784 w 1320"/>
              <a:gd name="T23" fmla="*/ 76 h 695"/>
              <a:gd name="T24" fmla="*/ 725 w 1320"/>
              <a:gd name="T25" fmla="*/ 84 h 695"/>
              <a:gd name="T26" fmla="*/ 666 w 1320"/>
              <a:gd name="T27" fmla="*/ 92 h 695"/>
              <a:gd name="T28" fmla="*/ 605 w 1320"/>
              <a:gd name="T29" fmla="*/ 101 h 695"/>
              <a:gd name="T30" fmla="*/ 545 w 1320"/>
              <a:gd name="T31" fmla="*/ 110 h 695"/>
              <a:gd name="T32" fmla="*/ 484 w 1320"/>
              <a:gd name="T33" fmla="*/ 119 h 695"/>
              <a:gd name="T34" fmla="*/ 424 w 1320"/>
              <a:gd name="T35" fmla="*/ 127 h 695"/>
              <a:gd name="T36" fmla="*/ 364 w 1320"/>
              <a:gd name="T37" fmla="*/ 137 h 695"/>
              <a:gd name="T38" fmla="*/ 304 w 1320"/>
              <a:gd name="T39" fmla="*/ 147 h 695"/>
              <a:gd name="T40" fmla="*/ 243 w 1320"/>
              <a:gd name="T41" fmla="*/ 157 h 695"/>
              <a:gd name="T42" fmla="*/ 183 w 1320"/>
              <a:gd name="T43" fmla="*/ 167 h 695"/>
              <a:gd name="T44" fmla="*/ 122 w 1320"/>
              <a:gd name="T45" fmla="*/ 177 h 695"/>
              <a:gd name="T46" fmla="*/ 61 w 1320"/>
              <a:gd name="T47" fmla="*/ 185 h 695"/>
              <a:gd name="T48" fmla="*/ 0 w 1320"/>
              <a:gd name="T49" fmla="*/ 191 h 695"/>
              <a:gd name="T50" fmla="*/ 3 w 1320"/>
              <a:gd name="T51" fmla="*/ 254 h 695"/>
              <a:gd name="T52" fmla="*/ 5 w 1320"/>
              <a:gd name="T53" fmla="*/ 317 h 695"/>
              <a:gd name="T54" fmla="*/ 6 w 1320"/>
              <a:gd name="T55" fmla="*/ 380 h 695"/>
              <a:gd name="T56" fmla="*/ 7 w 1320"/>
              <a:gd name="T57" fmla="*/ 443 h 695"/>
              <a:gd name="T58" fmla="*/ 7 w 1320"/>
              <a:gd name="T59" fmla="*/ 506 h 695"/>
              <a:gd name="T60" fmla="*/ 7 w 1320"/>
              <a:gd name="T61" fmla="*/ 570 h 695"/>
              <a:gd name="T62" fmla="*/ 6 w 1320"/>
              <a:gd name="T63" fmla="*/ 632 h 695"/>
              <a:gd name="T64" fmla="*/ 5 w 1320"/>
              <a:gd name="T65" fmla="*/ 695 h 695"/>
              <a:gd name="T66" fmla="*/ 1320 w 1320"/>
              <a:gd name="T67"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0" h="695">
                <a:moveTo>
                  <a:pt x="1320" y="0"/>
                </a:moveTo>
                <a:lnTo>
                  <a:pt x="1284" y="5"/>
                </a:lnTo>
                <a:lnTo>
                  <a:pt x="1244" y="11"/>
                </a:lnTo>
                <a:lnTo>
                  <a:pt x="1202" y="17"/>
                </a:lnTo>
                <a:lnTo>
                  <a:pt x="1157" y="24"/>
                </a:lnTo>
                <a:lnTo>
                  <a:pt x="1110" y="30"/>
                </a:lnTo>
                <a:lnTo>
                  <a:pt x="1059" y="37"/>
                </a:lnTo>
                <a:lnTo>
                  <a:pt x="1008" y="45"/>
                </a:lnTo>
                <a:lnTo>
                  <a:pt x="954" y="52"/>
                </a:lnTo>
                <a:lnTo>
                  <a:pt x="899" y="60"/>
                </a:lnTo>
                <a:lnTo>
                  <a:pt x="842" y="68"/>
                </a:lnTo>
                <a:lnTo>
                  <a:pt x="784" y="76"/>
                </a:lnTo>
                <a:lnTo>
                  <a:pt x="725" y="84"/>
                </a:lnTo>
                <a:lnTo>
                  <a:pt x="666" y="92"/>
                </a:lnTo>
                <a:lnTo>
                  <a:pt x="605" y="101"/>
                </a:lnTo>
                <a:lnTo>
                  <a:pt x="545" y="110"/>
                </a:lnTo>
                <a:lnTo>
                  <a:pt x="484" y="119"/>
                </a:lnTo>
                <a:lnTo>
                  <a:pt x="424" y="127"/>
                </a:lnTo>
                <a:lnTo>
                  <a:pt x="364" y="137"/>
                </a:lnTo>
                <a:lnTo>
                  <a:pt x="304" y="147"/>
                </a:lnTo>
                <a:lnTo>
                  <a:pt x="243" y="157"/>
                </a:lnTo>
                <a:lnTo>
                  <a:pt x="183" y="167"/>
                </a:lnTo>
                <a:lnTo>
                  <a:pt x="122" y="177"/>
                </a:lnTo>
                <a:lnTo>
                  <a:pt x="61" y="185"/>
                </a:lnTo>
                <a:lnTo>
                  <a:pt x="0" y="191"/>
                </a:lnTo>
                <a:lnTo>
                  <a:pt x="3" y="254"/>
                </a:lnTo>
                <a:lnTo>
                  <a:pt x="5" y="317"/>
                </a:lnTo>
                <a:lnTo>
                  <a:pt x="6" y="380"/>
                </a:lnTo>
                <a:lnTo>
                  <a:pt x="7" y="443"/>
                </a:lnTo>
                <a:lnTo>
                  <a:pt x="7" y="506"/>
                </a:lnTo>
                <a:lnTo>
                  <a:pt x="7" y="570"/>
                </a:lnTo>
                <a:lnTo>
                  <a:pt x="6" y="632"/>
                </a:lnTo>
                <a:lnTo>
                  <a:pt x="5" y="695"/>
                </a:lnTo>
                <a:lnTo>
                  <a:pt x="132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0" name="Freeform 23"/>
          <p:cNvSpPr>
            <a:spLocks/>
          </p:cNvSpPr>
          <p:nvPr/>
        </p:nvSpPr>
        <p:spPr bwMode="auto">
          <a:xfrm>
            <a:off x="8072538" y="590341"/>
            <a:ext cx="147523" cy="457321"/>
          </a:xfrm>
          <a:custGeom>
            <a:avLst/>
            <a:gdLst>
              <a:gd name="T0" fmla="*/ 450 w 450"/>
              <a:gd name="T1" fmla="*/ 1321 h 1394"/>
              <a:gd name="T2" fmla="*/ 448 w 450"/>
              <a:gd name="T3" fmla="*/ 1290 h 1394"/>
              <a:gd name="T4" fmla="*/ 447 w 450"/>
              <a:gd name="T5" fmla="*/ 1259 h 1394"/>
              <a:gd name="T6" fmla="*/ 445 w 450"/>
              <a:gd name="T7" fmla="*/ 1227 h 1394"/>
              <a:gd name="T8" fmla="*/ 444 w 450"/>
              <a:gd name="T9" fmla="*/ 1195 h 1394"/>
              <a:gd name="T10" fmla="*/ 443 w 450"/>
              <a:gd name="T11" fmla="*/ 0 h 1394"/>
              <a:gd name="T12" fmla="*/ 0 w 450"/>
              <a:gd name="T13" fmla="*/ 1394 h 1394"/>
              <a:gd name="T14" fmla="*/ 56 w 450"/>
              <a:gd name="T15" fmla="*/ 1384 h 1394"/>
              <a:gd name="T16" fmla="*/ 111 w 450"/>
              <a:gd name="T17" fmla="*/ 1373 h 1394"/>
              <a:gd name="T18" fmla="*/ 167 w 450"/>
              <a:gd name="T19" fmla="*/ 1364 h 1394"/>
              <a:gd name="T20" fmla="*/ 224 w 450"/>
              <a:gd name="T21" fmla="*/ 1354 h 1394"/>
              <a:gd name="T22" fmla="*/ 281 w 450"/>
              <a:gd name="T23" fmla="*/ 1345 h 1394"/>
              <a:gd name="T24" fmla="*/ 337 w 450"/>
              <a:gd name="T25" fmla="*/ 1336 h 1394"/>
              <a:gd name="T26" fmla="*/ 394 w 450"/>
              <a:gd name="T27" fmla="*/ 1329 h 1394"/>
              <a:gd name="T28" fmla="*/ 450 w 450"/>
              <a:gd name="T29" fmla="*/ 1321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1394">
                <a:moveTo>
                  <a:pt x="450" y="1321"/>
                </a:moveTo>
                <a:lnTo>
                  <a:pt x="448" y="1290"/>
                </a:lnTo>
                <a:lnTo>
                  <a:pt x="447" y="1259"/>
                </a:lnTo>
                <a:lnTo>
                  <a:pt x="445" y="1227"/>
                </a:lnTo>
                <a:lnTo>
                  <a:pt x="444" y="1195"/>
                </a:lnTo>
                <a:lnTo>
                  <a:pt x="443" y="0"/>
                </a:lnTo>
                <a:lnTo>
                  <a:pt x="0" y="1394"/>
                </a:lnTo>
                <a:lnTo>
                  <a:pt x="56" y="1384"/>
                </a:lnTo>
                <a:lnTo>
                  <a:pt x="111" y="1373"/>
                </a:lnTo>
                <a:lnTo>
                  <a:pt x="167" y="1364"/>
                </a:lnTo>
                <a:lnTo>
                  <a:pt x="224" y="1354"/>
                </a:lnTo>
                <a:lnTo>
                  <a:pt x="281" y="1345"/>
                </a:lnTo>
                <a:lnTo>
                  <a:pt x="337" y="1336"/>
                </a:lnTo>
                <a:lnTo>
                  <a:pt x="394" y="1329"/>
                </a:lnTo>
                <a:lnTo>
                  <a:pt x="450" y="132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1" name="Freeform 24"/>
          <p:cNvSpPr>
            <a:spLocks/>
          </p:cNvSpPr>
          <p:nvPr/>
        </p:nvSpPr>
        <p:spPr bwMode="auto">
          <a:xfrm>
            <a:off x="8844831" y="590341"/>
            <a:ext cx="158998" cy="458961"/>
          </a:xfrm>
          <a:custGeom>
            <a:avLst/>
            <a:gdLst>
              <a:gd name="T0" fmla="*/ 17 w 485"/>
              <a:gd name="T1" fmla="*/ 813 h 1401"/>
              <a:gd name="T2" fmla="*/ 14 w 485"/>
              <a:gd name="T3" fmla="*/ 876 h 1401"/>
              <a:gd name="T4" fmla="*/ 13 w 485"/>
              <a:gd name="T5" fmla="*/ 938 h 1401"/>
              <a:gd name="T6" fmla="*/ 13 w 485"/>
              <a:gd name="T7" fmla="*/ 1002 h 1401"/>
              <a:gd name="T8" fmla="*/ 12 w 485"/>
              <a:gd name="T9" fmla="*/ 1066 h 1401"/>
              <a:gd name="T10" fmla="*/ 11 w 485"/>
              <a:gd name="T11" fmla="*/ 1130 h 1401"/>
              <a:gd name="T12" fmla="*/ 9 w 485"/>
              <a:gd name="T13" fmla="*/ 1194 h 1401"/>
              <a:gd name="T14" fmla="*/ 6 w 485"/>
              <a:gd name="T15" fmla="*/ 1258 h 1401"/>
              <a:gd name="T16" fmla="*/ 0 w 485"/>
              <a:gd name="T17" fmla="*/ 1321 h 1401"/>
              <a:gd name="T18" fmla="*/ 62 w 485"/>
              <a:gd name="T19" fmla="*/ 1330 h 1401"/>
              <a:gd name="T20" fmla="*/ 122 w 485"/>
              <a:gd name="T21" fmla="*/ 1339 h 1401"/>
              <a:gd name="T22" fmla="*/ 184 w 485"/>
              <a:gd name="T23" fmla="*/ 1347 h 1401"/>
              <a:gd name="T24" fmla="*/ 244 w 485"/>
              <a:gd name="T25" fmla="*/ 1357 h 1401"/>
              <a:gd name="T26" fmla="*/ 305 w 485"/>
              <a:gd name="T27" fmla="*/ 1368 h 1401"/>
              <a:gd name="T28" fmla="*/ 365 w 485"/>
              <a:gd name="T29" fmla="*/ 1379 h 1401"/>
              <a:gd name="T30" fmla="*/ 425 w 485"/>
              <a:gd name="T31" fmla="*/ 1390 h 1401"/>
              <a:gd name="T32" fmla="*/ 485 w 485"/>
              <a:gd name="T33" fmla="*/ 1401 h 1401"/>
              <a:gd name="T34" fmla="*/ 50 w 485"/>
              <a:gd name="T35" fmla="*/ 0 h 1401"/>
              <a:gd name="T36" fmla="*/ 48 w 485"/>
              <a:gd name="T37" fmla="*/ 36 h 1401"/>
              <a:gd name="T38" fmla="*/ 46 w 485"/>
              <a:gd name="T39" fmla="*/ 75 h 1401"/>
              <a:gd name="T40" fmla="*/ 45 w 485"/>
              <a:gd name="T41" fmla="*/ 116 h 1401"/>
              <a:gd name="T42" fmla="*/ 44 w 485"/>
              <a:gd name="T43" fmla="*/ 160 h 1401"/>
              <a:gd name="T44" fmla="*/ 42 w 485"/>
              <a:gd name="T45" fmla="*/ 205 h 1401"/>
              <a:gd name="T46" fmla="*/ 40 w 485"/>
              <a:gd name="T47" fmla="*/ 253 h 1401"/>
              <a:gd name="T48" fmla="*/ 37 w 485"/>
              <a:gd name="T49" fmla="*/ 302 h 1401"/>
              <a:gd name="T50" fmla="*/ 35 w 485"/>
              <a:gd name="T51" fmla="*/ 353 h 1401"/>
              <a:gd name="T52" fmla="*/ 33 w 485"/>
              <a:gd name="T53" fmla="*/ 406 h 1401"/>
              <a:gd name="T54" fmla="*/ 31 w 485"/>
              <a:gd name="T55" fmla="*/ 461 h 1401"/>
              <a:gd name="T56" fmla="*/ 29 w 485"/>
              <a:gd name="T57" fmla="*/ 516 h 1401"/>
              <a:gd name="T58" fmla="*/ 26 w 485"/>
              <a:gd name="T59" fmla="*/ 573 h 1401"/>
              <a:gd name="T60" fmla="*/ 23 w 485"/>
              <a:gd name="T61" fmla="*/ 632 h 1401"/>
              <a:gd name="T62" fmla="*/ 21 w 485"/>
              <a:gd name="T63" fmla="*/ 691 h 1401"/>
              <a:gd name="T64" fmla="*/ 19 w 485"/>
              <a:gd name="T65" fmla="*/ 751 h 1401"/>
              <a:gd name="T66" fmla="*/ 17 w 485"/>
              <a:gd name="T67" fmla="*/ 81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5" h="1401">
                <a:moveTo>
                  <a:pt x="17" y="813"/>
                </a:moveTo>
                <a:lnTo>
                  <a:pt x="14" y="876"/>
                </a:lnTo>
                <a:lnTo>
                  <a:pt x="13" y="938"/>
                </a:lnTo>
                <a:lnTo>
                  <a:pt x="13" y="1002"/>
                </a:lnTo>
                <a:lnTo>
                  <a:pt x="12" y="1066"/>
                </a:lnTo>
                <a:lnTo>
                  <a:pt x="11" y="1130"/>
                </a:lnTo>
                <a:lnTo>
                  <a:pt x="9" y="1194"/>
                </a:lnTo>
                <a:lnTo>
                  <a:pt x="6" y="1258"/>
                </a:lnTo>
                <a:lnTo>
                  <a:pt x="0" y="1321"/>
                </a:lnTo>
                <a:lnTo>
                  <a:pt x="62" y="1330"/>
                </a:lnTo>
                <a:lnTo>
                  <a:pt x="122" y="1339"/>
                </a:lnTo>
                <a:lnTo>
                  <a:pt x="184" y="1347"/>
                </a:lnTo>
                <a:lnTo>
                  <a:pt x="244" y="1357"/>
                </a:lnTo>
                <a:lnTo>
                  <a:pt x="305" y="1368"/>
                </a:lnTo>
                <a:lnTo>
                  <a:pt x="365" y="1379"/>
                </a:lnTo>
                <a:lnTo>
                  <a:pt x="425" y="1390"/>
                </a:lnTo>
                <a:lnTo>
                  <a:pt x="485" y="1401"/>
                </a:lnTo>
                <a:lnTo>
                  <a:pt x="50" y="0"/>
                </a:lnTo>
                <a:lnTo>
                  <a:pt x="48" y="36"/>
                </a:lnTo>
                <a:lnTo>
                  <a:pt x="46" y="75"/>
                </a:lnTo>
                <a:lnTo>
                  <a:pt x="45" y="116"/>
                </a:lnTo>
                <a:lnTo>
                  <a:pt x="44" y="160"/>
                </a:lnTo>
                <a:lnTo>
                  <a:pt x="42" y="205"/>
                </a:lnTo>
                <a:lnTo>
                  <a:pt x="40" y="253"/>
                </a:lnTo>
                <a:lnTo>
                  <a:pt x="37" y="302"/>
                </a:lnTo>
                <a:lnTo>
                  <a:pt x="35" y="353"/>
                </a:lnTo>
                <a:lnTo>
                  <a:pt x="33" y="406"/>
                </a:lnTo>
                <a:lnTo>
                  <a:pt x="31" y="461"/>
                </a:lnTo>
                <a:lnTo>
                  <a:pt x="29" y="516"/>
                </a:lnTo>
                <a:lnTo>
                  <a:pt x="26" y="573"/>
                </a:lnTo>
                <a:lnTo>
                  <a:pt x="23" y="632"/>
                </a:lnTo>
                <a:lnTo>
                  <a:pt x="21" y="691"/>
                </a:lnTo>
                <a:lnTo>
                  <a:pt x="19" y="751"/>
                </a:lnTo>
                <a:lnTo>
                  <a:pt x="17" y="813"/>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2" name="Freeform 25"/>
          <p:cNvSpPr>
            <a:spLocks/>
          </p:cNvSpPr>
          <p:nvPr/>
        </p:nvSpPr>
        <p:spPr bwMode="auto">
          <a:xfrm>
            <a:off x="9724797" y="1049301"/>
            <a:ext cx="419621" cy="334386"/>
          </a:xfrm>
          <a:custGeom>
            <a:avLst/>
            <a:gdLst>
              <a:gd name="T0" fmla="*/ 489 w 1284"/>
              <a:gd name="T1" fmla="*/ 946 h 1022"/>
              <a:gd name="T2" fmla="*/ 1284 w 1284"/>
              <a:gd name="T3" fmla="*/ 0 h 1022"/>
              <a:gd name="T4" fmla="*/ 0 w 1284"/>
              <a:gd name="T5" fmla="*/ 769 h 1022"/>
              <a:gd name="T6" fmla="*/ 55 w 1284"/>
              <a:gd name="T7" fmla="*/ 799 h 1022"/>
              <a:gd name="T8" fmla="*/ 109 w 1284"/>
              <a:gd name="T9" fmla="*/ 829 h 1022"/>
              <a:gd name="T10" fmla="*/ 163 w 1284"/>
              <a:gd name="T11" fmla="*/ 860 h 1022"/>
              <a:gd name="T12" fmla="*/ 217 w 1284"/>
              <a:gd name="T13" fmla="*/ 892 h 1022"/>
              <a:gd name="T14" fmla="*/ 270 w 1284"/>
              <a:gd name="T15" fmla="*/ 924 h 1022"/>
              <a:gd name="T16" fmla="*/ 324 w 1284"/>
              <a:gd name="T17" fmla="*/ 956 h 1022"/>
              <a:gd name="T18" fmla="*/ 377 w 1284"/>
              <a:gd name="T19" fmla="*/ 989 h 1022"/>
              <a:gd name="T20" fmla="*/ 430 w 1284"/>
              <a:gd name="T21" fmla="*/ 1022 h 1022"/>
              <a:gd name="T22" fmla="*/ 444 w 1284"/>
              <a:gd name="T23" fmla="*/ 1004 h 1022"/>
              <a:gd name="T24" fmla="*/ 458 w 1284"/>
              <a:gd name="T25" fmla="*/ 984 h 1022"/>
              <a:gd name="T26" fmla="*/ 474 w 1284"/>
              <a:gd name="T27" fmla="*/ 965 h 1022"/>
              <a:gd name="T28" fmla="*/ 489 w 1284"/>
              <a:gd name="T29" fmla="*/ 946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4" h="1022">
                <a:moveTo>
                  <a:pt x="489" y="946"/>
                </a:moveTo>
                <a:lnTo>
                  <a:pt x="1284" y="0"/>
                </a:lnTo>
                <a:lnTo>
                  <a:pt x="0" y="769"/>
                </a:lnTo>
                <a:lnTo>
                  <a:pt x="55" y="799"/>
                </a:lnTo>
                <a:lnTo>
                  <a:pt x="109" y="829"/>
                </a:lnTo>
                <a:lnTo>
                  <a:pt x="163" y="860"/>
                </a:lnTo>
                <a:lnTo>
                  <a:pt x="217" y="892"/>
                </a:lnTo>
                <a:lnTo>
                  <a:pt x="270" y="924"/>
                </a:lnTo>
                <a:lnTo>
                  <a:pt x="324" y="956"/>
                </a:lnTo>
                <a:lnTo>
                  <a:pt x="377" y="989"/>
                </a:lnTo>
                <a:lnTo>
                  <a:pt x="430" y="1022"/>
                </a:lnTo>
                <a:lnTo>
                  <a:pt x="444" y="1004"/>
                </a:lnTo>
                <a:lnTo>
                  <a:pt x="458" y="984"/>
                </a:lnTo>
                <a:lnTo>
                  <a:pt x="474" y="965"/>
                </a:lnTo>
                <a:lnTo>
                  <a:pt x="489" y="94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3" name="Freeform 27"/>
          <p:cNvSpPr>
            <a:spLocks/>
          </p:cNvSpPr>
          <p:nvPr/>
        </p:nvSpPr>
        <p:spPr bwMode="auto">
          <a:xfrm>
            <a:off x="10841055" y="2563873"/>
            <a:ext cx="488425" cy="165553"/>
          </a:xfrm>
          <a:custGeom>
            <a:avLst/>
            <a:gdLst>
              <a:gd name="T0" fmla="*/ 0 w 1522"/>
              <a:gd name="T1" fmla="*/ 0 h 501"/>
              <a:gd name="T2" fmla="*/ 24 w 1522"/>
              <a:gd name="T3" fmla="*/ 61 h 501"/>
              <a:gd name="T4" fmla="*/ 48 w 1522"/>
              <a:gd name="T5" fmla="*/ 123 h 501"/>
              <a:gd name="T6" fmla="*/ 71 w 1522"/>
              <a:gd name="T7" fmla="*/ 186 h 501"/>
              <a:gd name="T8" fmla="*/ 93 w 1522"/>
              <a:gd name="T9" fmla="*/ 248 h 501"/>
              <a:gd name="T10" fmla="*/ 115 w 1522"/>
              <a:gd name="T11" fmla="*/ 312 h 501"/>
              <a:gd name="T12" fmla="*/ 137 w 1522"/>
              <a:gd name="T13" fmla="*/ 374 h 501"/>
              <a:gd name="T14" fmla="*/ 158 w 1522"/>
              <a:gd name="T15" fmla="*/ 437 h 501"/>
              <a:gd name="T16" fmla="*/ 179 w 1522"/>
              <a:gd name="T17" fmla="*/ 501 h 501"/>
              <a:gd name="T18" fmla="*/ 201 w 1522"/>
              <a:gd name="T19" fmla="*/ 496 h 501"/>
              <a:gd name="T20" fmla="*/ 224 w 1522"/>
              <a:gd name="T21" fmla="*/ 491 h 501"/>
              <a:gd name="T22" fmla="*/ 248 w 1522"/>
              <a:gd name="T23" fmla="*/ 486 h 501"/>
              <a:gd name="T24" fmla="*/ 272 w 1522"/>
              <a:gd name="T25" fmla="*/ 481 h 501"/>
              <a:gd name="T26" fmla="*/ 1522 w 1522"/>
              <a:gd name="T27" fmla="*/ 258 h 501"/>
              <a:gd name="T28" fmla="*/ 0 w 1522"/>
              <a:gd name="T2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2" h="501">
                <a:moveTo>
                  <a:pt x="0" y="0"/>
                </a:moveTo>
                <a:lnTo>
                  <a:pt x="24" y="61"/>
                </a:lnTo>
                <a:lnTo>
                  <a:pt x="48" y="123"/>
                </a:lnTo>
                <a:lnTo>
                  <a:pt x="71" y="186"/>
                </a:lnTo>
                <a:lnTo>
                  <a:pt x="93" y="248"/>
                </a:lnTo>
                <a:lnTo>
                  <a:pt x="115" y="312"/>
                </a:lnTo>
                <a:lnTo>
                  <a:pt x="137" y="374"/>
                </a:lnTo>
                <a:lnTo>
                  <a:pt x="158" y="437"/>
                </a:lnTo>
                <a:lnTo>
                  <a:pt x="179" y="501"/>
                </a:lnTo>
                <a:lnTo>
                  <a:pt x="201" y="496"/>
                </a:lnTo>
                <a:lnTo>
                  <a:pt x="224" y="491"/>
                </a:lnTo>
                <a:lnTo>
                  <a:pt x="248" y="486"/>
                </a:lnTo>
                <a:lnTo>
                  <a:pt x="272" y="481"/>
                </a:lnTo>
                <a:lnTo>
                  <a:pt x="1522" y="258"/>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4" name="Freeform 28"/>
          <p:cNvSpPr>
            <a:spLocks/>
          </p:cNvSpPr>
          <p:nvPr/>
        </p:nvSpPr>
        <p:spPr bwMode="auto">
          <a:xfrm>
            <a:off x="10403404" y="4983251"/>
            <a:ext cx="462239" cy="240954"/>
          </a:xfrm>
          <a:custGeom>
            <a:avLst/>
            <a:gdLst>
              <a:gd name="T0" fmla="*/ 707 w 1409"/>
              <a:gd name="T1" fmla="*/ 262 h 733"/>
              <a:gd name="T2" fmla="*/ 657 w 1409"/>
              <a:gd name="T3" fmla="*/ 229 h 733"/>
              <a:gd name="T4" fmla="*/ 608 w 1409"/>
              <a:gd name="T5" fmla="*/ 197 h 733"/>
              <a:gd name="T6" fmla="*/ 558 w 1409"/>
              <a:gd name="T7" fmla="*/ 165 h 733"/>
              <a:gd name="T8" fmla="*/ 508 w 1409"/>
              <a:gd name="T9" fmla="*/ 134 h 733"/>
              <a:gd name="T10" fmla="*/ 457 w 1409"/>
              <a:gd name="T11" fmla="*/ 101 h 733"/>
              <a:gd name="T12" fmla="*/ 408 w 1409"/>
              <a:gd name="T13" fmla="*/ 69 h 733"/>
              <a:gd name="T14" fmla="*/ 358 w 1409"/>
              <a:gd name="T15" fmla="*/ 35 h 733"/>
              <a:gd name="T16" fmla="*/ 310 w 1409"/>
              <a:gd name="T17" fmla="*/ 0 h 733"/>
              <a:gd name="T18" fmla="*/ 273 w 1409"/>
              <a:gd name="T19" fmla="*/ 49 h 733"/>
              <a:gd name="T20" fmla="*/ 234 w 1409"/>
              <a:gd name="T21" fmla="*/ 98 h 733"/>
              <a:gd name="T22" fmla="*/ 197 w 1409"/>
              <a:gd name="T23" fmla="*/ 145 h 733"/>
              <a:gd name="T24" fmla="*/ 157 w 1409"/>
              <a:gd name="T25" fmla="*/ 192 h 733"/>
              <a:gd name="T26" fmla="*/ 119 w 1409"/>
              <a:gd name="T27" fmla="*/ 240 h 733"/>
              <a:gd name="T28" fmla="*/ 79 w 1409"/>
              <a:gd name="T29" fmla="*/ 287 h 733"/>
              <a:gd name="T30" fmla="*/ 39 w 1409"/>
              <a:gd name="T31" fmla="*/ 333 h 733"/>
              <a:gd name="T32" fmla="*/ 0 w 1409"/>
              <a:gd name="T33" fmla="*/ 380 h 733"/>
              <a:gd name="T34" fmla="*/ 1409 w 1409"/>
              <a:gd name="T35" fmla="*/ 733 h 733"/>
              <a:gd name="T36" fmla="*/ 1345 w 1409"/>
              <a:gd name="T37" fmla="*/ 691 h 733"/>
              <a:gd name="T38" fmla="*/ 1272 w 1409"/>
              <a:gd name="T39" fmla="*/ 642 h 733"/>
              <a:gd name="T40" fmla="*/ 1190 w 1409"/>
              <a:gd name="T41" fmla="*/ 587 h 733"/>
              <a:gd name="T42" fmla="*/ 1102 w 1409"/>
              <a:gd name="T43" fmla="*/ 528 h 733"/>
              <a:gd name="T44" fmla="*/ 1007 w 1409"/>
              <a:gd name="T45" fmla="*/ 464 h 733"/>
              <a:gd name="T46" fmla="*/ 909 w 1409"/>
              <a:gd name="T47" fmla="*/ 397 h 733"/>
              <a:gd name="T48" fmla="*/ 809 w 1409"/>
              <a:gd name="T49" fmla="*/ 330 h 733"/>
              <a:gd name="T50" fmla="*/ 707 w 1409"/>
              <a:gd name="T51" fmla="*/ 262 h 733"/>
              <a:gd name="T52" fmla="*/ 707 w 1409"/>
              <a:gd name="T53" fmla="*/ 262 h 733"/>
              <a:gd name="T54" fmla="*/ 707 w 1409"/>
              <a:gd name="T55" fmla="*/ 262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9" h="733">
                <a:moveTo>
                  <a:pt x="707" y="262"/>
                </a:moveTo>
                <a:lnTo>
                  <a:pt x="657" y="229"/>
                </a:lnTo>
                <a:lnTo>
                  <a:pt x="608" y="197"/>
                </a:lnTo>
                <a:lnTo>
                  <a:pt x="558" y="165"/>
                </a:lnTo>
                <a:lnTo>
                  <a:pt x="508" y="134"/>
                </a:lnTo>
                <a:lnTo>
                  <a:pt x="457" y="101"/>
                </a:lnTo>
                <a:lnTo>
                  <a:pt x="408" y="69"/>
                </a:lnTo>
                <a:lnTo>
                  <a:pt x="358" y="35"/>
                </a:lnTo>
                <a:lnTo>
                  <a:pt x="310" y="0"/>
                </a:lnTo>
                <a:lnTo>
                  <a:pt x="273" y="49"/>
                </a:lnTo>
                <a:lnTo>
                  <a:pt x="234" y="98"/>
                </a:lnTo>
                <a:lnTo>
                  <a:pt x="197" y="145"/>
                </a:lnTo>
                <a:lnTo>
                  <a:pt x="157" y="192"/>
                </a:lnTo>
                <a:lnTo>
                  <a:pt x="119" y="240"/>
                </a:lnTo>
                <a:lnTo>
                  <a:pt x="79" y="287"/>
                </a:lnTo>
                <a:lnTo>
                  <a:pt x="39" y="333"/>
                </a:lnTo>
                <a:lnTo>
                  <a:pt x="0" y="380"/>
                </a:lnTo>
                <a:lnTo>
                  <a:pt x="1409" y="733"/>
                </a:lnTo>
                <a:lnTo>
                  <a:pt x="1345" y="691"/>
                </a:lnTo>
                <a:lnTo>
                  <a:pt x="1272" y="642"/>
                </a:lnTo>
                <a:lnTo>
                  <a:pt x="1190" y="587"/>
                </a:lnTo>
                <a:lnTo>
                  <a:pt x="1102" y="528"/>
                </a:lnTo>
                <a:lnTo>
                  <a:pt x="1007" y="464"/>
                </a:lnTo>
                <a:lnTo>
                  <a:pt x="909" y="397"/>
                </a:lnTo>
                <a:lnTo>
                  <a:pt x="809" y="330"/>
                </a:lnTo>
                <a:lnTo>
                  <a:pt x="707" y="262"/>
                </a:lnTo>
                <a:lnTo>
                  <a:pt x="707" y="262"/>
                </a:lnTo>
                <a:lnTo>
                  <a:pt x="707" y="26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5" name="Freeform 29"/>
          <p:cNvSpPr>
            <a:spLocks/>
          </p:cNvSpPr>
          <p:nvPr/>
        </p:nvSpPr>
        <p:spPr bwMode="auto">
          <a:xfrm>
            <a:off x="10831221" y="4242357"/>
            <a:ext cx="378643" cy="399952"/>
          </a:xfrm>
          <a:custGeom>
            <a:avLst/>
            <a:gdLst>
              <a:gd name="T0" fmla="*/ 135 w 1151"/>
              <a:gd name="T1" fmla="*/ 595 h 1220"/>
              <a:gd name="T2" fmla="*/ 1151 w 1151"/>
              <a:gd name="T3" fmla="*/ 1220 h 1220"/>
              <a:gd name="T4" fmla="*/ 190 w 1151"/>
              <a:gd name="T5" fmla="*/ 0 h 1220"/>
              <a:gd name="T6" fmla="*/ 170 w 1151"/>
              <a:gd name="T7" fmla="*/ 66 h 1220"/>
              <a:gd name="T8" fmla="*/ 146 w 1151"/>
              <a:gd name="T9" fmla="*/ 133 h 1220"/>
              <a:gd name="T10" fmla="*/ 123 w 1151"/>
              <a:gd name="T11" fmla="*/ 198 h 1220"/>
              <a:gd name="T12" fmla="*/ 100 w 1151"/>
              <a:gd name="T13" fmla="*/ 263 h 1220"/>
              <a:gd name="T14" fmla="*/ 76 w 1151"/>
              <a:gd name="T15" fmla="*/ 328 h 1220"/>
              <a:gd name="T16" fmla="*/ 52 w 1151"/>
              <a:gd name="T17" fmla="*/ 393 h 1220"/>
              <a:gd name="T18" fmla="*/ 27 w 1151"/>
              <a:gd name="T19" fmla="*/ 457 h 1220"/>
              <a:gd name="T20" fmla="*/ 0 w 1151"/>
              <a:gd name="T21" fmla="*/ 521 h 1220"/>
              <a:gd name="T22" fmla="*/ 34 w 1151"/>
              <a:gd name="T23" fmla="*/ 537 h 1220"/>
              <a:gd name="T24" fmla="*/ 67 w 1151"/>
              <a:gd name="T25" fmla="*/ 555 h 1220"/>
              <a:gd name="T26" fmla="*/ 101 w 1151"/>
              <a:gd name="T27" fmla="*/ 575 h 1220"/>
              <a:gd name="T28" fmla="*/ 135 w 1151"/>
              <a:gd name="T29" fmla="*/ 595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1" h="1220">
                <a:moveTo>
                  <a:pt x="135" y="595"/>
                </a:moveTo>
                <a:lnTo>
                  <a:pt x="1151" y="1220"/>
                </a:lnTo>
                <a:lnTo>
                  <a:pt x="190" y="0"/>
                </a:lnTo>
                <a:lnTo>
                  <a:pt x="170" y="66"/>
                </a:lnTo>
                <a:lnTo>
                  <a:pt x="146" y="133"/>
                </a:lnTo>
                <a:lnTo>
                  <a:pt x="123" y="198"/>
                </a:lnTo>
                <a:lnTo>
                  <a:pt x="100" y="263"/>
                </a:lnTo>
                <a:lnTo>
                  <a:pt x="76" y="328"/>
                </a:lnTo>
                <a:lnTo>
                  <a:pt x="52" y="393"/>
                </a:lnTo>
                <a:lnTo>
                  <a:pt x="27" y="457"/>
                </a:lnTo>
                <a:lnTo>
                  <a:pt x="0" y="521"/>
                </a:lnTo>
                <a:lnTo>
                  <a:pt x="34" y="537"/>
                </a:lnTo>
                <a:lnTo>
                  <a:pt x="67" y="555"/>
                </a:lnTo>
                <a:lnTo>
                  <a:pt x="101" y="575"/>
                </a:lnTo>
                <a:lnTo>
                  <a:pt x="135" y="595"/>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6" name="Freeform 34"/>
          <p:cNvSpPr>
            <a:spLocks/>
          </p:cNvSpPr>
          <p:nvPr/>
        </p:nvSpPr>
        <p:spPr bwMode="auto">
          <a:xfrm>
            <a:off x="8918337" y="5892978"/>
            <a:ext cx="286851" cy="416343"/>
          </a:xfrm>
          <a:custGeom>
            <a:avLst/>
            <a:gdLst>
              <a:gd name="T0" fmla="*/ 875 w 875"/>
              <a:gd name="T1" fmla="*/ 1268 h 1268"/>
              <a:gd name="T2" fmla="*/ 864 w 875"/>
              <a:gd name="T3" fmla="*/ 1233 h 1268"/>
              <a:gd name="T4" fmla="*/ 853 w 875"/>
              <a:gd name="T5" fmla="*/ 1194 h 1268"/>
              <a:gd name="T6" fmla="*/ 841 w 875"/>
              <a:gd name="T7" fmla="*/ 1153 h 1268"/>
              <a:gd name="T8" fmla="*/ 829 w 875"/>
              <a:gd name="T9" fmla="*/ 1109 h 1268"/>
              <a:gd name="T10" fmla="*/ 815 w 875"/>
              <a:gd name="T11" fmla="*/ 1064 h 1268"/>
              <a:gd name="T12" fmla="*/ 802 w 875"/>
              <a:gd name="T13" fmla="*/ 1015 h 1268"/>
              <a:gd name="T14" fmla="*/ 786 w 875"/>
              <a:gd name="T15" fmla="*/ 965 h 1268"/>
              <a:gd name="T16" fmla="*/ 772 w 875"/>
              <a:gd name="T17" fmla="*/ 912 h 1268"/>
              <a:gd name="T18" fmla="*/ 756 w 875"/>
              <a:gd name="T19" fmla="*/ 859 h 1268"/>
              <a:gd name="T20" fmla="*/ 740 w 875"/>
              <a:gd name="T21" fmla="*/ 803 h 1268"/>
              <a:gd name="T22" fmla="*/ 723 w 875"/>
              <a:gd name="T23" fmla="*/ 746 h 1268"/>
              <a:gd name="T24" fmla="*/ 707 w 875"/>
              <a:gd name="T25" fmla="*/ 689 h 1268"/>
              <a:gd name="T26" fmla="*/ 690 w 875"/>
              <a:gd name="T27" fmla="*/ 632 h 1268"/>
              <a:gd name="T28" fmla="*/ 674 w 875"/>
              <a:gd name="T29" fmla="*/ 572 h 1268"/>
              <a:gd name="T30" fmla="*/ 656 w 875"/>
              <a:gd name="T31" fmla="*/ 514 h 1268"/>
              <a:gd name="T32" fmla="*/ 640 w 875"/>
              <a:gd name="T33" fmla="*/ 455 h 1268"/>
              <a:gd name="T34" fmla="*/ 623 w 875"/>
              <a:gd name="T35" fmla="*/ 399 h 1268"/>
              <a:gd name="T36" fmla="*/ 606 w 875"/>
              <a:gd name="T37" fmla="*/ 342 h 1268"/>
              <a:gd name="T38" fmla="*/ 587 w 875"/>
              <a:gd name="T39" fmla="*/ 286 h 1268"/>
              <a:gd name="T40" fmla="*/ 570 w 875"/>
              <a:gd name="T41" fmla="*/ 229 h 1268"/>
              <a:gd name="T42" fmla="*/ 551 w 875"/>
              <a:gd name="T43" fmla="*/ 172 h 1268"/>
              <a:gd name="T44" fmla="*/ 534 w 875"/>
              <a:gd name="T45" fmla="*/ 115 h 1268"/>
              <a:gd name="T46" fmla="*/ 518 w 875"/>
              <a:gd name="T47" fmla="*/ 57 h 1268"/>
              <a:gd name="T48" fmla="*/ 502 w 875"/>
              <a:gd name="T49" fmla="*/ 0 h 1268"/>
              <a:gd name="T50" fmla="*/ 441 w 875"/>
              <a:gd name="T51" fmla="*/ 13 h 1268"/>
              <a:gd name="T52" fmla="*/ 378 w 875"/>
              <a:gd name="T53" fmla="*/ 26 h 1268"/>
              <a:gd name="T54" fmla="*/ 316 w 875"/>
              <a:gd name="T55" fmla="*/ 39 h 1268"/>
              <a:gd name="T56" fmla="*/ 253 w 875"/>
              <a:gd name="T57" fmla="*/ 51 h 1268"/>
              <a:gd name="T58" fmla="*/ 190 w 875"/>
              <a:gd name="T59" fmla="*/ 63 h 1268"/>
              <a:gd name="T60" fmla="*/ 126 w 875"/>
              <a:gd name="T61" fmla="*/ 74 h 1268"/>
              <a:gd name="T62" fmla="*/ 64 w 875"/>
              <a:gd name="T63" fmla="*/ 84 h 1268"/>
              <a:gd name="T64" fmla="*/ 0 w 875"/>
              <a:gd name="T65" fmla="*/ 94 h 1268"/>
              <a:gd name="T66" fmla="*/ 875 w 875"/>
              <a:gd name="T67"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5" h="1268">
                <a:moveTo>
                  <a:pt x="875" y="1268"/>
                </a:moveTo>
                <a:lnTo>
                  <a:pt x="864" y="1233"/>
                </a:lnTo>
                <a:lnTo>
                  <a:pt x="853" y="1194"/>
                </a:lnTo>
                <a:lnTo>
                  <a:pt x="841" y="1153"/>
                </a:lnTo>
                <a:lnTo>
                  <a:pt x="829" y="1109"/>
                </a:lnTo>
                <a:lnTo>
                  <a:pt x="815" y="1064"/>
                </a:lnTo>
                <a:lnTo>
                  <a:pt x="802" y="1015"/>
                </a:lnTo>
                <a:lnTo>
                  <a:pt x="786" y="965"/>
                </a:lnTo>
                <a:lnTo>
                  <a:pt x="772" y="912"/>
                </a:lnTo>
                <a:lnTo>
                  <a:pt x="756" y="859"/>
                </a:lnTo>
                <a:lnTo>
                  <a:pt x="740" y="803"/>
                </a:lnTo>
                <a:lnTo>
                  <a:pt x="723" y="746"/>
                </a:lnTo>
                <a:lnTo>
                  <a:pt x="707" y="689"/>
                </a:lnTo>
                <a:lnTo>
                  <a:pt x="690" y="632"/>
                </a:lnTo>
                <a:lnTo>
                  <a:pt x="674" y="572"/>
                </a:lnTo>
                <a:lnTo>
                  <a:pt x="656" y="514"/>
                </a:lnTo>
                <a:lnTo>
                  <a:pt x="640" y="455"/>
                </a:lnTo>
                <a:lnTo>
                  <a:pt x="623" y="399"/>
                </a:lnTo>
                <a:lnTo>
                  <a:pt x="606" y="342"/>
                </a:lnTo>
                <a:lnTo>
                  <a:pt x="587" y="286"/>
                </a:lnTo>
                <a:lnTo>
                  <a:pt x="570" y="229"/>
                </a:lnTo>
                <a:lnTo>
                  <a:pt x="551" y="172"/>
                </a:lnTo>
                <a:lnTo>
                  <a:pt x="534" y="115"/>
                </a:lnTo>
                <a:lnTo>
                  <a:pt x="518" y="57"/>
                </a:lnTo>
                <a:lnTo>
                  <a:pt x="502" y="0"/>
                </a:lnTo>
                <a:lnTo>
                  <a:pt x="441" y="13"/>
                </a:lnTo>
                <a:lnTo>
                  <a:pt x="378" y="26"/>
                </a:lnTo>
                <a:lnTo>
                  <a:pt x="316" y="39"/>
                </a:lnTo>
                <a:lnTo>
                  <a:pt x="253" y="51"/>
                </a:lnTo>
                <a:lnTo>
                  <a:pt x="190" y="63"/>
                </a:lnTo>
                <a:lnTo>
                  <a:pt x="126" y="74"/>
                </a:lnTo>
                <a:lnTo>
                  <a:pt x="64" y="84"/>
                </a:lnTo>
                <a:lnTo>
                  <a:pt x="0" y="94"/>
                </a:lnTo>
                <a:lnTo>
                  <a:pt x="875" y="1268"/>
                </a:lnTo>
                <a:close/>
              </a:path>
            </a:pathLst>
          </a:custGeom>
          <a:solidFill>
            <a:srgbClr val="717073"/>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8" name="Freeform 36"/>
          <p:cNvSpPr>
            <a:spLocks/>
          </p:cNvSpPr>
          <p:nvPr/>
        </p:nvSpPr>
        <p:spPr bwMode="auto">
          <a:xfrm>
            <a:off x="7244768" y="5589735"/>
            <a:ext cx="168833" cy="472074"/>
          </a:xfrm>
          <a:custGeom>
            <a:avLst/>
            <a:gdLst>
              <a:gd name="T0" fmla="*/ 344 w 516"/>
              <a:gd name="T1" fmla="*/ 667 h 1440"/>
              <a:gd name="T2" fmla="*/ 365 w 516"/>
              <a:gd name="T3" fmla="*/ 617 h 1440"/>
              <a:gd name="T4" fmla="*/ 386 w 516"/>
              <a:gd name="T5" fmla="*/ 567 h 1440"/>
              <a:gd name="T6" fmla="*/ 407 w 516"/>
              <a:gd name="T7" fmla="*/ 517 h 1440"/>
              <a:gd name="T8" fmla="*/ 428 w 516"/>
              <a:gd name="T9" fmla="*/ 466 h 1440"/>
              <a:gd name="T10" fmla="*/ 449 w 516"/>
              <a:gd name="T11" fmla="*/ 415 h 1440"/>
              <a:gd name="T12" fmla="*/ 471 w 516"/>
              <a:gd name="T13" fmla="*/ 365 h 1440"/>
              <a:gd name="T14" fmla="*/ 493 w 516"/>
              <a:gd name="T15" fmla="*/ 315 h 1440"/>
              <a:gd name="T16" fmla="*/ 516 w 516"/>
              <a:gd name="T17" fmla="*/ 265 h 1440"/>
              <a:gd name="T18" fmla="*/ 455 w 516"/>
              <a:gd name="T19" fmla="*/ 233 h 1440"/>
              <a:gd name="T20" fmla="*/ 396 w 516"/>
              <a:gd name="T21" fmla="*/ 201 h 1440"/>
              <a:gd name="T22" fmla="*/ 337 w 516"/>
              <a:gd name="T23" fmla="*/ 169 h 1440"/>
              <a:gd name="T24" fmla="*/ 277 w 516"/>
              <a:gd name="T25" fmla="*/ 136 h 1440"/>
              <a:gd name="T26" fmla="*/ 219 w 516"/>
              <a:gd name="T27" fmla="*/ 103 h 1440"/>
              <a:gd name="T28" fmla="*/ 161 w 516"/>
              <a:gd name="T29" fmla="*/ 69 h 1440"/>
              <a:gd name="T30" fmla="*/ 104 w 516"/>
              <a:gd name="T31" fmla="*/ 34 h 1440"/>
              <a:gd name="T32" fmla="*/ 45 w 516"/>
              <a:gd name="T33" fmla="*/ 0 h 1440"/>
              <a:gd name="T34" fmla="*/ 0 w 516"/>
              <a:gd name="T35" fmla="*/ 1440 h 1440"/>
              <a:gd name="T36" fmla="*/ 16 w 516"/>
              <a:gd name="T37" fmla="*/ 1407 h 1440"/>
              <a:gd name="T38" fmla="*/ 31 w 516"/>
              <a:gd name="T39" fmla="*/ 1370 h 1440"/>
              <a:gd name="T40" fmla="*/ 49 w 516"/>
              <a:gd name="T41" fmla="*/ 1330 h 1440"/>
              <a:gd name="T42" fmla="*/ 67 w 516"/>
              <a:gd name="T43" fmla="*/ 1289 h 1440"/>
              <a:gd name="T44" fmla="*/ 86 w 516"/>
              <a:gd name="T45" fmla="*/ 1244 h 1440"/>
              <a:gd name="T46" fmla="*/ 107 w 516"/>
              <a:gd name="T47" fmla="*/ 1199 h 1440"/>
              <a:gd name="T48" fmla="*/ 128 w 516"/>
              <a:gd name="T49" fmla="*/ 1151 h 1440"/>
              <a:gd name="T50" fmla="*/ 151 w 516"/>
              <a:gd name="T51" fmla="*/ 1101 h 1440"/>
              <a:gd name="T52" fmla="*/ 173 w 516"/>
              <a:gd name="T53" fmla="*/ 1050 h 1440"/>
              <a:gd name="T54" fmla="*/ 197 w 516"/>
              <a:gd name="T55" fmla="*/ 997 h 1440"/>
              <a:gd name="T56" fmla="*/ 220 w 516"/>
              <a:gd name="T57" fmla="*/ 943 h 1440"/>
              <a:gd name="T58" fmla="*/ 245 w 516"/>
              <a:gd name="T59" fmla="*/ 889 h 1440"/>
              <a:gd name="T60" fmla="*/ 270 w 516"/>
              <a:gd name="T61" fmla="*/ 834 h 1440"/>
              <a:gd name="T62" fmla="*/ 294 w 516"/>
              <a:gd name="T63" fmla="*/ 778 h 1440"/>
              <a:gd name="T64" fmla="*/ 319 w 516"/>
              <a:gd name="T65" fmla="*/ 723 h 1440"/>
              <a:gd name="T66" fmla="*/ 344 w 516"/>
              <a:gd name="T67" fmla="*/ 667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6" h="1440">
                <a:moveTo>
                  <a:pt x="344" y="667"/>
                </a:moveTo>
                <a:lnTo>
                  <a:pt x="365" y="617"/>
                </a:lnTo>
                <a:lnTo>
                  <a:pt x="386" y="567"/>
                </a:lnTo>
                <a:lnTo>
                  <a:pt x="407" y="517"/>
                </a:lnTo>
                <a:lnTo>
                  <a:pt x="428" y="466"/>
                </a:lnTo>
                <a:lnTo>
                  <a:pt x="449" y="415"/>
                </a:lnTo>
                <a:lnTo>
                  <a:pt x="471" y="365"/>
                </a:lnTo>
                <a:lnTo>
                  <a:pt x="493" y="315"/>
                </a:lnTo>
                <a:lnTo>
                  <a:pt x="516" y="265"/>
                </a:lnTo>
                <a:lnTo>
                  <a:pt x="455" y="233"/>
                </a:lnTo>
                <a:lnTo>
                  <a:pt x="396" y="201"/>
                </a:lnTo>
                <a:lnTo>
                  <a:pt x="337" y="169"/>
                </a:lnTo>
                <a:lnTo>
                  <a:pt x="277" y="136"/>
                </a:lnTo>
                <a:lnTo>
                  <a:pt x="219" y="103"/>
                </a:lnTo>
                <a:lnTo>
                  <a:pt x="161" y="69"/>
                </a:lnTo>
                <a:lnTo>
                  <a:pt x="104" y="34"/>
                </a:lnTo>
                <a:lnTo>
                  <a:pt x="45" y="0"/>
                </a:lnTo>
                <a:lnTo>
                  <a:pt x="0" y="1440"/>
                </a:lnTo>
                <a:lnTo>
                  <a:pt x="16" y="1407"/>
                </a:lnTo>
                <a:lnTo>
                  <a:pt x="31" y="1370"/>
                </a:lnTo>
                <a:lnTo>
                  <a:pt x="49" y="1330"/>
                </a:lnTo>
                <a:lnTo>
                  <a:pt x="67" y="1289"/>
                </a:lnTo>
                <a:lnTo>
                  <a:pt x="86" y="1244"/>
                </a:lnTo>
                <a:lnTo>
                  <a:pt x="107" y="1199"/>
                </a:lnTo>
                <a:lnTo>
                  <a:pt x="128" y="1151"/>
                </a:lnTo>
                <a:lnTo>
                  <a:pt x="151" y="1101"/>
                </a:lnTo>
                <a:lnTo>
                  <a:pt x="173" y="1050"/>
                </a:lnTo>
                <a:lnTo>
                  <a:pt x="197" y="997"/>
                </a:lnTo>
                <a:lnTo>
                  <a:pt x="220" y="943"/>
                </a:lnTo>
                <a:lnTo>
                  <a:pt x="245" y="889"/>
                </a:lnTo>
                <a:lnTo>
                  <a:pt x="270" y="834"/>
                </a:lnTo>
                <a:lnTo>
                  <a:pt x="294" y="778"/>
                </a:lnTo>
                <a:lnTo>
                  <a:pt x="319" y="723"/>
                </a:lnTo>
                <a:lnTo>
                  <a:pt x="344" y="667"/>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9" name="Freeform 37"/>
          <p:cNvSpPr>
            <a:spLocks/>
          </p:cNvSpPr>
          <p:nvPr/>
        </p:nvSpPr>
        <p:spPr bwMode="auto">
          <a:xfrm>
            <a:off x="7849615" y="5892978"/>
            <a:ext cx="342582" cy="403230"/>
          </a:xfrm>
          <a:custGeom>
            <a:avLst/>
            <a:gdLst>
              <a:gd name="T0" fmla="*/ 441 w 1048"/>
              <a:gd name="T1" fmla="*/ 120 h 1231"/>
              <a:gd name="T2" fmla="*/ 0 w 1048"/>
              <a:gd name="T3" fmla="*/ 1231 h 1231"/>
              <a:gd name="T4" fmla="*/ 1048 w 1048"/>
              <a:gd name="T5" fmla="*/ 97 h 1231"/>
              <a:gd name="T6" fmla="*/ 977 w 1048"/>
              <a:gd name="T7" fmla="*/ 87 h 1231"/>
              <a:gd name="T8" fmla="*/ 905 w 1048"/>
              <a:gd name="T9" fmla="*/ 77 h 1231"/>
              <a:gd name="T10" fmla="*/ 835 w 1048"/>
              <a:gd name="T11" fmla="*/ 66 h 1231"/>
              <a:gd name="T12" fmla="*/ 763 w 1048"/>
              <a:gd name="T13" fmla="*/ 54 h 1231"/>
              <a:gd name="T14" fmla="*/ 693 w 1048"/>
              <a:gd name="T15" fmla="*/ 41 h 1231"/>
              <a:gd name="T16" fmla="*/ 623 w 1048"/>
              <a:gd name="T17" fmla="*/ 28 h 1231"/>
              <a:gd name="T18" fmla="*/ 553 w 1048"/>
              <a:gd name="T19" fmla="*/ 15 h 1231"/>
              <a:gd name="T20" fmla="*/ 483 w 1048"/>
              <a:gd name="T21" fmla="*/ 0 h 1231"/>
              <a:gd name="T22" fmla="*/ 474 w 1048"/>
              <a:gd name="T23" fmla="*/ 30 h 1231"/>
              <a:gd name="T24" fmla="*/ 464 w 1048"/>
              <a:gd name="T25" fmla="*/ 60 h 1231"/>
              <a:gd name="T26" fmla="*/ 453 w 1048"/>
              <a:gd name="T27" fmla="*/ 91 h 1231"/>
              <a:gd name="T28" fmla="*/ 441 w 1048"/>
              <a:gd name="T29" fmla="*/ 12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8" h="1231">
                <a:moveTo>
                  <a:pt x="441" y="120"/>
                </a:moveTo>
                <a:lnTo>
                  <a:pt x="0" y="1231"/>
                </a:lnTo>
                <a:lnTo>
                  <a:pt x="1048" y="97"/>
                </a:lnTo>
                <a:lnTo>
                  <a:pt x="977" y="87"/>
                </a:lnTo>
                <a:lnTo>
                  <a:pt x="905" y="77"/>
                </a:lnTo>
                <a:lnTo>
                  <a:pt x="835" y="66"/>
                </a:lnTo>
                <a:lnTo>
                  <a:pt x="763" y="54"/>
                </a:lnTo>
                <a:lnTo>
                  <a:pt x="693" y="41"/>
                </a:lnTo>
                <a:lnTo>
                  <a:pt x="623" y="28"/>
                </a:lnTo>
                <a:lnTo>
                  <a:pt x="553" y="15"/>
                </a:lnTo>
                <a:lnTo>
                  <a:pt x="483" y="0"/>
                </a:lnTo>
                <a:lnTo>
                  <a:pt x="474" y="30"/>
                </a:lnTo>
                <a:lnTo>
                  <a:pt x="464" y="60"/>
                </a:lnTo>
                <a:lnTo>
                  <a:pt x="453" y="91"/>
                </a:lnTo>
                <a:lnTo>
                  <a:pt x="441" y="12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0" name="Freeform 38"/>
          <p:cNvSpPr>
            <a:spLocks/>
          </p:cNvSpPr>
          <p:nvPr/>
        </p:nvSpPr>
        <p:spPr bwMode="auto">
          <a:xfrm>
            <a:off x="5894111" y="4260389"/>
            <a:ext cx="368808" cy="367169"/>
          </a:xfrm>
          <a:custGeom>
            <a:avLst/>
            <a:gdLst>
              <a:gd name="T0" fmla="*/ 738 w 1125"/>
              <a:gd name="T1" fmla="*/ 711 h 1122"/>
              <a:gd name="T2" fmla="*/ 785 w 1125"/>
              <a:gd name="T3" fmla="*/ 684 h 1122"/>
              <a:gd name="T4" fmla="*/ 834 w 1125"/>
              <a:gd name="T5" fmla="*/ 656 h 1122"/>
              <a:gd name="T6" fmla="*/ 881 w 1125"/>
              <a:gd name="T7" fmla="*/ 627 h 1122"/>
              <a:gd name="T8" fmla="*/ 929 w 1125"/>
              <a:gd name="T9" fmla="*/ 599 h 1122"/>
              <a:gd name="T10" fmla="*/ 978 w 1125"/>
              <a:gd name="T11" fmla="*/ 570 h 1122"/>
              <a:gd name="T12" fmla="*/ 1026 w 1125"/>
              <a:gd name="T13" fmla="*/ 541 h 1122"/>
              <a:gd name="T14" fmla="*/ 1076 w 1125"/>
              <a:gd name="T15" fmla="*/ 515 h 1122"/>
              <a:gd name="T16" fmla="*/ 1125 w 1125"/>
              <a:gd name="T17" fmla="*/ 487 h 1122"/>
              <a:gd name="T18" fmla="*/ 1100 w 1125"/>
              <a:gd name="T19" fmla="*/ 428 h 1122"/>
              <a:gd name="T20" fmla="*/ 1077 w 1125"/>
              <a:gd name="T21" fmla="*/ 367 h 1122"/>
              <a:gd name="T22" fmla="*/ 1052 w 1125"/>
              <a:gd name="T23" fmla="*/ 307 h 1122"/>
              <a:gd name="T24" fmla="*/ 1030 w 1125"/>
              <a:gd name="T25" fmla="*/ 246 h 1122"/>
              <a:gd name="T26" fmla="*/ 1007 w 1125"/>
              <a:gd name="T27" fmla="*/ 185 h 1122"/>
              <a:gd name="T28" fmla="*/ 985 w 1125"/>
              <a:gd name="T29" fmla="*/ 123 h 1122"/>
              <a:gd name="T30" fmla="*/ 964 w 1125"/>
              <a:gd name="T31" fmla="*/ 62 h 1122"/>
              <a:gd name="T32" fmla="*/ 944 w 1125"/>
              <a:gd name="T33" fmla="*/ 0 h 1122"/>
              <a:gd name="T34" fmla="*/ 0 w 1125"/>
              <a:gd name="T35" fmla="*/ 1122 h 1122"/>
              <a:gd name="T36" fmla="*/ 66 w 1125"/>
              <a:gd name="T37" fmla="*/ 1085 h 1122"/>
              <a:gd name="T38" fmla="*/ 143 w 1125"/>
              <a:gd name="T39" fmla="*/ 1042 h 1122"/>
              <a:gd name="T40" fmla="*/ 229 w 1125"/>
              <a:gd name="T41" fmla="*/ 995 h 1122"/>
              <a:gd name="T42" fmla="*/ 322 w 1125"/>
              <a:gd name="T43" fmla="*/ 942 h 1122"/>
              <a:gd name="T44" fmla="*/ 421 w 1125"/>
              <a:gd name="T45" fmla="*/ 888 h 1122"/>
              <a:gd name="T46" fmla="*/ 525 w 1125"/>
              <a:gd name="T47" fmla="*/ 829 h 1122"/>
              <a:gd name="T48" fmla="*/ 630 w 1125"/>
              <a:gd name="T49" fmla="*/ 771 h 1122"/>
              <a:gd name="T50" fmla="*/ 738 w 1125"/>
              <a:gd name="T51" fmla="*/ 711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5" h="1122">
                <a:moveTo>
                  <a:pt x="738" y="711"/>
                </a:moveTo>
                <a:lnTo>
                  <a:pt x="785" y="684"/>
                </a:lnTo>
                <a:lnTo>
                  <a:pt x="834" y="656"/>
                </a:lnTo>
                <a:lnTo>
                  <a:pt x="881" y="627"/>
                </a:lnTo>
                <a:lnTo>
                  <a:pt x="929" y="599"/>
                </a:lnTo>
                <a:lnTo>
                  <a:pt x="978" y="570"/>
                </a:lnTo>
                <a:lnTo>
                  <a:pt x="1026" y="541"/>
                </a:lnTo>
                <a:lnTo>
                  <a:pt x="1076" y="515"/>
                </a:lnTo>
                <a:lnTo>
                  <a:pt x="1125" y="487"/>
                </a:lnTo>
                <a:lnTo>
                  <a:pt x="1100" y="428"/>
                </a:lnTo>
                <a:lnTo>
                  <a:pt x="1077" y="367"/>
                </a:lnTo>
                <a:lnTo>
                  <a:pt x="1052" y="307"/>
                </a:lnTo>
                <a:lnTo>
                  <a:pt x="1030" y="246"/>
                </a:lnTo>
                <a:lnTo>
                  <a:pt x="1007" y="185"/>
                </a:lnTo>
                <a:lnTo>
                  <a:pt x="985" y="123"/>
                </a:lnTo>
                <a:lnTo>
                  <a:pt x="964" y="62"/>
                </a:lnTo>
                <a:lnTo>
                  <a:pt x="944" y="0"/>
                </a:lnTo>
                <a:lnTo>
                  <a:pt x="0" y="1122"/>
                </a:lnTo>
                <a:lnTo>
                  <a:pt x="66" y="1085"/>
                </a:lnTo>
                <a:lnTo>
                  <a:pt x="143" y="1042"/>
                </a:lnTo>
                <a:lnTo>
                  <a:pt x="229" y="995"/>
                </a:lnTo>
                <a:lnTo>
                  <a:pt x="322" y="942"/>
                </a:lnTo>
                <a:lnTo>
                  <a:pt x="421" y="888"/>
                </a:lnTo>
                <a:lnTo>
                  <a:pt x="525" y="829"/>
                </a:lnTo>
                <a:lnTo>
                  <a:pt x="630" y="771"/>
                </a:lnTo>
                <a:lnTo>
                  <a:pt x="738" y="71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1" name="Freeform 39"/>
          <p:cNvSpPr>
            <a:spLocks/>
          </p:cNvSpPr>
          <p:nvPr/>
        </p:nvSpPr>
        <p:spPr bwMode="auto">
          <a:xfrm>
            <a:off x="6225219" y="4976693"/>
            <a:ext cx="481909" cy="218006"/>
          </a:xfrm>
          <a:custGeom>
            <a:avLst/>
            <a:gdLst>
              <a:gd name="T0" fmla="*/ 1104 w 1470"/>
              <a:gd name="T1" fmla="*/ 11 h 668"/>
              <a:gd name="T2" fmla="*/ 0 w 1470"/>
              <a:gd name="T3" fmla="*/ 668 h 668"/>
              <a:gd name="T4" fmla="*/ 1470 w 1470"/>
              <a:gd name="T5" fmla="*/ 419 h 668"/>
              <a:gd name="T6" fmla="*/ 1425 w 1470"/>
              <a:gd name="T7" fmla="*/ 368 h 668"/>
              <a:gd name="T8" fmla="*/ 1380 w 1470"/>
              <a:gd name="T9" fmla="*/ 316 h 668"/>
              <a:gd name="T10" fmla="*/ 1336 w 1470"/>
              <a:gd name="T11" fmla="*/ 264 h 668"/>
              <a:gd name="T12" fmla="*/ 1292 w 1470"/>
              <a:gd name="T13" fmla="*/ 212 h 668"/>
              <a:gd name="T14" fmla="*/ 1249 w 1470"/>
              <a:gd name="T15" fmla="*/ 160 h 668"/>
              <a:gd name="T16" fmla="*/ 1206 w 1470"/>
              <a:gd name="T17" fmla="*/ 107 h 668"/>
              <a:gd name="T18" fmla="*/ 1164 w 1470"/>
              <a:gd name="T19" fmla="*/ 54 h 668"/>
              <a:gd name="T20" fmla="*/ 1122 w 1470"/>
              <a:gd name="T21" fmla="*/ 0 h 668"/>
              <a:gd name="T22" fmla="*/ 1112 w 1470"/>
              <a:gd name="T23" fmla="*/ 5 h 668"/>
              <a:gd name="T24" fmla="*/ 1104 w 1470"/>
              <a:gd name="T25" fmla="*/ 1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668">
                <a:moveTo>
                  <a:pt x="1104" y="11"/>
                </a:moveTo>
                <a:lnTo>
                  <a:pt x="0" y="668"/>
                </a:lnTo>
                <a:lnTo>
                  <a:pt x="1470" y="419"/>
                </a:lnTo>
                <a:lnTo>
                  <a:pt x="1425" y="368"/>
                </a:lnTo>
                <a:lnTo>
                  <a:pt x="1380" y="316"/>
                </a:lnTo>
                <a:lnTo>
                  <a:pt x="1336" y="264"/>
                </a:lnTo>
                <a:lnTo>
                  <a:pt x="1292" y="212"/>
                </a:lnTo>
                <a:lnTo>
                  <a:pt x="1249" y="160"/>
                </a:lnTo>
                <a:lnTo>
                  <a:pt x="1206" y="107"/>
                </a:lnTo>
                <a:lnTo>
                  <a:pt x="1164" y="54"/>
                </a:lnTo>
                <a:lnTo>
                  <a:pt x="1122" y="0"/>
                </a:lnTo>
                <a:lnTo>
                  <a:pt x="1112" y="5"/>
                </a:lnTo>
                <a:lnTo>
                  <a:pt x="1104" y="1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2" name="Freeform 40"/>
          <p:cNvSpPr>
            <a:spLocks/>
          </p:cNvSpPr>
          <p:nvPr/>
        </p:nvSpPr>
        <p:spPr bwMode="auto">
          <a:xfrm>
            <a:off x="5771175" y="2563873"/>
            <a:ext cx="480270" cy="165553"/>
          </a:xfrm>
          <a:custGeom>
            <a:avLst/>
            <a:gdLst>
              <a:gd name="T0" fmla="*/ 0 w 1466"/>
              <a:gd name="T1" fmla="*/ 256 h 505"/>
              <a:gd name="T2" fmla="*/ 36 w 1466"/>
              <a:gd name="T3" fmla="*/ 263 h 505"/>
              <a:gd name="T4" fmla="*/ 74 w 1466"/>
              <a:gd name="T5" fmla="*/ 271 h 505"/>
              <a:gd name="T6" fmla="*/ 116 w 1466"/>
              <a:gd name="T7" fmla="*/ 280 h 505"/>
              <a:gd name="T8" fmla="*/ 161 w 1466"/>
              <a:gd name="T9" fmla="*/ 288 h 505"/>
              <a:gd name="T10" fmla="*/ 209 w 1466"/>
              <a:gd name="T11" fmla="*/ 297 h 505"/>
              <a:gd name="T12" fmla="*/ 258 w 1466"/>
              <a:gd name="T13" fmla="*/ 307 h 505"/>
              <a:gd name="T14" fmla="*/ 309 w 1466"/>
              <a:gd name="T15" fmla="*/ 317 h 505"/>
              <a:gd name="T16" fmla="*/ 363 w 1466"/>
              <a:gd name="T17" fmla="*/ 328 h 505"/>
              <a:gd name="T18" fmla="*/ 418 w 1466"/>
              <a:gd name="T19" fmla="*/ 338 h 505"/>
              <a:gd name="T20" fmla="*/ 474 w 1466"/>
              <a:gd name="T21" fmla="*/ 350 h 505"/>
              <a:gd name="T22" fmla="*/ 531 w 1466"/>
              <a:gd name="T23" fmla="*/ 361 h 505"/>
              <a:gd name="T24" fmla="*/ 589 w 1466"/>
              <a:gd name="T25" fmla="*/ 372 h 505"/>
              <a:gd name="T26" fmla="*/ 649 w 1466"/>
              <a:gd name="T27" fmla="*/ 384 h 505"/>
              <a:gd name="T28" fmla="*/ 708 w 1466"/>
              <a:gd name="T29" fmla="*/ 397 h 505"/>
              <a:gd name="T30" fmla="*/ 768 w 1466"/>
              <a:gd name="T31" fmla="*/ 408 h 505"/>
              <a:gd name="T32" fmla="*/ 829 w 1466"/>
              <a:gd name="T33" fmla="*/ 420 h 505"/>
              <a:gd name="T34" fmla="*/ 885 w 1466"/>
              <a:gd name="T35" fmla="*/ 431 h 505"/>
              <a:gd name="T36" fmla="*/ 942 w 1466"/>
              <a:gd name="T37" fmla="*/ 441 h 505"/>
              <a:gd name="T38" fmla="*/ 999 w 1466"/>
              <a:gd name="T39" fmla="*/ 451 h 505"/>
              <a:gd name="T40" fmla="*/ 1057 w 1466"/>
              <a:gd name="T41" fmla="*/ 459 h 505"/>
              <a:gd name="T42" fmla="*/ 1115 w 1466"/>
              <a:gd name="T43" fmla="*/ 469 h 505"/>
              <a:gd name="T44" fmla="*/ 1172 w 1466"/>
              <a:gd name="T45" fmla="*/ 480 h 505"/>
              <a:gd name="T46" fmla="*/ 1229 w 1466"/>
              <a:gd name="T47" fmla="*/ 491 h 505"/>
              <a:gd name="T48" fmla="*/ 1286 w 1466"/>
              <a:gd name="T49" fmla="*/ 505 h 505"/>
              <a:gd name="T50" fmla="*/ 1306 w 1466"/>
              <a:gd name="T51" fmla="*/ 441 h 505"/>
              <a:gd name="T52" fmla="*/ 1328 w 1466"/>
              <a:gd name="T53" fmla="*/ 377 h 505"/>
              <a:gd name="T54" fmla="*/ 1349 w 1466"/>
              <a:gd name="T55" fmla="*/ 313 h 505"/>
              <a:gd name="T56" fmla="*/ 1371 w 1466"/>
              <a:gd name="T57" fmla="*/ 250 h 505"/>
              <a:gd name="T58" fmla="*/ 1394 w 1466"/>
              <a:gd name="T59" fmla="*/ 187 h 505"/>
              <a:gd name="T60" fmla="*/ 1417 w 1466"/>
              <a:gd name="T61" fmla="*/ 124 h 505"/>
              <a:gd name="T62" fmla="*/ 1441 w 1466"/>
              <a:gd name="T63" fmla="*/ 61 h 505"/>
              <a:gd name="T64" fmla="*/ 1466 w 1466"/>
              <a:gd name="T65" fmla="*/ 0 h 505"/>
              <a:gd name="T66" fmla="*/ 0 w 1466"/>
              <a:gd name="T67" fmla="*/ 25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6" h="505">
                <a:moveTo>
                  <a:pt x="0" y="256"/>
                </a:moveTo>
                <a:lnTo>
                  <a:pt x="36" y="263"/>
                </a:lnTo>
                <a:lnTo>
                  <a:pt x="74" y="271"/>
                </a:lnTo>
                <a:lnTo>
                  <a:pt x="116" y="280"/>
                </a:lnTo>
                <a:lnTo>
                  <a:pt x="161" y="288"/>
                </a:lnTo>
                <a:lnTo>
                  <a:pt x="209" y="297"/>
                </a:lnTo>
                <a:lnTo>
                  <a:pt x="258" y="307"/>
                </a:lnTo>
                <a:lnTo>
                  <a:pt x="309" y="317"/>
                </a:lnTo>
                <a:lnTo>
                  <a:pt x="363" y="328"/>
                </a:lnTo>
                <a:lnTo>
                  <a:pt x="418" y="338"/>
                </a:lnTo>
                <a:lnTo>
                  <a:pt x="474" y="350"/>
                </a:lnTo>
                <a:lnTo>
                  <a:pt x="531" y="361"/>
                </a:lnTo>
                <a:lnTo>
                  <a:pt x="589" y="372"/>
                </a:lnTo>
                <a:lnTo>
                  <a:pt x="649" y="384"/>
                </a:lnTo>
                <a:lnTo>
                  <a:pt x="708" y="397"/>
                </a:lnTo>
                <a:lnTo>
                  <a:pt x="768" y="408"/>
                </a:lnTo>
                <a:lnTo>
                  <a:pt x="829" y="420"/>
                </a:lnTo>
                <a:lnTo>
                  <a:pt x="885" y="431"/>
                </a:lnTo>
                <a:lnTo>
                  <a:pt x="942" y="441"/>
                </a:lnTo>
                <a:lnTo>
                  <a:pt x="999" y="451"/>
                </a:lnTo>
                <a:lnTo>
                  <a:pt x="1057" y="459"/>
                </a:lnTo>
                <a:lnTo>
                  <a:pt x="1115" y="469"/>
                </a:lnTo>
                <a:lnTo>
                  <a:pt x="1172" y="480"/>
                </a:lnTo>
                <a:lnTo>
                  <a:pt x="1229" y="491"/>
                </a:lnTo>
                <a:lnTo>
                  <a:pt x="1286" y="505"/>
                </a:lnTo>
                <a:lnTo>
                  <a:pt x="1306" y="441"/>
                </a:lnTo>
                <a:lnTo>
                  <a:pt x="1328" y="377"/>
                </a:lnTo>
                <a:lnTo>
                  <a:pt x="1349" y="313"/>
                </a:lnTo>
                <a:lnTo>
                  <a:pt x="1371" y="250"/>
                </a:lnTo>
                <a:lnTo>
                  <a:pt x="1394" y="187"/>
                </a:lnTo>
                <a:lnTo>
                  <a:pt x="1417" y="124"/>
                </a:lnTo>
                <a:lnTo>
                  <a:pt x="1441" y="61"/>
                </a:lnTo>
                <a:lnTo>
                  <a:pt x="1466" y="0"/>
                </a:lnTo>
                <a:lnTo>
                  <a:pt x="0" y="25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3" name="Freeform 41"/>
          <p:cNvSpPr>
            <a:spLocks/>
          </p:cNvSpPr>
          <p:nvPr/>
        </p:nvSpPr>
        <p:spPr bwMode="auto">
          <a:xfrm>
            <a:off x="5677744" y="3317879"/>
            <a:ext cx="401591" cy="224562"/>
          </a:xfrm>
          <a:custGeom>
            <a:avLst/>
            <a:gdLst>
              <a:gd name="T0" fmla="*/ 1178 w 1227"/>
              <a:gd name="T1" fmla="*/ 182 h 685"/>
              <a:gd name="T2" fmla="*/ 0 w 1227"/>
              <a:gd name="T3" fmla="*/ 0 h 685"/>
              <a:gd name="T4" fmla="*/ 1224 w 1227"/>
              <a:gd name="T5" fmla="*/ 685 h 685"/>
              <a:gd name="T6" fmla="*/ 1223 w 1227"/>
              <a:gd name="T7" fmla="*/ 661 h 685"/>
              <a:gd name="T8" fmla="*/ 1223 w 1227"/>
              <a:gd name="T9" fmla="*/ 636 h 685"/>
              <a:gd name="T10" fmla="*/ 1222 w 1227"/>
              <a:gd name="T11" fmla="*/ 611 h 685"/>
              <a:gd name="T12" fmla="*/ 1222 w 1227"/>
              <a:gd name="T13" fmla="*/ 586 h 685"/>
              <a:gd name="T14" fmla="*/ 1222 w 1227"/>
              <a:gd name="T15" fmla="*/ 561 h 685"/>
              <a:gd name="T16" fmla="*/ 1222 w 1227"/>
              <a:gd name="T17" fmla="*/ 536 h 685"/>
              <a:gd name="T18" fmla="*/ 1221 w 1227"/>
              <a:gd name="T19" fmla="*/ 511 h 685"/>
              <a:gd name="T20" fmla="*/ 1221 w 1227"/>
              <a:gd name="T21" fmla="*/ 486 h 685"/>
              <a:gd name="T22" fmla="*/ 1221 w 1227"/>
              <a:gd name="T23" fmla="*/ 449 h 685"/>
              <a:gd name="T24" fmla="*/ 1222 w 1227"/>
              <a:gd name="T25" fmla="*/ 412 h 685"/>
              <a:gd name="T26" fmla="*/ 1222 w 1227"/>
              <a:gd name="T27" fmla="*/ 374 h 685"/>
              <a:gd name="T28" fmla="*/ 1223 w 1227"/>
              <a:gd name="T29" fmla="*/ 338 h 685"/>
              <a:gd name="T30" fmla="*/ 1223 w 1227"/>
              <a:gd name="T31" fmla="*/ 300 h 685"/>
              <a:gd name="T32" fmla="*/ 1224 w 1227"/>
              <a:gd name="T33" fmla="*/ 263 h 685"/>
              <a:gd name="T34" fmla="*/ 1225 w 1227"/>
              <a:gd name="T35" fmla="*/ 227 h 685"/>
              <a:gd name="T36" fmla="*/ 1227 w 1227"/>
              <a:gd name="T37" fmla="*/ 189 h 685"/>
              <a:gd name="T38" fmla="*/ 1214 w 1227"/>
              <a:gd name="T39" fmla="*/ 188 h 685"/>
              <a:gd name="T40" fmla="*/ 1202 w 1227"/>
              <a:gd name="T41" fmla="*/ 187 h 685"/>
              <a:gd name="T42" fmla="*/ 1190 w 1227"/>
              <a:gd name="T43" fmla="*/ 185 h 685"/>
              <a:gd name="T44" fmla="*/ 1178 w 1227"/>
              <a:gd name="T45" fmla="*/ 18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7" h="685">
                <a:moveTo>
                  <a:pt x="1178" y="182"/>
                </a:moveTo>
                <a:lnTo>
                  <a:pt x="0" y="0"/>
                </a:lnTo>
                <a:lnTo>
                  <a:pt x="1224" y="685"/>
                </a:lnTo>
                <a:lnTo>
                  <a:pt x="1223" y="661"/>
                </a:lnTo>
                <a:lnTo>
                  <a:pt x="1223" y="636"/>
                </a:lnTo>
                <a:lnTo>
                  <a:pt x="1222" y="611"/>
                </a:lnTo>
                <a:lnTo>
                  <a:pt x="1222" y="586"/>
                </a:lnTo>
                <a:lnTo>
                  <a:pt x="1222" y="561"/>
                </a:lnTo>
                <a:lnTo>
                  <a:pt x="1222" y="536"/>
                </a:lnTo>
                <a:lnTo>
                  <a:pt x="1221" y="511"/>
                </a:lnTo>
                <a:lnTo>
                  <a:pt x="1221" y="486"/>
                </a:lnTo>
                <a:lnTo>
                  <a:pt x="1221" y="449"/>
                </a:lnTo>
                <a:lnTo>
                  <a:pt x="1222" y="412"/>
                </a:lnTo>
                <a:lnTo>
                  <a:pt x="1222" y="374"/>
                </a:lnTo>
                <a:lnTo>
                  <a:pt x="1223" y="338"/>
                </a:lnTo>
                <a:lnTo>
                  <a:pt x="1223" y="300"/>
                </a:lnTo>
                <a:lnTo>
                  <a:pt x="1224" y="263"/>
                </a:lnTo>
                <a:lnTo>
                  <a:pt x="1225" y="227"/>
                </a:lnTo>
                <a:lnTo>
                  <a:pt x="1227" y="189"/>
                </a:lnTo>
                <a:lnTo>
                  <a:pt x="1214" y="188"/>
                </a:lnTo>
                <a:lnTo>
                  <a:pt x="1202" y="187"/>
                </a:lnTo>
                <a:lnTo>
                  <a:pt x="1190" y="185"/>
                </a:lnTo>
                <a:lnTo>
                  <a:pt x="1178" y="18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4" name="Freeform 16"/>
          <p:cNvSpPr>
            <a:spLocks/>
          </p:cNvSpPr>
          <p:nvPr/>
        </p:nvSpPr>
        <p:spPr bwMode="auto">
          <a:xfrm>
            <a:off x="6440179" y="1493946"/>
            <a:ext cx="293995" cy="437139"/>
          </a:xfrm>
          <a:custGeom>
            <a:avLst/>
            <a:gdLst>
              <a:gd name="T0" fmla="*/ 502 w 837"/>
              <a:gd name="T1" fmla="*/ 1374 h 1374"/>
              <a:gd name="T2" fmla="*/ 543 w 837"/>
              <a:gd name="T3" fmla="*/ 1324 h 1374"/>
              <a:gd name="T4" fmla="*/ 584 w 837"/>
              <a:gd name="T5" fmla="*/ 1274 h 1374"/>
              <a:gd name="T6" fmla="*/ 624 w 837"/>
              <a:gd name="T7" fmla="*/ 1225 h 1374"/>
              <a:gd name="T8" fmla="*/ 666 w 837"/>
              <a:gd name="T9" fmla="*/ 1175 h 1374"/>
              <a:gd name="T10" fmla="*/ 708 w 837"/>
              <a:gd name="T11" fmla="*/ 1127 h 1374"/>
              <a:gd name="T12" fmla="*/ 751 w 837"/>
              <a:gd name="T13" fmla="*/ 1078 h 1374"/>
              <a:gd name="T14" fmla="*/ 793 w 837"/>
              <a:gd name="T15" fmla="*/ 1031 h 1374"/>
              <a:gd name="T16" fmla="*/ 837 w 837"/>
              <a:gd name="T17" fmla="*/ 982 h 1374"/>
              <a:gd name="T18" fmla="*/ 820 w 837"/>
              <a:gd name="T19" fmla="*/ 966 h 1374"/>
              <a:gd name="T20" fmla="*/ 804 w 837"/>
              <a:gd name="T21" fmla="*/ 947 h 1374"/>
              <a:gd name="T22" fmla="*/ 787 w 837"/>
              <a:gd name="T23" fmla="*/ 929 h 1374"/>
              <a:gd name="T24" fmla="*/ 771 w 837"/>
              <a:gd name="T25" fmla="*/ 911 h 1374"/>
              <a:gd name="T26" fmla="*/ 0 w 837"/>
              <a:gd name="T27" fmla="*/ 0 h 1374"/>
              <a:gd name="T28" fmla="*/ 502 w 837"/>
              <a:gd name="T29" fmla="*/ 137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7" h="1374">
                <a:moveTo>
                  <a:pt x="502" y="1374"/>
                </a:moveTo>
                <a:lnTo>
                  <a:pt x="543" y="1324"/>
                </a:lnTo>
                <a:lnTo>
                  <a:pt x="584" y="1274"/>
                </a:lnTo>
                <a:lnTo>
                  <a:pt x="624" y="1225"/>
                </a:lnTo>
                <a:lnTo>
                  <a:pt x="666" y="1175"/>
                </a:lnTo>
                <a:lnTo>
                  <a:pt x="708" y="1127"/>
                </a:lnTo>
                <a:lnTo>
                  <a:pt x="751" y="1078"/>
                </a:lnTo>
                <a:lnTo>
                  <a:pt x="793" y="1031"/>
                </a:lnTo>
                <a:lnTo>
                  <a:pt x="837" y="982"/>
                </a:lnTo>
                <a:lnTo>
                  <a:pt x="820" y="966"/>
                </a:lnTo>
                <a:lnTo>
                  <a:pt x="804" y="947"/>
                </a:lnTo>
                <a:lnTo>
                  <a:pt x="787" y="929"/>
                </a:lnTo>
                <a:lnTo>
                  <a:pt x="771" y="911"/>
                </a:lnTo>
                <a:lnTo>
                  <a:pt x="0" y="0"/>
                </a:lnTo>
                <a:lnTo>
                  <a:pt x="502" y="1374"/>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5" name="Freeform 17"/>
          <p:cNvSpPr>
            <a:spLocks/>
          </p:cNvSpPr>
          <p:nvPr/>
        </p:nvSpPr>
        <p:spPr bwMode="auto">
          <a:xfrm>
            <a:off x="6950543" y="1046843"/>
            <a:ext cx="413065" cy="344221"/>
          </a:xfrm>
          <a:custGeom>
            <a:avLst/>
            <a:gdLst>
              <a:gd name="T0" fmla="*/ 0 w 1258"/>
              <a:gd name="T1" fmla="*/ 0 h 1051"/>
              <a:gd name="T2" fmla="*/ 47 w 1258"/>
              <a:gd name="T3" fmla="*/ 60 h 1051"/>
              <a:gd name="T4" fmla="*/ 102 w 1258"/>
              <a:gd name="T5" fmla="*/ 129 h 1051"/>
              <a:gd name="T6" fmla="*/ 163 w 1258"/>
              <a:gd name="T7" fmla="*/ 208 h 1051"/>
              <a:gd name="T8" fmla="*/ 228 w 1258"/>
              <a:gd name="T9" fmla="*/ 292 h 1051"/>
              <a:gd name="T10" fmla="*/ 298 w 1258"/>
              <a:gd name="T11" fmla="*/ 382 h 1051"/>
              <a:gd name="T12" fmla="*/ 371 w 1258"/>
              <a:gd name="T13" fmla="*/ 475 h 1051"/>
              <a:gd name="T14" fmla="*/ 444 w 1258"/>
              <a:gd name="T15" fmla="*/ 571 h 1051"/>
              <a:gd name="T16" fmla="*/ 520 w 1258"/>
              <a:gd name="T17" fmla="*/ 668 h 1051"/>
              <a:gd name="T18" fmla="*/ 558 w 1258"/>
              <a:gd name="T19" fmla="*/ 715 h 1051"/>
              <a:gd name="T20" fmla="*/ 596 w 1258"/>
              <a:gd name="T21" fmla="*/ 762 h 1051"/>
              <a:gd name="T22" fmla="*/ 635 w 1258"/>
              <a:gd name="T23" fmla="*/ 810 h 1051"/>
              <a:gd name="T24" fmla="*/ 674 w 1258"/>
              <a:gd name="T25" fmla="*/ 857 h 1051"/>
              <a:gd name="T26" fmla="*/ 713 w 1258"/>
              <a:gd name="T27" fmla="*/ 905 h 1051"/>
              <a:gd name="T28" fmla="*/ 751 w 1258"/>
              <a:gd name="T29" fmla="*/ 953 h 1051"/>
              <a:gd name="T30" fmla="*/ 789 w 1258"/>
              <a:gd name="T31" fmla="*/ 1002 h 1051"/>
              <a:gd name="T32" fmla="*/ 825 w 1258"/>
              <a:gd name="T33" fmla="*/ 1051 h 1051"/>
              <a:gd name="T34" fmla="*/ 878 w 1258"/>
              <a:gd name="T35" fmla="*/ 1017 h 1051"/>
              <a:gd name="T36" fmla="*/ 932 w 1258"/>
              <a:gd name="T37" fmla="*/ 985 h 1051"/>
              <a:gd name="T38" fmla="*/ 985 w 1258"/>
              <a:gd name="T39" fmla="*/ 952 h 1051"/>
              <a:gd name="T40" fmla="*/ 1039 w 1258"/>
              <a:gd name="T41" fmla="*/ 920 h 1051"/>
              <a:gd name="T42" fmla="*/ 1093 w 1258"/>
              <a:gd name="T43" fmla="*/ 888 h 1051"/>
              <a:gd name="T44" fmla="*/ 1148 w 1258"/>
              <a:gd name="T45" fmla="*/ 857 h 1051"/>
              <a:gd name="T46" fmla="*/ 1203 w 1258"/>
              <a:gd name="T47" fmla="*/ 826 h 1051"/>
              <a:gd name="T48" fmla="*/ 1258 w 1258"/>
              <a:gd name="T49" fmla="*/ 795 h 1051"/>
              <a:gd name="T50" fmla="*/ 0 w 1258"/>
              <a:gd name="T5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8" h="1051">
                <a:moveTo>
                  <a:pt x="0" y="0"/>
                </a:moveTo>
                <a:lnTo>
                  <a:pt x="47" y="60"/>
                </a:lnTo>
                <a:lnTo>
                  <a:pt x="102" y="129"/>
                </a:lnTo>
                <a:lnTo>
                  <a:pt x="163" y="208"/>
                </a:lnTo>
                <a:lnTo>
                  <a:pt x="228" y="292"/>
                </a:lnTo>
                <a:lnTo>
                  <a:pt x="298" y="382"/>
                </a:lnTo>
                <a:lnTo>
                  <a:pt x="371" y="475"/>
                </a:lnTo>
                <a:lnTo>
                  <a:pt x="444" y="571"/>
                </a:lnTo>
                <a:lnTo>
                  <a:pt x="520" y="668"/>
                </a:lnTo>
                <a:lnTo>
                  <a:pt x="558" y="715"/>
                </a:lnTo>
                <a:lnTo>
                  <a:pt x="596" y="762"/>
                </a:lnTo>
                <a:lnTo>
                  <a:pt x="635" y="810"/>
                </a:lnTo>
                <a:lnTo>
                  <a:pt x="674" y="857"/>
                </a:lnTo>
                <a:lnTo>
                  <a:pt x="713" y="905"/>
                </a:lnTo>
                <a:lnTo>
                  <a:pt x="751" y="953"/>
                </a:lnTo>
                <a:lnTo>
                  <a:pt x="789" y="1002"/>
                </a:lnTo>
                <a:lnTo>
                  <a:pt x="825" y="1051"/>
                </a:lnTo>
                <a:lnTo>
                  <a:pt x="878" y="1017"/>
                </a:lnTo>
                <a:lnTo>
                  <a:pt x="932" y="985"/>
                </a:lnTo>
                <a:lnTo>
                  <a:pt x="985" y="952"/>
                </a:lnTo>
                <a:lnTo>
                  <a:pt x="1039" y="920"/>
                </a:lnTo>
                <a:lnTo>
                  <a:pt x="1093" y="888"/>
                </a:lnTo>
                <a:lnTo>
                  <a:pt x="1148" y="857"/>
                </a:lnTo>
                <a:lnTo>
                  <a:pt x="1203" y="826"/>
                </a:lnTo>
                <a:lnTo>
                  <a:pt x="1258" y="795"/>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nvGrpSpPr>
          <p:cNvPr id="96" name="Group 95"/>
          <p:cNvGrpSpPr/>
          <p:nvPr/>
        </p:nvGrpSpPr>
        <p:grpSpPr>
          <a:xfrm>
            <a:off x="6408804" y="1146010"/>
            <a:ext cx="1779765" cy="1796504"/>
            <a:chOff x="3994150" y="1597025"/>
            <a:chExt cx="1723688" cy="1739900"/>
          </a:xfrm>
        </p:grpSpPr>
        <p:sp>
          <p:nvSpPr>
            <p:cNvPr id="97" name="Freeform 96"/>
            <p:cNvSpPr>
              <a:spLocks/>
            </p:cNvSpPr>
            <p:nvPr/>
          </p:nvSpPr>
          <p:spPr bwMode="auto">
            <a:xfrm rot="21434755">
              <a:off x="4019006" y="1609651"/>
              <a:ext cx="1698832" cy="1725184"/>
            </a:xfrm>
            <a:custGeom>
              <a:avLst/>
              <a:gdLst>
                <a:gd name="T0" fmla="*/ 3623 w 5386"/>
                <a:gd name="T1" fmla="*/ 5463 h 5463"/>
                <a:gd name="T2" fmla="*/ 3701 w 5386"/>
                <a:gd name="T3" fmla="*/ 5344 h 5463"/>
                <a:gd name="T4" fmla="*/ 3785 w 5386"/>
                <a:gd name="T5" fmla="*/ 5229 h 5463"/>
                <a:gd name="T6" fmla="*/ 3873 w 5386"/>
                <a:gd name="T7" fmla="*/ 5116 h 5463"/>
                <a:gd name="T8" fmla="*/ 3965 w 5386"/>
                <a:gd name="T9" fmla="*/ 5008 h 5463"/>
                <a:gd name="T10" fmla="*/ 4063 w 5386"/>
                <a:gd name="T11" fmla="*/ 4904 h 5463"/>
                <a:gd name="T12" fmla="*/ 4164 w 5386"/>
                <a:gd name="T13" fmla="*/ 4805 h 5463"/>
                <a:gd name="T14" fmla="*/ 4270 w 5386"/>
                <a:gd name="T15" fmla="*/ 4710 h 5463"/>
                <a:gd name="T16" fmla="*/ 4380 w 5386"/>
                <a:gd name="T17" fmla="*/ 4621 h 5463"/>
                <a:gd name="T18" fmla="*/ 4495 w 5386"/>
                <a:gd name="T19" fmla="*/ 4535 h 5463"/>
                <a:gd name="T20" fmla="*/ 4611 w 5386"/>
                <a:gd name="T21" fmla="*/ 4455 h 5463"/>
                <a:gd name="T22" fmla="*/ 4732 w 5386"/>
                <a:gd name="T23" fmla="*/ 4380 h 5463"/>
                <a:gd name="T24" fmla="*/ 4858 w 5386"/>
                <a:gd name="T25" fmla="*/ 4310 h 5463"/>
                <a:gd name="T26" fmla="*/ 4985 w 5386"/>
                <a:gd name="T27" fmla="*/ 4245 h 5463"/>
                <a:gd name="T28" fmla="*/ 5115 w 5386"/>
                <a:gd name="T29" fmla="*/ 4186 h 5463"/>
                <a:gd name="T30" fmla="*/ 5249 w 5386"/>
                <a:gd name="T31" fmla="*/ 4133 h 5463"/>
                <a:gd name="T32" fmla="*/ 5386 w 5386"/>
                <a:gd name="T33" fmla="*/ 4085 h 5463"/>
                <a:gd name="T34" fmla="*/ 3944 w 5386"/>
                <a:gd name="T35" fmla="*/ 53 h 5463"/>
                <a:gd name="T36" fmla="*/ 3630 w 5386"/>
                <a:gd name="T37" fmla="*/ 168 h 5463"/>
                <a:gd name="T38" fmla="*/ 3322 w 5386"/>
                <a:gd name="T39" fmla="*/ 298 h 5463"/>
                <a:gd name="T40" fmla="*/ 3020 w 5386"/>
                <a:gd name="T41" fmla="*/ 441 h 5463"/>
                <a:gd name="T42" fmla="*/ 2727 w 5386"/>
                <a:gd name="T43" fmla="*/ 596 h 5463"/>
                <a:gd name="T44" fmla="*/ 2441 w 5386"/>
                <a:gd name="T45" fmla="*/ 765 h 5463"/>
                <a:gd name="T46" fmla="*/ 2163 w 5386"/>
                <a:gd name="T47" fmla="*/ 944 h 5463"/>
                <a:gd name="T48" fmla="*/ 1895 w 5386"/>
                <a:gd name="T49" fmla="*/ 1136 h 5463"/>
                <a:gd name="T50" fmla="*/ 1634 w 5386"/>
                <a:gd name="T51" fmla="*/ 1339 h 5463"/>
                <a:gd name="T52" fmla="*/ 1383 w 5386"/>
                <a:gd name="T53" fmla="*/ 1554 h 5463"/>
                <a:gd name="T54" fmla="*/ 1141 w 5386"/>
                <a:gd name="T55" fmla="*/ 1779 h 5463"/>
                <a:gd name="T56" fmla="*/ 910 w 5386"/>
                <a:gd name="T57" fmla="*/ 2014 h 5463"/>
                <a:gd name="T58" fmla="*/ 687 w 5386"/>
                <a:gd name="T59" fmla="*/ 2260 h 5463"/>
                <a:gd name="T60" fmla="*/ 477 w 5386"/>
                <a:gd name="T61" fmla="*/ 2514 h 5463"/>
                <a:gd name="T62" fmla="*/ 278 w 5386"/>
                <a:gd name="T63" fmla="*/ 2779 h 5463"/>
                <a:gd name="T64" fmla="*/ 90 w 5386"/>
                <a:gd name="T65" fmla="*/ 3052 h 5463"/>
                <a:gd name="connsiteX0" fmla="*/ 0 w 10118"/>
                <a:gd name="connsiteY0" fmla="*/ 5843 h 10000"/>
                <a:gd name="connsiteX1" fmla="*/ 6727 w 10118"/>
                <a:gd name="connsiteY1" fmla="*/ 10000 h 10000"/>
                <a:gd name="connsiteX2" fmla="*/ 6799 w 10118"/>
                <a:gd name="connsiteY2" fmla="*/ 9890 h 10000"/>
                <a:gd name="connsiteX3" fmla="*/ 6872 w 10118"/>
                <a:gd name="connsiteY3" fmla="*/ 9782 h 10000"/>
                <a:gd name="connsiteX4" fmla="*/ 6948 w 10118"/>
                <a:gd name="connsiteY4" fmla="*/ 9676 h 10000"/>
                <a:gd name="connsiteX5" fmla="*/ 7027 w 10118"/>
                <a:gd name="connsiteY5" fmla="*/ 9572 h 10000"/>
                <a:gd name="connsiteX6" fmla="*/ 7107 w 10118"/>
                <a:gd name="connsiteY6" fmla="*/ 9465 h 10000"/>
                <a:gd name="connsiteX7" fmla="*/ 7191 w 10118"/>
                <a:gd name="connsiteY7" fmla="*/ 9365 h 10000"/>
                <a:gd name="connsiteX8" fmla="*/ 7276 w 10118"/>
                <a:gd name="connsiteY8" fmla="*/ 9266 h 10000"/>
                <a:gd name="connsiteX9" fmla="*/ 7362 w 10118"/>
                <a:gd name="connsiteY9" fmla="*/ 9167 h 10000"/>
                <a:gd name="connsiteX10" fmla="*/ 7453 w 10118"/>
                <a:gd name="connsiteY10" fmla="*/ 9072 h 10000"/>
                <a:gd name="connsiteX11" fmla="*/ 7544 w 10118"/>
                <a:gd name="connsiteY11" fmla="*/ 8977 h 10000"/>
                <a:gd name="connsiteX12" fmla="*/ 7636 w 10118"/>
                <a:gd name="connsiteY12" fmla="*/ 8887 h 10000"/>
                <a:gd name="connsiteX13" fmla="*/ 7731 w 10118"/>
                <a:gd name="connsiteY13" fmla="*/ 8796 h 10000"/>
                <a:gd name="connsiteX14" fmla="*/ 7830 w 10118"/>
                <a:gd name="connsiteY14" fmla="*/ 8710 h 10000"/>
                <a:gd name="connsiteX15" fmla="*/ 7928 w 10118"/>
                <a:gd name="connsiteY15" fmla="*/ 8622 h 10000"/>
                <a:gd name="connsiteX16" fmla="*/ 8030 w 10118"/>
                <a:gd name="connsiteY16" fmla="*/ 8539 h 10000"/>
                <a:gd name="connsiteX17" fmla="*/ 8132 w 10118"/>
                <a:gd name="connsiteY17" fmla="*/ 8459 h 10000"/>
                <a:gd name="connsiteX18" fmla="*/ 8238 w 10118"/>
                <a:gd name="connsiteY18" fmla="*/ 8380 h 10000"/>
                <a:gd name="connsiteX19" fmla="*/ 8346 w 10118"/>
                <a:gd name="connsiteY19" fmla="*/ 8301 h 10000"/>
                <a:gd name="connsiteX20" fmla="*/ 8453 w 10118"/>
                <a:gd name="connsiteY20" fmla="*/ 8226 h 10000"/>
                <a:gd name="connsiteX21" fmla="*/ 8561 w 10118"/>
                <a:gd name="connsiteY21" fmla="*/ 8155 h 10000"/>
                <a:gd name="connsiteX22" fmla="*/ 8674 w 10118"/>
                <a:gd name="connsiteY22" fmla="*/ 8085 h 10000"/>
                <a:gd name="connsiteX23" fmla="*/ 8786 w 10118"/>
                <a:gd name="connsiteY23" fmla="*/ 8018 h 10000"/>
                <a:gd name="connsiteX24" fmla="*/ 8903 w 10118"/>
                <a:gd name="connsiteY24" fmla="*/ 7952 h 10000"/>
                <a:gd name="connsiteX25" fmla="*/ 9020 w 10118"/>
                <a:gd name="connsiteY25" fmla="*/ 7889 h 10000"/>
                <a:gd name="connsiteX26" fmla="*/ 9135 w 10118"/>
                <a:gd name="connsiteY26" fmla="*/ 7829 h 10000"/>
                <a:gd name="connsiteX27" fmla="*/ 9255 w 10118"/>
                <a:gd name="connsiteY27" fmla="*/ 7770 h 10000"/>
                <a:gd name="connsiteX28" fmla="*/ 9376 w 10118"/>
                <a:gd name="connsiteY28" fmla="*/ 7716 h 10000"/>
                <a:gd name="connsiteX29" fmla="*/ 9497 w 10118"/>
                <a:gd name="connsiteY29" fmla="*/ 7662 h 10000"/>
                <a:gd name="connsiteX30" fmla="*/ 9621 w 10118"/>
                <a:gd name="connsiteY30" fmla="*/ 7613 h 10000"/>
                <a:gd name="connsiteX31" fmla="*/ 9746 w 10118"/>
                <a:gd name="connsiteY31" fmla="*/ 7565 h 10000"/>
                <a:gd name="connsiteX32" fmla="*/ 10000 w 10118"/>
                <a:gd name="connsiteY32" fmla="*/ 7478 h 10000"/>
                <a:gd name="connsiteX33" fmla="*/ 7620 w 10118"/>
                <a:gd name="connsiteY33" fmla="*/ 0 h 10000"/>
                <a:gd name="connsiteX34" fmla="*/ 7323 w 10118"/>
                <a:gd name="connsiteY34" fmla="*/ 97 h 10000"/>
                <a:gd name="connsiteX35" fmla="*/ 7029 w 10118"/>
                <a:gd name="connsiteY35" fmla="*/ 200 h 10000"/>
                <a:gd name="connsiteX36" fmla="*/ 6740 w 10118"/>
                <a:gd name="connsiteY36" fmla="*/ 308 h 10000"/>
                <a:gd name="connsiteX37" fmla="*/ 6452 w 10118"/>
                <a:gd name="connsiteY37" fmla="*/ 425 h 10000"/>
                <a:gd name="connsiteX38" fmla="*/ 6168 w 10118"/>
                <a:gd name="connsiteY38" fmla="*/ 545 h 10000"/>
                <a:gd name="connsiteX39" fmla="*/ 5886 w 10118"/>
                <a:gd name="connsiteY39" fmla="*/ 674 h 10000"/>
                <a:gd name="connsiteX40" fmla="*/ 5607 w 10118"/>
                <a:gd name="connsiteY40" fmla="*/ 807 h 10000"/>
                <a:gd name="connsiteX41" fmla="*/ 5334 w 10118"/>
                <a:gd name="connsiteY41" fmla="*/ 946 h 10000"/>
                <a:gd name="connsiteX42" fmla="*/ 5063 w 10118"/>
                <a:gd name="connsiteY42" fmla="*/ 1091 h 10000"/>
                <a:gd name="connsiteX43" fmla="*/ 4796 w 10118"/>
                <a:gd name="connsiteY43" fmla="*/ 1243 h 10000"/>
                <a:gd name="connsiteX44" fmla="*/ 4532 w 10118"/>
                <a:gd name="connsiteY44" fmla="*/ 1400 h 10000"/>
                <a:gd name="connsiteX45" fmla="*/ 4274 w 10118"/>
                <a:gd name="connsiteY45" fmla="*/ 1561 h 10000"/>
                <a:gd name="connsiteX46" fmla="*/ 4016 w 10118"/>
                <a:gd name="connsiteY46" fmla="*/ 1728 h 10000"/>
                <a:gd name="connsiteX47" fmla="*/ 3765 w 10118"/>
                <a:gd name="connsiteY47" fmla="*/ 1902 h 10000"/>
                <a:gd name="connsiteX48" fmla="*/ 3518 w 10118"/>
                <a:gd name="connsiteY48" fmla="*/ 2079 h 10000"/>
                <a:gd name="connsiteX49" fmla="*/ 3271 w 10118"/>
                <a:gd name="connsiteY49" fmla="*/ 2264 h 10000"/>
                <a:gd name="connsiteX50" fmla="*/ 3034 w 10118"/>
                <a:gd name="connsiteY50" fmla="*/ 2451 h 10000"/>
                <a:gd name="connsiteX51" fmla="*/ 2798 w 10118"/>
                <a:gd name="connsiteY51" fmla="*/ 2645 h 10000"/>
                <a:gd name="connsiteX52" fmla="*/ 2568 w 10118"/>
                <a:gd name="connsiteY52" fmla="*/ 2845 h 10000"/>
                <a:gd name="connsiteX53" fmla="*/ 2341 w 10118"/>
                <a:gd name="connsiteY53" fmla="*/ 3048 h 10000"/>
                <a:gd name="connsiteX54" fmla="*/ 2118 w 10118"/>
                <a:gd name="connsiteY54" fmla="*/ 3256 h 10000"/>
                <a:gd name="connsiteX55" fmla="*/ 1901 w 10118"/>
                <a:gd name="connsiteY55" fmla="*/ 3469 h 10000"/>
                <a:gd name="connsiteX56" fmla="*/ 1690 w 10118"/>
                <a:gd name="connsiteY56" fmla="*/ 3687 h 10000"/>
                <a:gd name="connsiteX57" fmla="*/ 1480 w 10118"/>
                <a:gd name="connsiteY57" fmla="*/ 3908 h 10000"/>
                <a:gd name="connsiteX58" fmla="*/ 1276 w 10118"/>
                <a:gd name="connsiteY58" fmla="*/ 4137 h 10000"/>
                <a:gd name="connsiteX59" fmla="*/ 1079 w 10118"/>
                <a:gd name="connsiteY59" fmla="*/ 4366 h 10000"/>
                <a:gd name="connsiteX60" fmla="*/ 886 w 10118"/>
                <a:gd name="connsiteY60" fmla="*/ 4602 h 10000"/>
                <a:gd name="connsiteX61" fmla="*/ 698 w 10118"/>
                <a:gd name="connsiteY61" fmla="*/ 4843 h 10000"/>
                <a:gd name="connsiteX62" fmla="*/ 516 w 10118"/>
                <a:gd name="connsiteY62" fmla="*/ 5087 h 10000"/>
                <a:gd name="connsiteX63" fmla="*/ 338 w 10118"/>
                <a:gd name="connsiteY63" fmla="*/ 5336 h 10000"/>
                <a:gd name="connsiteX64" fmla="*/ 167 w 10118"/>
                <a:gd name="connsiteY64" fmla="*/ 5587 h 10000"/>
                <a:gd name="connsiteX65" fmla="*/ 0 w 10118"/>
                <a:gd name="connsiteY65" fmla="*/ 5843 h 10000"/>
                <a:gd name="connsiteX0" fmla="*/ 0 w 10000"/>
                <a:gd name="connsiteY0" fmla="*/ 5843 h 10000"/>
                <a:gd name="connsiteX1" fmla="*/ 6727 w 10000"/>
                <a:gd name="connsiteY1" fmla="*/ 10000 h 10000"/>
                <a:gd name="connsiteX2" fmla="*/ 6799 w 10000"/>
                <a:gd name="connsiteY2" fmla="*/ 9890 h 10000"/>
                <a:gd name="connsiteX3" fmla="*/ 6872 w 10000"/>
                <a:gd name="connsiteY3" fmla="*/ 9782 h 10000"/>
                <a:gd name="connsiteX4" fmla="*/ 6948 w 10000"/>
                <a:gd name="connsiteY4" fmla="*/ 9676 h 10000"/>
                <a:gd name="connsiteX5" fmla="*/ 7027 w 10000"/>
                <a:gd name="connsiteY5" fmla="*/ 9572 h 10000"/>
                <a:gd name="connsiteX6" fmla="*/ 7107 w 10000"/>
                <a:gd name="connsiteY6" fmla="*/ 9465 h 10000"/>
                <a:gd name="connsiteX7" fmla="*/ 7191 w 10000"/>
                <a:gd name="connsiteY7" fmla="*/ 9365 h 10000"/>
                <a:gd name="connsiteX8" fmla="*/ 7276 w 10000"/>
                <a:gd name="connsiteY8" fmla="*/ 9266 h 10000"/>
                <a:gd name="connsiteX9" fmla="*/ 7362 w 10000"/>
                <a:gd name="connsiteY9" fmla="*/ 9167 h 10000"/>
                <a:gd name="connsiteX10" fmla="*/ 7453 w 10000"/>
                <a:gd name="connsiteY10" fmla="*/ 9072 h 10000"/>
                <a:gd name="connsiteX11" fmla="*/ 7544 w 10000"/>
                <a:gd name="connsiteY11" fmla="*/ 8977 h 10000"/>
                <a:gd name="connsiteX12" fmla="*/ 7636 w 10000"/>
                <a:gd name="connsiteY12" fmla="*/ 8887 h 10000"/>
                <a:gd name="connsiteX13" fmla="*/ 7731 w 10000"/>
                <a:gd name="connsiteY13" fmla="*/ 8796 h 10000"/>
                <a:gd name="connsiteX14" fmla="*/ 7830 w 10000"/>
                <a:gd name="connsiteY14" fmla="*/ 8710 h 10000"/>
                <a:gd name="connsiteX15" fmla="*/ 7928 w 10000"/>
                <a:gd name="connsiteY15" fmla="*/ 8622 h 10000"/>
                <a:gd name="connsiteX16" fmla="*/ 8030 w 10000"/>
                <a:gd name="connsiteY16" fmla="*/ 8539 h 10000"/>
                <a:gd name="connsiteX17" fmla="*/ 8132 w 10000"/>
                <a:gd name="connsiteY17" fmla="*/ 8459 h 10000"/>
                <a:gd name="connsiteX18" fmla="*/ 8238 w 10000"/>
                <a:gd name="connsiteY18" fmla="*/ 8380 h 10000"/>
                <a:gd name="connsiteX19" fmla="*/ 8346 w 10000"/>
                <a:gd name="connsiteY19" fmla="*/ 8301 h 10000"/>
                <a:gd name="connsiteX20" fmla="*/ 8453 w 10000"/>
                <a:gd name="connsiteY20" fmla="*/ 8226 h 10000"/>
                <a:gd name="connsiteX21" fmla="*/ 8561 w 10000"/>
                <a:gd name="connsiteY21" fmla="*/ 8155 h 10000"/>
                <a:gd name="connsiteX22" fmla="*/ 8674 w 10000"/>
                <a:gd name="connsiteY22" fmla="*/ 8085 h 10000"/>
                <a:gd name="connsiteX23" fmla="*/ 8786 w 10000"/>
                <a:gd name="connsiteY23" fmla="*/ 8018 h 10000"/>
                <a:gd name="connsiteX24" fmla="*/ 8903 w 10000"/>
                <a:gd name="connsiteY24" fmla="*/ 7952 h 10000"/>
                <a:gd name="connsiteX25" fmla="*/ 9020 w 10000"/>
                <a:gd name="connsiteY25" fmla="*/ 7889 h 10000"/>
                <a:gd name="connsiteX26" fmla="*/ 9135 w 10000"/>
                <a:gd name="connsiteY26" fmla="*/ 7829 h 10000"/>
                <a:gd name="connsiteX27" fmla="*/ 9255 w 10000"/>
                <a:gd name="connsiteY27" fmla="*/ 7770 h 10000"/>
                <a:gd name="connsiteX28" fmla="*/ 9376 w 10000"/>
                <a:gd name="connsiteY28" fmla="*/ 7716 h 10000"/>
                <a:gd name="connsiteX29" fmla="*/ 9497 w 10000"/>
                <a:gd name="connsiteY29" fmla="*/ 7662 h 10000"/>
                <a:gd name="connsiteX30" fmla="*/ 9621 w 10000"/>
                <a:gd name="connsiteY30" fmla="*/ 7613 h 10000"/>
                <a:gd name="connsiteX31" fmla="*/ 9746 w 10000"/>
                <a:gd name="connsiteY31" fmla="*/ 7565 h 10000"/>
                <a:gd name="connsiteX32" fmla="*/ 10000 w 10000"/>
                <a:gd name="connsiteY32" fmla="*/ 7478 h 10000"/>
                <a:gd name="connsiteX33" fmla="*/ 7620 w 10000"/>
                <a:gd name="connsiteY33" fmla="*/ 0 h 10000"/>
                <a:gd name="connsiteX34" fmla="*/ 7323 w 10000"/>
                <a:gd name="connsiteY34" fmla="*/ 97 h 10000"/>
                <a:gd name="connsiteX35" fmla="*/ 7029 w 10000"/>
                <a:gd name="connsiteY35" fmla="*/ 200 h 10000"/>
                <a:gd name="connsiteX36" fmla="*/ 6740 w 10000"/>
                <a:gd name="connsiteY36" fmla="*/ 308 h 10000"/>
                <a:gd name="connsiteX37" fmla="*/ 6452 w 10000"/>
                <a:gd name="connsiteY37" fmla="*/ 425 h 10000"/>
                <a:gd name="connsiteX38" fmla="*/ 6168 w 10000"/>
                <a:gd name="connsiteY38" fmla="*/ 545 h 10000"/>
                <a:gd name="connsiteX39" fmla="*/ 5886 w 10000"/>
                <a:gd name="connsiteY39" fmla="*/ 674 h 10000"/>
                <a:gd name="connsiteX40" fmla="*/ 5607 w 10000"/>
                <a:gd name="connsiteY40" fmla="*/ 807 h 10000"/>
                <a:gd name="connsiteX41" fmla="*/ 5334 w 10000"/>
                <a:gd name="connsiteY41" fmla="*/ 946 h 10000"/>
                <a:gd name="connsiteX42" fmla="*/ 5063 w 10000"/>
                <a:gd name="connsiteY42" fmla="*/ 1091 h 10000"/>
                <a:gd name="connsiteX43" fmla="*/ 4796 w 10000"/>
                <a:gd name="connsiteY43" fmla="*/ 1243 h 10000"/>
                <a:gd name="connsiteX44" fmla="*/ 4532 w 10000"/>
                <a:gd name="connsiteY44" fmla="*/ 1400 h 10000"/>
                <a:gd name="connsiteX45" fmla="*/ 4274 w 10000"/>
                <a:gd name="connsiteY45" fmla="*/ 1561 h 10000"/>
                <a:gd name="connsiteX46" fmla="*/ 4016 w 10000"/>
                <a:gd name="connsiteY46" fmla="*/ 1728 h 10000"/>
                <a:gd name="connsiteX47" fmla="*/ 3765 w 10000"/>
                <a:gd name="connsiteY47" fmla="*/ 1902 h 10000"/>
                <a:gd name="connsiteX48" fmla="*/ 3518 w 10000"/>
                <a:gd name="connsiteY48" fmla="*/ 2079 h 10000"/>
                <a:gd name="connsiteX49" fmla="*/ 3271 w 10000"/>
                <a:gd name="connsiteY49" fmla="*/ 2264 h 10000"/>
                <a:gd name="connsiteX50" fmla="*/ 3034 w 10000"/>
                <a:gd name="connsiteY50" fmla="*/ 2451 h 10000"/>
                <a:gd name="connsiteX51" fmla="*/ 2798 w 10000"/>
                <a:gd name="connsiteY51" fmla="*/ 2645 h 10000"/>
                <a:gd name="connsiteX52" fmla="*/ 2568 w 10000"/>
                <a:gd name="connsiteY52" fmla="*/ 2845 h 10000"/>
                <a:gd name="connsiteX53" fmla="*/ 2341 w 10000"/>
                <a:gd name="connsiteY53" fmla="*/ 3048 h 10000"/>
                <a:gd name="connsiteX54" fmla="*/ 2118 w 10000"/>
                <a:gd name="connsiteY54" fmla="*/ 3256 h 10000"/>
                <a:gd name="connsiteX55" fmla="*/ 1901 w 10000"/>
                <a:gd name="connsiteY55" fmla="*/ 3469 h 10000"/>
                <a:gd name="connsiteX56" fmla="*/ 1690 w 10000"/>
                <a:gd name="connsiteY56" fmla="*/ 3687 h 10000"/>
                <a:gd name="connsiteX57" fmla="*/ 1480 w 10000"/>
                <a:gd name="connsiteY57" fmla="*/ 3908 h 10000"/>
                <a:gd name="connsiteX58" fmla="*/ 1276 w 10000"/>
                <a:gd name="connsiteY58" fmla="*/ 4137 h 10000"/>
                <a:gd name="connsiteX59" fmla="*/ 1079 w 10000"/>
                <a:gd name="connsiteY59" fmla="*/ 4366 h 10000"/>
                <a:gd name="connsiteX60" fmla="*/ 886 w 10000"/>
                <a:gd name="connsiteY60" fmla="*/ 4602 h 10000"/>
                <a:gd name="connsiteX61" fmla="*/ 698 w 10000"/>
                <a:gd name="connsiteY61" fmla="*/ 4843 h 10000"/>
                <a:gd name="connsiteX62" fmla="*/ 516 w 10000"/>
                <a:gd name="connsiteY62" fmla="*/ 5087 h 10000"/>
                <a:gd name="connsiteX63" fmla="*/ 338 w 10000"/>
                <a:gd name="connsiteY63" fmla="*/ 5336 h 10000"/>
                <a:gd name="connsiteX64" fmla="*/ 167 w 10000"/>
                <a:gd name="connsiteY64" fmla="*/ 5587 h 10000"/>
                <a:gd name="connsiteX65" fmla="*/ 0 w 10000"/>
                <a:gd name="connsiteY65" fmla="*/ 5843 h 10000"/>
                <a:gd name="connsiteX0" fmla="*/ 0 w 10000"/>
                <a:gd name="connsiteY0" fmla="*/ 5843 h 10000"/>
                <a:gd name="connsiteX1" fmla="*/ 6727 w 10000"/>
                <a:gd name="connsiteY1" fmla="*/ 10000 h 10000"/>
                <a:gd name="connsiteX2" fmla="*/ 6799 w 10000"/>
                <a:gd name="connsiteY2" fmla="*/ 9890 h 10000"/>
                <a:gd name="connsiteX3" fmla="*/ 6872 w 10000"/>
                <a:gd name="connsiteY3" fmla="*/ 9782 h 10000"/>
                <a:gd name="connsiteX4" fmla="*/ 6948 w 10000"/>
                <a:gd name="connsiteY4" fmla="*/ 9676 h 10000"/>
                <a:gd name="connsiteX5" fmla="*/ 7027 w 10000"/>
                <a:gd name="connsiteY5" fmla="*/ 9572 h 10000"/>
                <a:gd name="connsiteX6" fmla="*/ 7107 w 10000"/>
                <a:gd name="connsiteY6" fmla="*/ 9465 h 10000"/>
                <a:gd name="connsiteX7" fmla="*/ 7191 w 10000"/>
                <a:gd name="connsiteY7" fmla="*/ 9365 h 10000"/>
                <a:gd name="connsiteX8" fmla="*/ 7276 w 10000"/>
                <a:gd name="connsiteY8" fmla="*/ 9266 h 10000"/>
                <a:gd name="connsiteX9" fmla="*/ 7362 w 10000"/>
                <a:gd name="connsiteY9" fmla="*/ 9167 h 10000"/>
                <a:gd name="connsiteX10" fmla="*/ 7453 w 10000"/>
                <a:gd name="connsiteY10" fmla="*/ 9072 h 10000"/>
                <a:gd name="connsiteX11" fmla="*/ 7544 w 10000"/>
                <a:gd name="connsiteY11" fmla="*/ 8977 h 10000"/>
                <a:gd name="connsiteX12" fmla="*/ 7636 w 10000"/>
                <a:gd name="connsiteY12" fmla="*/ 8887 h 10000"/>
                <a:gd name="connsiteX13" fmla="*/ 7731 w 10000"/>
                <a:gd name="connsiteY13" fmla="*/ 8796 h 10000"/>
                <a:gd name="connsiteX14" fmla="*/ 7830 w 10000"/>
                <a:gd name="connsiteY14" fmla="*/ 8710 h 10000"/>
                <a:gd name="connsiteX15" fmla="*/ 7928 w 10000"/>
                <a:gd name="connsiteY15" fmla="*/ 8622 h 10000"/>
                <a:gd name="connsiteX16" fmla="*/ 8030 w 10000"/>
                <a:gd name="connsiteY16" fmla="*/ 8539 h 10000"/>
                <a:gd name="connsiteX17" fmla="*/ 8132 w 10000"/>
                <a:gd name="connsiteY17" fmla="*/ 8459 h 10000"/>
                <a:gd name="connsiteX18" fmla="*/ 8238 w 10000"/>
                <a:gd name="connsiteY18" fmla="*/ 8380 h 10000"/>
                <a:gd name="connsiteX19" fmla="*/ 8346 w 10000"/>
                <a:gd name="connsiteY19" fmla="*/ 8301 h 10000"/>
                <a:gd name="connsiteX20" fmla="*/ 8453 w 10000"/>
                <a:gd name="connsiteY20" fmla="*/ 8226 h 10000"/>
                <a:gd name="connsiteX21" fmla="*/ 8561 w 10000"/>
                <a:gd name="connsiteY21" fmla="*/ 8155 h 10000"/>
                <a:gd name="connsiteX22" fmla="*/ 8674 w 10000"/>
                <a:gd name="connsiteY22" fmla="*/ 8085 h 10000"/>
                <a:gd name="connsiteX23" fmla="*/ 8786 w 10000"/>
                <a:gd name="connsiteY23" fmla="*/ 8018 h 10000"/>
                <a:gd name="connsiteX24" fmla="*/ 8903 w 10000"/>
                <a:gd name="connsiteY24" fmla="*/ 7952 h 10000"/>
                <a:gd name="connsiteX25" fmla="*/ 9020 w 10000"/>
                <a:gd name="connsiteY25" fmla="*/ 7889 h 10000"/>
                <a:gd name="connsiteX26" fmla="*/ 9135 w 10000"/>
                <a:gd name="connsiteY26" fmla="*/ 7829 h 10000"/>
                <a:gd name="connsiteX27" fmla="*/ 9255 w 10000"/>
                <a:gd name="connsiteY27" fmla="*/ 7770 h 10000"/>
                <a:gd name="connsiteX28" fmla="*/ 9376 w 10000"/>
                <a:gd name="connsiteY28" fmla="*/ 7716 h 10000"/>
                <a:gd name="connsiteX29" fmla="*/ 9497 w 10000"/>
                <a:gd name="connsiteY29" fmla="*/ 7662 h 10000"/>
                <a:gd name="connsiteX30" fmla="*/ 9621 w 10000"/>
                <a:gd name="connsiteY30" fmla="*/ 7613 h 10000"/>
                <a:gd name="connsiteX31" fmla="*/ 10000 w 10000"/>
                <a:gd name="connsiteY31" fmla="*/ 7478 h 10000"/>
                <a:gd name="connsiteX32" fmla="*/ 7620 w 10000"/>
                <a:gd name="connsiteY32" fmla="*/ 0 h 10000"/>
                <a:gd name="connsiteX33" fmla="*/ 7323 w 10000"/>
                <a:gd name="connsiteY33" fmla="*/ 97 h 10000"/>
                <a:gd name="connsiteX34" fmla="*/ 7029 w 10000"/>
                <a:gd name="connsiteY34" fmla="*/ 200 h 10000"/>
                <a:gd name="connsiteX35" fmla="*/ 6740 w 10000"/>
                <a:gd name="connsiteY35" fmla="*/ 308 h 10000"/>
                <a:gd name="connsiteX36" fmla="*/ 6452 w 10000"/>
                <a:gd name="connsiteY36" fmla="*/ 425 h 10000"/>
                <a:gd name="connsiteX37" fmla="*/ 6168 w 10000"/>
                <a:gd name="connsiteY37" fmla="*/ 545 h 10000"/>
                <a:gd name="connsiteX38" fmla="*/ 5886 w 10000"/>
                <a:gd name="connsiteY38" fmla="*/ 674 h 10000"/>
                <a:gd name="connsiteX39" fmla="*/ 5607 w 10000"/>
                <a:gd name="connsiteY39" fmla="*/ 807 h 10000"/>
                <a:gd name="connsiteX40" fmla="*/ 5334 w 10000"/>
                <a:gd name="connsiteY40" fmla="*/ 946 h 10000"/>
                <a:gd name="connsiteX41" fmla="*/ 5063 w 10000"/>
                <a:gd name="connsiteY41" fmla="*/ 1091 h 10000"/>
                <a:gd name="connsiteX42" fmla="*/ 4796 w 10000"/>
                <a:gd name="connsiteY42" fmla="*/ 1243 h 10000"/>
                <a:gd name="connsiteX43" fmla="*/ 4532 w 10000"/>
                <a:gd name="connsiteY43" fmla="*/ 1400 h 10000"/>
                <a:gd name="connsiteX44" fmla="*/ 4274 w 10000"/>
                <a:gd name="connsiteY44" fmla="*/ 1561 h 10000"/>
                <a:gd name="connsiteX45" fmla="*/ 4016 w 10000"/>
                <a:gd name="connsiteY45" fmla="*/ 1728 h 10000"/>
                <a:gd name="connsiteX46" fmla="*/ 3765 w 10000"/>
                <a:gd name="connsiteY46" fmla="*/ 1902 h 10000"/>
                <a:gd name="connsiteX47" fmla="*/ 3518 w 10000"/>
                <a:gd name="connsiteY47" fmla="*/ 2079 h 10000"/>
                <a:gd name="connsiteX48" fmla="*/ 3271 w 10000"/>
                <a:gd name="connsiteY48" fmla="*/ 2264 h 10000"/>
                <a:gd name="connsiteX49" fmla="*/ 3034 w 10000"/>
                <a:gd name="connsiteY49" fmla="*/ 2451 h 10000"/>
                <a:gd name="connsiteX50" fmla="*/ 2798 w 10000"/>
                <a:gd name="connsiteY50" fmla="*/ 2645 h 10000"/>
                <a:gd name="connsiteX51" fmla="*/ 2568 w 10000"/>
                <a:gd name="connsiteY51" fmla="*/ 2845 h 10000"/>
                <a:gd name="connsiteX52" fmla="*/ 2341 w 10000"/>
                <a:gd name="connsiteY52" fmla="*/ 3048 h 10000"/>
                <a:gd name="connsiteX53" fmla="*/ 2118 w 10000"/>
                <a:gd name="connsiteY53" fmla="*/ 3256 h 10000"/>
                <a:gd name="connsiteX54" fmla="*/ 1901 w 10000"/>
                <a:gd name="connsiteY54" fmla="*/ 3469 h 10000"/>
                <a:gd name="connsiteX55" fmla="*/ 1690 w 10000"/>
                <a:gd name="connsiteY55" fmla="*/ 3687 h 10000"/>
                <a:gd name="connsiteX56" fmla="*/ 1480 w 10000"/>
                <a:gd name="connsiteY56" fmla="*/ 3908 h 10000"/>
                <a:gd name="connsiteX57" fmla="*/ 1276 w 10000"/>
                <a:gd name="connsiteY57" fmla="*/ 4137 h 10000"/>
                <a:gd name="connsiteX58" fmla="*/ 1079 w 10000"/>
                <a:gd name="connsiteY58" fmla="*/ 4366 h 10000"/>
                <a:gd name="connsiteX59" fmla="*/ 886 w 10000"/>
                <a:gd name="connsiteY59" fmla="*/ 4602 h 10000"/>
                <a:gd name="connsiteX60" fmla="*/ 698 w 10000"/>
                <a:gd name="connsiteY60" fmla="*/ 4843 h 10000"/>
                <a:gd name="connsiteX61" fmla="*/ 516 w 10000"/>
                <a:gd name="connsiteY61" fmla="*/ 5087 h 10000"/>
                <a:gd name="connsiteX62" fmla="*/ 338 w 10000"/>
                <a:gd name="connsiteY62" fmla="*/ 5336 h 10000"/>
                <a:gd name="connsiteX63" fmla="*/ 167 w 10000"/>
                <a:gd name="connsiteY63" fmla="*/ 5587 h 10000"/>
                <a:gd name="connsiteX64" fmla="*/ 0 w 10000"/>
                <a:gd name="connsiteY64" fmla="*/ 5843 h 10000"/>
                <a:gd name="connsiteX0" fmla="*/ 0 w 10000"/>
                <a:gd name="connsiteY0" fmla="*/ 5843 h 10000"/>
                <a:gd name="connsiteX1" fmla="*/ 6727 w 10000"/>
                <a:gd name="connsiteY1" fmla="*/ 10000 h 10000"/>
                <a:gd name="connsiteX2" fmla="*/ 6799 w 10000"/>
                <a:gd name="connsiteY2" fmla="*/ 9890 h 10000"/>
                <a:gd name="connsiteX3" fmla="*/ 6872 w 10000"/>
                <a:gd name="connsiteY3" fmla="*/ 9782 h 10000"/>
                <a:gd name="connsiteX4" fmla="*/ 6948 w 10000"/>
                <a:gd name="connsiteY4" fmla="*/ 9676 h 10000"/>
                <a:gd name="connsiteX5" fmla="*/ 7027 w 10000"/>
                <a:gd name="connsiteY5" fmla="*/ 9572 h 10000"/>
                <a:gd name="connsiteX6" fmla="*/ 7107 w 10000"/>
                <a:gd name="connsiteY6" fmla="*/ 9465 h 10000"/>
                <a:gd name="connsiteX7" fmla="*/ 7191 w 10000"/>
                <a:gd name="connsiteY7" fmla="*/ 9365 h 10000"/>
                <a:gd name="connsiteX8" fmla="*/ 7276 w 10000"/>
                <a:gd name="connsiteY8" fmla="*/ 9266 h 10000"/>
                <a:gd name="connsiteX9" fmla="*/ 7362 w 10000"/>
                <a:gd name="connsiteY9" fmla="*/ 9167 h 10000"/>
                <a:gd name="connsiteX10" fmla="*/ 7453 w 10000"/>
                <a:gd name="connsiteY10" fmla="*/ 9072 h 10000"/>
                <a:gd name="connsiteX11" fmla="*/ 7544 w 10000"/>
                <a:gd name="connsiteY11" fmla="*/ 8977 h 10000"/>
                <a:gd name="connsiteX12" fmla="*/ 7636 w 10000"/>
                <a:gd name="connsiteY12" fmla="*/ 8887 h 10000"/>
                <a:gd name="connsiteX13" fmla="*/ 7731 w 10000"/>
                <a:gd name="connsiteY13" fmla="*/ 8796 h 10000"/>
                <a:gd name="connsiteX14" fmla="*/ 7830 w 10000"/>
                <a:gd name="connsiteY14" fmla="*/ 8710 h 10000"/>
                <a:gd name="connsiteX15" fmla="*/ 7928 w 10000"/>
                <a:gd name="connsiteY15" fmla="*/ 8622 h 10000"/>
                <a:gd name="connsiteX16" fmla="*/ 8030 w 10000"/>
                <a:gd name="connsiteY16" fmla="*/ 8539 h 10000"/>
                <a:gd name="connsiteX17" fmla="*/ 8132 w 10000"/>
                <a:gd name="connsiteY17" fmla="*/ 8459 h 10000"/>
                <a:gd name="connsiteX18" fmla="*/ 8238 w 10000"/>
                <a:gd name="connsiteY18" fmla="*/ 8380 h 10000"/>
                <a:gd name="connsiteX19" fmla="*/ 8346 w 10000"/>
                <a:gd name="connsiteY19" fmla="*/ 8301 h 10000"/>
                <a:gd name="connsiteX20" fmla="*/ 8453 w 10000"/>
                <a:gd name="connsiteY20" fmla="*/ 8226 h 10000"/>
                <a:gd name="connsiteX21" fmla="*/ 8561 w 10000"/>
                <a:gd name="connsiteY21" fmla="*/ 8155 h 10000"/>
                <a:gd name="connsiteX22" fmla="*/ 8674 w 10000"/>
                <a:gd name="connsiteY22" fmla="*/ 8085 h 10000"/>
                <a:gd name="connsiteX23" fmla="*/ 8786 w 10000"/>
                <a:gd name="connsiteY23" fmla="*/ 8018 h 10000"/>
                <a:gd name="connsiteX24" fmla="*/ 8903 w 10000"/>
                <a:gd name="connsiteY24" fmla="*/ 7952 h 10000"/>
                <a:gd name="connsiteX25" fmla="*/ 9020 w 10000"/>
                <a:gd name="connsiteY25" fmla="*/ 7889 h 10000"/>
                <a:gd name="connsiteX26" fmla="*/ 9135 w 10000"/>
                <a:gd name="connsiteY26" fmla="*/ 7829 h 10000"/>
                <a:gd name="connsiteX27" fmla="*/ 9255 w 10000"/>
                <a:gd name="connsiteY27" fmla="*/ 7770 h 10000"/>
                <a:gd name="connsiteX28" fmla="*/ 9376 w 10000"/>
                <a:gd name="connsiteY28" fmla="*/ 7716 h 10000"/>
                <a:gd name="connsiteX29" fmla="*/ 9497 w 10000"/>
                <a:gd name="connsiteY29" fmla="*/ 7662 h 10000"/>
                <a:gd name="connsiteX30" fmla="*/ 10000 w 10000"/>
                <a:gd name="connsiteY30" fmla="*/ 7478 h 10000"/>
                <a:gd name="connsiteX31" fmla="*/ 7620 w 10000"/>
                <a:gd name="connsiteY31" fmla="*/ 0 h 10000"/>
                <a:gd name="connsiteX32" fmla="*/ 7323 w 10000"/>
                <a:gd name="connsiteY32" fmla="*/ 97 h 10000"/>
                <a:gd name="connsiteX33" fmla="*/ 7029 w 10000"/>
                <a:gd name="connsiteY33" fmla="*/ 200 h 10000"/>
                <a:gd name="connsiteX34" fmla="*/ 6740 w 10000"/>
                <a:gd name="connsiteY34" fmla="*/ 308 h 10000"/>
                <a:gd name="connsiteX35" fmla="*/ 6452 w 10000"/>
                <a:gd name="connsiteY35" fmla="*/ 425 h 10000"/>
                <a:gd name="connsiteX36" fmla="*/ 6168 w 10000"/>
                <a:gd name="connsiteY36" fmla="*/ 545 h 10000"/>
                <a:gd name="connsiteX37" fmla="*/ 5886 w 10000"/>
                <a:gd name="connsiteY37" fmla="*/ 674 h 10000"/>
                <a:gd name="connsiteX38" fmla="*/ 5607 w 10000"/>
                <a:gd name="connsiteY38" fmla="*/ 807 h 10000"/>
                <a:gd name="connsiteX39" fmla="*/ 5334 w 10000"/>
                <a:gd name="connsiteY39" fmla="*/ 946 h 10000"/>
                <a:gd name="connsiteX40" fmla="*/ 5063 w 10000"/>
                <a:gd name="connsiteY40" fmla="*/ 1091 h 10000"/>
                <a:gd name="connsiteX41" fmla="*/ 4796 w 10000"/>
                <a:gd name="connsiteY41" fmla="*/ 1243 h 10000"/>
                <a:gd name="connsiteX42" fmla="*/ 4532 w 10000"/>
                <a:gd name="connsiteY42" fmla="*/ 1400 h 10000"/>
                <a:gd name="connsiteX43" fmla="*/ 4274 w 10000"/>
                <a:gd name="connsiteY43" fmla="*/ 1561 h 10000"/>
                <a:gd name="connsiteX44" fmla="*/ 4016 w 10000"/>
                <a:gd name="connsiteY44" fmla="*/ 1728 h 10000"/>
                <a:gd name="connsiteX45" fmla="*/ 3765 w 10000"/>
                <a:gd name="connsiteY45" fmla="*/ 1902 h 10000"/>
                <a:gd name="connsiteX46" fmla="*/ 3518 w 10000"/>
                <a:gd name="connsiteY46" fmla="*/ 2079 h 10000"/>
                <a:gd name="connsiteX47" fmla="*/ 3271 w 10000"/>
                <a:gd name="connsiteY47" fmla="*/ 2264 h 10000"/>
                <a:gd name="connsiteX48" fmla="*/ 3034 w 10000"/>
                <a:gd name="connsiteY48" fmla="*/ 2451 h 10000"/>
                <a:gd name="connsiteX49" fmla="*/ 2798 w 10000"/>
                <a:gd name="connsiteY49" fmla="*/ 2645 h 10000"/>
                <a:gd name="connsiteX50" fmla="*/ 2568 w 10000"/>
                <a:gd name="connsiteY50" fmla="*/ 2845 h 10000"/>
                <a:gd name="connsiteX51" fmla="*/ 2341 w 10000"/>
                <a:gd name="connsiteY51" fmla="*/ 3048 h 10000"/>
                <a:gd name="connsiteX52" fmla="*/ 2118 w 10000"/>
                <a:gd name="connsiteY52" fmla="*/ 3256 h 10000"/>
                <a:gd name="connsiteX53" fmla="*/ 1901 w 10000"/>
                <a:gd name="connsiteY53" fmla="*/ 3469 h 10000"/>
                <a:gd name="connsiteX54" fmla="*/ 1690 w 10000"/>
                <a:gd name="connsiteY54" fmla="*/ 3687 h 10000"/>
                <a:gd name="connsiteX55" fmla="*/ 1480 w 10000"/>
                <a:gd name="connsiteY55" fmla="*/ 3908 h 10000"/>
                <a:gd name="connsiteX56" fmla="*/ 1276 w 10000"/>
                <a:gd name="connsiteY56" fmla="*/ 4137 h 10000"/>
                <a:gd name="connsiteX57" fmla="*/ 1079 w 10000"/>
                <a:gd name="connsiteY57" fmla="*/ 4366 h 10000"/>
                <a:gd name="connsiteX58" fmla="*/ 886 w 10000"/>
                <a:gd name="connsiteY58" fmla="*/ 4602 h 10000"/>
                <a:gd name="connsiteX59" fmla="*/ 698 w 10000"/>
                <a:gd name="connsiteY59" fmla="*/ 4843 h 10000"/>
                <a:gd name="connsiteX60" fmla="*/ 516 w 10000"/>
                <a:gd name="connsiteY60" fmla="*/ 5087 h 10000"/>
                <a:gd name="connsiteX61" fmla="*/ 338 w 10000"/>
                <a:gd name="connsiteY61" fmla="*/ 5336 h 10000"/>
                <a:gd name="connsiteX62" fmla="*/ 167 w 10000"/>
                <a:gd name="connsiteY62" fmla="*/ 5587 h 10000"/>
                <a:gd name="connsiteX63" fmla="*/ 0 w 10000"/>
                <a:gd name="connsiteY63" fmla="*/ 5843 h 10000"/>
                <a:gd name="connsiteX0" fmla="*/ 0 w 9927"/>
                <a:gd name="connsiteY0" fmla="*/ 5843 h 10000"/>
                <a:gd name="connsiteX1" fmla="*/ 6727 w 9927"/>
                <a:gd name="connsiteY1" fmla="*/ 10000 h 10000"/>
                <a:gd name="connsiteX2" fmla="*/ 6799 w 9927"/>
                <a:gd name="connsiteY2" fmla="*/ 9890 h 10000"/>
                <a:gd name="connsiteX3" fmla="*/ 6872 w 9927"/>
                <a:gd name="connsiteY3" fmla="*/ 9782 h 10000"/>
                <a:gd name="connsiteX4" fmla="*/ 6948 w 9927"/>
                <a:gd name="connsiteY4" fmla="*/ 9676 h 10000"/>
                <a:gd name="connsiteX5" fmla="*/ 7027 w 9927"/>
                <a:gd name="connsiteY5" fmla="*/ 9572 h 10000"/>
                <a:gd name="connsiteX6" fmla="*/ 7107 w 9927"/>
                <a:gd name="connsiteY6" fmla="*/ 9465 h 10000"/>
                <a:gd name="connsiteX7" fmla="*/ 7191 w 9927"/>
                <a:gd name="connsiteY7" fmla="*/ 9365 h 10000"/>
                <a:gd name="connsiteX8" fmla="*/ 7276 w 9927"/>
                <a:gd name="connsiteY8" fmla="*/ 9266 h 10000"/>
                <a:gd name="connsiteX9" fmla="*/ 7362 w 9927"/>
                <a:gd name="connsiteY9" fmla="*/ 9167 h 10000"/>
                <a:gd name="connsiteX10" fmla="*/ 7453 w 9927"/>
                <a:gd name="connsiteY10" fmla="*/ 9072 h 10000"/>
                <a:gd name="connsiteX11" fmla="*/ 7544 w 9927"/>
                <a:gd name="connsiteY11" fmla="*/ 8977 h 10000"/>
                <a:gd name="connsiteX12" fmla="*/ 7636 w 9927"/>
                <a:gd name="connsiteY12" fmla="*/ 8887 h 10000"/>
                <a:gd name="connsiteX13" fmla="*/ 7731 w 9927"/>
                <a:gd name="connsiteY13" fmla="*/ 8796 h 10000"/>
                <a:gd name="connsiteX14" fmla="*/ 7830 w 9927"/>
                <a:gd name="connsiteY14" fmla="*/ 8710 h 10000"/>
                <a:gd name="connsiteX15" fmla="*/ 7928 w 9927"/>
                <a:gd name="connsiteY15" fmla="*/ 8622 h 10000"/>
                <a:gd name="connsiteX16" fmla="*/ 8030 w 9927"/>
                <a:gd name="connsiteY16" fmla="*/ 8539 h 10000"/>
                <a:gd name="connsiteX17" fmla="*/ 8132 w 9927"/>
                <a:gd name="connsiteY17" fmla="*/ 8459 h 10000"/>
                <a:gd name="connsiteX18" fmla="*/ 8238 w 9927"/>
                <a:gd name="connsiteY18" fmla="*/ 8380 h 10000"/>
                <a:gd name="connsiteX19" fmla="*/ 8346 w 9927"/>
                <a:gd name="connsiteY19" fmla="*/ 8301 h 10000"/>
                <a:gd name="connsiteX20" fmla="*/ 8453 w 9927"/>
                <a:gd name="connsiteY20" fmla="*/ 8226 h 10000"/>
                <a:gd name="connsiteX21" fmla="*/ 8561 w 9927"/>
                <a:gd name="connsiteY21" fmla="*/ 8155 h 10000"/>
                <a:gd name="connsiteX22" fmla="*/ 8674 w 9927"/>
                <a:gd name="connsiteY22" fmla="*/ 8085 h 10000"/>
                <a:gd name="connsiteX23" fmla="*/ 8786 w 9927"/>
                <a:gd name="connsiteY23" fmla="*/ 8018 h 10000"/>
                <a:gd name="connsiteX24" fmla="*/ 8903 w 9927"/>
                <a:gd name="connsiteY24" fmla="*/ 7952 h 10000"/>
                <a:gd name="connsiteX25" fmla="*/ 9020 w 9927"/>
                <a:gd name="connsiteY25" fmla="*/ 7889 h 10000"/>
                <a:gd name="connsiteX26" fmla="*/ 9135 w 9927"/>
                <a:gd name="connsiteY26" fmla="*/ 7829 h 10000"/>
                <a:gd name="connsiteX27" fmla="*/ 9255 w 9927"/>
                <a:gd name="connsiteY27" fmla="*/ 7770 h 10000"/>
                <a:gd name="connsiteX28" fmla="*/ 9376 w 9927"/>
                <a:gd name="connsiteY28" fmla="*/ 7716 h 10000"/>
                <a:gd name="connsiteX29" fmla="*/ 9497 w 9927"/>
                <a:gd name="connsiteY29" fmla="*/ 7662 h 10000"/>
                <a:gd name="connsiteX30" fmla="*/ 9927 w 9927"/>
                <a:gd name="connsiteY30" fmla="*/ 7543 h 10000"/>
                <a:gd name="connsiteX31" fmla="*/ 7620 w 9927"/>
                <a:gd name="connsiteY31" fmla="*/ 0 h 10000"/>
                <a:gd name="connsiteX32" fmla="*/ 7323 w 9927"/>
                <a:gd name="connsiteY32" fmla="*/ 97 h 10000"/>
                <a:gd name="connsiteX33" fmla="*/ 7029 w 9927"/>
                <a:gd name="connsiteY33" fmla="*/ 200 h 10000"/>
                <a:gd name="connsiteX34" fmla="*/ 6740 w 9927"/>
                <a:gd name="connsiteY34" fmla="*/ 308 h 10000"/>
                <a:gd name="connsiteX35" fmla="*/ 6452 w 9927"/>
                <a:gd name="connsiteY35" fmla="*/ 425 h 10000"/>
                <a:gd name="connsiteX36" fmla="*/ 6168 w 9927"/>
                <a:gd name="connsiteY36" fmla="*/ 545 h 10000"/>
                <a:gd name="connsiteX37" fmla="*/ 5886 w 9927"/>
                <a:gd name="connsiteY37" fmla="*/ 674 h 10000"/>
                <a:gd name="connsiteX38" fmla="*/ 5607 w 9927"/>
                <a:gd name="connsiteY38" fmla="*/ 807 h 10000"/>
                <a:gd name="connsiteX39" fmla="*/ 5334 w 9927"/>
                <a:gd name="connsiteY39" fmla="*/ 946 h 10000"/>
                <a:gd name="connsiteX40" fmla="*/ 5063 w 9927"/>
                <a:gd name="connsiteY40" fmla="*/ 1091 h 10000"/>
                <a:gd name="connsiteX41" fmla="*/ 4796 w 9927"/>
                <a:gd name="connsiteY41" fmla="*/ 1243 h 10000"/>
                <a:gd name="connsiteX42" fmla="*/ 4532 w 9927"/>
                <a:gd name="connsiteY42" fmla="*/ 1400 h 10000"/>
                <a:gd name="connsiteX43" fmla="*/ 4274 w 9927"/>
                <a:gd name="connsiteY43" fmla="*/ 1561 h 10000"/>
                <a:gd name="connsiteX44" fmla="*/ 4016 w 9927"/>
                <a:gd name="connsiteY44" fmla="*/ 1728 h 10000"/>
                <a:gd name="connsiteX45" fmla="*/ 3765 w 9927"/>
                <a:gd name="connsiteY45" fmla="*/ 1902 h 10000"/>
                <a:gd name="connsiteX46" fmla="*/ 3518 w 9927"/>
                <a:gd name="connsiteY46" fmla="*/ 2079 h 10000"/>
                <a:gd name="connsiteX47" fmla="*/ 3271 w 9927"/>
                <a:gd name="connsiteY47" fmla="*/ 2264 h 10000"/>
                <a:gd name="connsiteX48" fmla="*/ 3034 w 9927"/>
                <a:gd name="connsiteY48" fmla="*/ 2451 h 10000"/>
                <a:gd name="connsiteX49" fmla="*/ 2798 w 9927"/>
                <a:gd name="connsiteY49" fmla="*/ 2645 h 10000"/>
                <a:gd name="connsiteX50" fmla="*/ 2568 w 9927"/>
                <a:gd name="connsiteY50" fmla="*/ 2845 h 10000"/>
                <a:gd name="connsiteX51" fmla="*/ 2341 w 9927"/>
                <a:gd name="connsiteY51" fmla="*/ 3048 h 10000"/>
                <a:gd name="connsiteX52" fmla="*/ 2118 w 9927"/>
                <a:gd name="connsiteY52" fmla="*/ 3256 h 10000"/>
                <a:gd name="connsiteX53" fmla="*/ 1901 w 9927"/>
                <a:gd name="connsiteY53" fmla="*/ 3469 h 10000"/>
                <a:gd name="connsiteX54" fmla="*/ 1690 w 9927"/>
                <a:gd name="connsiteY54" fmla="*/ 3687 h 10000"/>
                <a:gd name="connsiteX55" fmla="*/ 1480 w 9927"/>
                <a:gd name="connsiteY55" fmla="*/ 3908 h 10000"/>
                <a:gd name="connsiteX56" fmla="*/ 1276 w 9927"/>
                <a:gd name="connsiteY56" fmla="*/ 4137 h 10000"/>
                <a:gd name="connsiteX57" fmla="*/ 1079 w 9927"/>
                <a:gd name="connsiteY57" fmla="*/ 4366 h 10000"/>
                <a:gd name="connsiteX58" fmla="*/ 886 w 9927"/>
                <a:gd name="connsiteY58" fmla="*/ 4602 h 10000"/>
                <a:gd name="connsiteX59" fmla="*/ 698 w 9927"/>
                <a:gd name="connsiteY59" fmla="*/ 4843 h 10000"/>
                <a:gd name="connsiteX60" fmla="*/ 516 w 9927"/>
                <a:gd name="connsiteY60" fmla="*/ 5087 h 10000"/>
                <a:gd name="connsiteX61" fmla="*/ 338 w 9927"/>
                <a:gd name="connsiteY61" fmla="*/ 5336 h 10000"/>
                <a:gd name="connsiteX62" fmla="*/ 167 w 9927"/>
                <a:gd name="connsiteY62" fmla="*/ 5587 h 10000"/>
                <a:gd name="connsiteX63" fmla="*/ 0 w 9927"/>
                <a:gd name="connsiteY63" fmla="*/ 5843 h 10000"/>
                <a:gd name="connsiteX0" fmla="*/ 0 w 10000"/>
                <a:gd name="connsiteY0" fmla="*/ 5843 h 10000"/>
                <a:gd name="connsiteX1" fmla="*/ 6776 w 10000"/>
                <a:gd name="connsiteY1" fmla="*/ 10000 h 10000"/>
                <a:gd name="connsiteX2" fmla="*/ 6849 w 10000"/>
                <a:gd name="connsiteY2" fmla="*/ 9890 h 10000"/>
                <a:gd name="connsiteX3" fmla="*/ 6923 w 10000"/>
                <a:gd name="connsiteY3" fmla="*/ 9782 h 10000"/>
                <a:gd name="connsiteX4" fmla="*/ 6999 w 10000"/>
                <a:gd name="connsiteY4" fmla="*/ 9676 h 10000"/>
                <a:gd name="connsiteX5" fmla="*/ 7079 w 10000"/>
                <a:gd name="connsiteY5" fmla="*/ 9572 h 10000"/>
                <a:gd name="connsiteX6" fmla="*/ 7159 w 10000"/>
                <a:gd name="connsiteY6" fmla="*/ 9465 h 10000"/>
                <a:gd name="connsiteX7" fmla="*/ 7244 w 10000"/>
                <a:gd name="connsiteY7" fmla="*/ 9365 h 10000"/>
                <a:gd name="connsiteX8" fmla="*/ 7330 w 10000"/>
                <a:gd name="connsiteY8" fmla="*/ 9266 h 10000"/>
                <a:gd name="connsiteX9" fmla="*/ 7416 w 10000"/>
                <a:gd name="connsiteY9" fmla="*/ 9167 h 10000"/>
                <a:gd name="connsiteX10" fmla="*/ 7508 w 10000"/>
                <a:gd name="connsiteY10" fmla="*/ 9072 h 10000"/>
                <a:gd name="connsiteX11" fmla="*/ 7599 w 10000"/>
                <a:gd name="connsiteY11" fmla="*/ 8977 h 10000"/>
                <a:gd name="connsiteX12" fmla="*/ 7692 w 10000"/>
                <a:gd name="connsiteY12" fmla="*/ 8887 h 10000"/>
                <a:gd name="connsiteX13" fmla="*/ 7788 w 10000"/>
                <a:gd name="connsiteY13" fmla="*/ 8796 h 10000"/>
                <a:gd name="connsiteX14" fmla="*/ 7888 w 10000"/>
                <a:gd name="connsiteY14" fmla="*/ 8710 h 10000"/>
                <a:gd name="connsiteX15" fmla="*/ 7986 w 10000"/>
                <a:gd name="connsiteY15" fmla="*/ 8622 h 10000"/>
                <a:gd name="connsiteX16" fmla="*/ 8089 w 10000"/>
                <a:gd name="connsiteY16" fmla="*/ 8539 h 10000"/>
                <a:gd name="connsiteX17" fmla="*/ 8192 w 10000"/>
                <a:gd name="connsiteY17" fmla="*/ 8459 h 10000"/>
                <a:gd name="connsiteX18" fmla="*/ 8299 w 10000"/>
                <a:gd name="connsiteY18" fmla="*/ 8380 h 10000"/>
                <a:gd name="connsiteX19" fmla="*/ 8407 w 10000"/>
                <a:gd name="connsiteY19" fmla="*/ 8301 h 10000"/>
                <a:gd name="connsiteX20" fmla="*/ 8515 w 10000"/>
                <a:gd name="connsiteY20" fmla="*/ 8226 h 10000"/>
                <a:gd name="connsiteX21" fmla="*/ 8624 w 10000"/>
                <a:gd name="connsiteY21" fmla="*/ 8155 h 10000"/>
                <a:gd name="connsiteX22" fmla="*/ 8738 w 10000"/>
                <a:gd name="connsiteY22" fmla="*/ 8085 h 10000"/>
                <a:gd name="connsiteX23" fmla="*/ 8851 w 10000"/>
                <a:gd name="connsiteY23" fmla="*/ 8018 h 10000"/>
                <a:gd name="connsiteX24" fmla="*/ 8968 w 10000"/>
                <a:gd name="connsiteY24" fmla="*/ 7952 h 10000"/>
                <a:gd name="connsiteX25" fmla="*/ 9086 w 10000"/>
                <a:gd name="connsiteY25" fmla="*/ 7889 h 10000"/>
                <a:gd name="connsiteX26" fmla="*/ 9202 w 10000"/>
                <a:gd name="connsiteY26" fmla="*/ 7829 h 10000"/>
                <a:gd name="connsiteX27" fmla="*/ 9323 w 10000"/>
                <a:gd name="connsiteY27" fmla="*/ 7770 h 10000"/>
                <a:gd name="connsiteX28" fmla="*/ 9445 w 10000"/>
                <a:gd name="connsiteY28" fmla="*/ 7716 h 10000"/>
                <a:gd name="connsiteX29" fmla="*/ 9567 w 10000"/>
                <a:gd name="connsiteY29" fmla="*/ 7662 h 10000"/>
                <a:gd name="connsiteX30" fmla="*/ 10000 w 10000"/>
                <a:gd name="connsiteY30" fmla="*/ 7543 h 10000"/>
                <a:gd name="connsiteX31" fmla="*/ 7676 w 10000"/>
                <a:gd name="connsiteY31" fmla="*/ 0 h 10000"/>
                <a:gd name="connsiteX32" fmla="*/ 7393 w 10000"/>
                <a:gd name="connsiteY32" fmla="*/ 153 h 10000"/>
                <a:gd name="connsiteX33" fmla="*/ 7081 w 10000"/>
                <a:gd name="connsiteY33" fmla="*/ 200 h 10000"/>
                <a:gd name="connsiteX34" fmla="*/ 6790 w 10000"/>
                <a:gd name="connsiteY34" fmla="*/ 308 h 10000"/>
                <a:gd name="connsiteX35" fmla="*/ 6499 w 10000"/>
                <a:gd name="connsiteY35" fmla="*/ 425 h 10000"/>
                <a:gd name="connsiteX36" fmla="*/ 6213 w 10000"/>
                <a:gd name="connsiteY36" fmla="*/ 545 h 10000"/>
                <a:gd name="connsiteX37" fmla="*/ 5929 w 10000"/>
                <a:gd name="connsiteY37" fmla="*/ 674 h 10000"/>
                <a:gd name="connsiteX38" fmla="*/ 5648 w 10000"/>
                <a:gd name="connsiteY38" fmla="*/ 807 h 10000"/>
                <a:gd name="connsiteX39" fmla="*/ 5373 w 10000"/>
                <a:gd name="connsiteY39" fmla="*/ 946 h 10000"/>
                <a:gd name="connsiteX40" fmla="*/ 5100 w 10000"/>
                <a:gd name="connsiteY40" fmla="*/ 1091 h 10000"/>
                <a:gd name="connsiteX41" fmla="*/ 4831 w 10000"/>
                <a:gd name="connsiteY41" fmla="*/ 1243 h 10000"/>
                <a:gd name="connsiteX42" fmla="*/ 4565 w 10000"/>
                <a:gd name="connsiteY42" fmla="*/ 1400 h 10000"/>
                <a:gd name="connsiteX43" fmla="*/ 4305 w 10000"/>
                <a:gd name="connsiteY43" fmla="*/ 1561 h 10000"/>
                <a:gd name="connsiteX44" fmla="*/ 4046 w 10000"/>
                <a:gd name="connsiteY44" fmla="*/ 1728 h 10000"/>
                <a:gd name="connsiteX45" fmla="*/ 3793 w 10000"/>
                <a:gd name="connsiteY45" fmla="*/ 1902 h 10000"/>
                <a:gd name="connsiteX46" fmla="*/ 3544 w 10000"/>
                <a:gd name="connsiteY46" fmla="*/ 2079 h 10000"/>
                <a:gd name="connsiteX47" fmla="*/ 3295 w 10000"/>
                <a:gd name="connsiteY47" fmla="*/ 2264 h 10000"/>
                <a:gd name="connsiteX48" fmla="*/ 3056 w 10000"/>
                <a:gd name="connsiteY48" fmla="*/ 2451 h 10000"/>
                <a:gd name="connsiteX49" fmla="*/ 2819 w 10000"/>
                <a:gd name="connsiteY49" fmla="*/ 2645 h 10000"/>
                <a:gd name="connsiteX50" fmla="*/ 2587 w 10000"/>
                <a:gd name="connsiteY50" fmla="*/ 2845 h 10000"/>
                <a:gd name="connsiteX51" fmla="*/ 2358 w 10000"/>
                <a:gd name="connsiteY51" fmla="*/ 3048 h 10000"/>
                <a:gd name="connsiteX52" fmla="*/ 2134 w 10000"/>
                <a:gd name="connsiteY52" fmla="*/ 3256 h 10000"/>
                <a:gd name="connsiteX53" fmla="*/ 1915 w 10000"/>
                <a:gd name="connsiteY53" fmla="*/ 3469 h 10000"/>
                <a:gd name="connsiteX54" fmla="*/ 1702 w 10000"/>
                <a:gd name="connsiteY54" fmla="*/ 3687 h 10000"/>
                <a:gd name="connsiteX55" fmla="*/ 1491 w 10000"/>
                <a:gd name="connsiteY55" fmla="*/ 3908 h 10000"/>
                <a:gd name="connsiteX56" fmla="*/ 1285 w 10000"/>
                <a:gd name="connsiteY56" fmla="*/ 4137 h 10000"/>
                <a:gd name="connsiteX57" fmla="*/ 1087 w 10000"/>
                <a:gd name="connsiteY57" fmla="*/ 4366 h 10000"/>
                <a:gd name="connsiteX58" fmla="*/ 893 w 10000"/>
                <a:gd name="connsiteY58" fmla="*/ 4602 h 10000"/>
                <a:gd name="connsiteX59" fmla="*/ 703 w 10000"/>
                <a:gd name="connsiteY59" fmla="*/ 4843 h 10000"/>
                <a:gd name="connsiteX60" fmla="*/ 520 w 10000"/>
                <a:gd name="connsiteY60" fmla="*/ 5087 h 10000"/>
                <a:gd name="connsiteX61" fmla="*/ 340 w 10000"/>
                <a:gd name="connsiteY61" fmla="*/ 5336 h 10000"/>
                <a:gd name="connsiteX62" fmla="*/ 168 w 10000"/>
                <a:gd name="connsiteY62" fmla="*/ 5587 h 10000"/>
                <a:gd name="connsiteX63" fmla="*/ 0 w 10000"/>
                <a:gd name="connsiteY63" fmla="*/ 5843 h 10000"/>
                <a:gd name="connsiteX0" fmla="*/ 0 w 10000"/>
                <a:gd name="connsiteY0" fmla="*/ 5843 h 10000"/>
                <a:gd name="connsiteX1" fmla="*/ 6776 w 10000"/>
                <a:gd name="connsiteY1" fmla="*/ 10000 h 10000"/>
                <a:gd name="connsiteX2" fmla="*/ 6849 w 10000"/>
                <a:gd name="connsiteY2" fmla="*/ 9890 h 10000"/>
                <a:gd name="connsiteX3" fmla="*/ 6923 w 10000"/>
                <a:gd name="connsiteY3" fmla="*/ 9782 h 10000"/>
                <a:gd name="connsiteX4" fmla="*/ 6999 w 10000"/>
                <a:gd name="connsiteY4" fmla="*/ 9676 h 10000"/>
                <a:gd name="connsiteX5" fmla="*/ 7079 w 10000"/>
                <a:gd name="connsiteY5" fmla="*/ 9572 h 10000"/>
                <a:gd name="connsiteX6" fmla="*/ 7159 w 10000"/>
                <a:gd name="connsiteY6" fmla="*/ 9465 h 10000"/>
                <a:gd name="connsiteX7" fmla="*/ 7244 w 10000"/>
                <a:gd name="connsiteY7" fmla="*/ 9365 h 10000"/>
                <a:gd name="connsiteX8" fmla="*/ 7330 w 10000"/>
                <a:gd name="connsiteY8" fmla="*/ 9266 h 10000"/>
                <a:gd name="connsiteX9" fmla="*/ 7416 w 10000"/>
                <a:gd name="connsiteY9" fmla="*/ 9167 h 10000"/>
                <a:gd name="connsiteX10" fmla="*/ 7508 w 10000"/>
                <a:gd name="connsiteY10" fmla="*/ 9072 h 10000"/>
                <a:gd name="connsiteX11" fmla="*/ 7599 w 10000"/>
                <a:gd name="connsiteY11" fmla="*/ 8977 h 10000"/>
                <a:gd name="connsiteX12" fmla="*/ 7692 w 10000"/>
                <a:gd name="connsiteY12" fmla="*/ 8887 h 10000"/>
                <a:gd name="connsiteX13" fmla="*/ 7788 w 10000"/>
                <a:gd name="connsiteY13" fmla="*/ 8796 h 10000"/>
                <a:gd name="connsiteX14" fmla="*/ 7888 w 10000"/>
                <a:gd name="connsiteY14" fmla="*/ 8710 h 10000"/>
                <a:gd name="connsiteX15" fmla="*/ 7986 w 10000"/>
                <a:gd name="connsiteY15" fmla="*/ 8622 h 10000"/>
                <a:gd name="connsiteX16" fmla="*/ 8089 w 10000"/>
                <a:gd name="connsiteY16" fmla="*/ 8539 h 10000"/>
                <a:gd name="connsiteX17" fmla="*/ 8192 w 10000"/>
                <a:gd name="connsiteY17" fmla="*/ 8459 h 10000"/>
                <a:gd name="connsiteX18" fmla="*/ 8299 w 10000"/>
                <a:gd name="connsiteY18" fmla="*/ 8380 h 10000"/>
                <a:gd name="connsiteX19" fmla="*/ 8407 w 10000"/>
                <a:gd name="connsiteY19" fmla="*/ 8301 h 10000"/>
                <a:gd name="connsiteX20" fmla="*/ 8515 w 10000"/>
                <a:gd name="connsiteY20" fmla="*/ 8226 h 10000"/>
                <a:gd name="connsiteX21" fmla="*/ 8624 w 10000"/>
                <a:gd name="connsiteY21" fmla="*/ 8155 h 10000"/>
                <a:gd name="connsiteX22" fmla="*/ 8738 w 10000"/>
                <a:gd name="connsiteY22" fmla="*/ 8085 h 10000"/>
                <a:gd name="connsiteX23" fmla="*/ 8851 w 10000"/>
                <a:gd name="connsiteY23" fmla="*/ 8018 h 10000"/>
                <a:gd name="connsiteX24" fmla="*/ 8968 w 10000"/>
                <a:gd name="connsiteY24" fmla="*/ 7952 h 10000"/>
                <a:gd name="connsiteX25" fmla="*/ 9086 w 10000"/>
                <a:gd name="connsiteY25" fmla="*/ 7889 h 10000"/>
                <a:gd name="connsiteX26" fmla="*/ 9202 w 10000"/>
                <a:gd name="connsiteY26" fmla="*/ 7829 h 10000"/>
                <a:gd name="connsiteX27" fmla="*/ 9323 w 10000"/>
                <a:gd name="connsiteY27" fmla="*/ 7770 h 10000"/>
                <a:gd name="connsiteX28" fmla="*/ 9445 w 10000"/>
                <a:gd name="connsiteY28" fmla="*/ 7716 h 10000"/>
                <a:gd name="connsiteX29" fmla="*/ 9567 w 10000"/>
                <a:gd name="connsiteY29" fmla="*/ 7662 h 10000"/>
                <a:gd name="connsiteX30" fmla="*/ 10000 w 10000"/>
                <a:gd name="connsiteY30" fmla="*/ 7543 h 10000"/>
                <a:gd name="connsiteX31" fmla="*/ 7676 w 10000"/>
                <a:gd name="connsiteY31" fmla="*/ 0 h 10000"/>
                <a:gd name="connsiteX32" fmla="*/ 7393 w 10000"/>
                <a:gd name="connsiteY32" fmla="*/ 153 h 10000"/>
                <a:gd name="connsiteX33" fmla="*/ 7096 w 10000"/>
                <a:gd name="connsiteY33" fmla="*/ 274 h 10000"/>
                <a:gd name="connsiteX34" fmla="*/ 6790 w 10000"/>
                <a:gd name="connsiteY34" fmla="*/ 308 h 10000"/>
                <a:gd name="connsiteX35" fmla="*/ 6499 w 10000"/>
                <a:gd name="connsiteY35" fmla="*/ 425 h 10000"/>
                <a:gd name="connsiteX36" fmla="*/ 6213 w 10000"/>
                <a:gd name="connsiteY36" fmla="*/ 545 h 10000"/>
                <a:gd name="connsiteX37" fmla="*/ 5929 w 10000"/>
                <a:gd name="connsiteY37" fmla="*/ 674 h 10000"/>
                <a:gd name="connsiteX38" fmla="*/ 5648 w 10000"/>
                <a:gd name="connsiteY38" fmla="*/ 807 h 10000"/>
                <a:gd name="connsiteX39" fmla="*/ 5373 w 10000"/>
                <a:gd name="connsiteY39" fmla="*/ 946 h 10000"/>
                <a:gd name="connsiteX40" fmla="*/ 5100 w 10000"/>
                <a:gd name="connsiteY40" fmla="*/ 1091 h 10000"/>
                <a:gd name="connsiteX41" fmla="*/ 4831 w 10000"/>
                <a:gd name="connsiteY41" fmla="*/ 1243 h 10000"/>
                <a:gd name="connsiteX42" fmla="*/ 4565 w 10000"/>
                <a:gd name="connsiteY42" fmla="*/ 1400 h 10000"/>
                <a:gd name="connsiteX43" fmla="*/ 4305 w 10000"/>
                <a:gd name="connsiteY43" fmla="*/ 1561 h 10000"/>
                <a:gd name="connsiteX44" fmla="*/ 4046 w 10000"/>
                <a:gd name="connsiteY44" fmla="*/ 1728 h 10000"/>
                <a:gd name="connsiteX45" fmla="*/ 3793 w 10000"/>
                <a:gd name="connsiteY45" fmla="*/ 1902 h 10000"/>
                <a:gd name="connsiteX46" fmla="*/ 3544 w 10000"/>
                <a:gd name="connsiteY46" fmla="*/ 2079 h 10000"/>
                <a:gd name="connsiteX47" fmla="*/ 3295 w 10000"/>
                <a:gd name="connsiteY47" fmla="*/ 2264 h 10000"/>
                <a:gd name="connsiteX48" fmla="*/ 3056 w 10000"/>
                <a:gd name="connsiteY48" fmla="*/ 2451 h 10000"/>
                <a:gd name="connsiteX49" fmla="*/ 2819 w 10000"/>
                <a:gd name="connsiteY49" fmla="*/ 2645 h 10000"/>
                <a:gd name="connsiteX50" fmla="*/ 2587 w 10000"/>
                <a:gd name="connsiteY50" fmla="*/ 2845 h 10000"/>
                <a:gd name="connsiteX51" fmla="*/ 2358 w 10000"/>
                <a:gd name="connsiteY51" fmla="*/ 3048 h 10000"/>
                <a:gd name="connsiteX52" fmla="*/ 2134 w 10000"/>
                <a:gd name="connsiteY52" fmla="*/ 3256 h 10000"/>
                <a:gd name="connsiteX53" fmla="*/ 1915 w 10000"/>
                <a:gd name="connsiteY53" fmla="*/ 3469 h 10000"/>
                <a:gd name="connsiteX54" fmla="*/ 1702 w 10000"/>
                <a:gd name="connsiteY54" fmla="*/ 3687 h 10000"/>
                <a:gd name="connsiteX55" fmla="*/ 1491 w 10000"/>
                <a:gd name="connsiteY55" fmla="*/ 3908 h 10000"/>
                <a:gd name="connsiteX56" fmla="*/ 1285 w 10000"/>
                <a:gd name="connsiteY56" fmla="*/ 4137 h 10000"/>
                <a:gd name="connsiteX57" fmla="*/ 1087 w 10000"/>
                <a:gd name="connsiteY57" fmla="*/ 4366 h 10000"/>
                <a:gd name="connsiteX58" fmla="*/ 893 w 10000"/>
                <a:gd name="connsiteY58" fmla="*/ 4602 h 10000"/>
                <a:gd name="connsiteX59" fmla="*/ 703 w 10000"/>
                <a:gd name="connsiteY59" fmla="*/ 4843 h 10000"/>
                <a:gd name="connsiteX60" fmla="*/ 520 w 10000"/>
                <a:gd name="connsiteY60" fmla="*/ 5087 h 10000"/>
                <a:gd name="connsiteX61" fmla="*/ 340 w 10000"/>
                <a:gd name="connsiteY61" fmla="*/ 5336 h 10000"/>
                <a:gd name="connsiteX62" fmla="*/ 168 w 10000"/>
                <a:gd name="connsiteY62" fmla="*/ 5587 h 10000"/>
                <a:gd name="connsiteX63" fmla="*/ 0 w 10000"/>
                <a:gd name="connsiteY63" fmla="*/ 5843 h 10000"/>
                <a:gd name="connsiteX0" fmla="*/ 0 w 10000"/>
                <a:gd name="connsiteY0" fmla="*/ 5843 h 10000"/>
                <a:gd name="connsiteX1" fmla="*/ 6776 w 10000"/>
                <a:gd name="connsiteY1" fmla="*/ 10000 h 10000"/>
                <a:gd name="connsiteX2" fmla="*/ 6849 w 10000"/>
                <a:gd name="connsiteY2" fmla="*/ 9890 h 10000"/>
                <a:gd name="connsiteX3" fmla="*/ 6923 w 10000"/>
                <a:gd name="connsiteY3" fmla="*/ 9782 h 10000"/>
                <a:gd name="connsiteX4" fmla="*/ 6999 w 10000"/>
                <a:gd name="connsiteY4" fmla="*/ 9676 h 10000"/>
                <a:gd name="connsiteX5" fmla="*/ 7079 w 10000"/>
                <a:gd name="connsiteY5" fmla="*/ 9572 h 10000"/>
                <a:gd name="connsiteX6" fmla="*/ 7159 w 10000"/>
                <a:gd name="connsiteY6" fmla="*/ 9465 h 10000"/>
                <a:gd name="connsiteX7" fmla="*/ 7244 w 10000"/>
                <a:gd name="connsiteY7" fmla="*/ 9365 h 10000"/>
                <a:gd name="connsiteX8" fmla="*/ 7330 w 10000"/>
                <a:gd name="connsiteY8" fmla="*/ 9266 h 10000"/>
                <a:gd name="connsiteX9" fmla="*/ 7416 w 10000"/>
                <a:gd name="connsiteY9" fmla="*/ 9167 h 10000"/>
                <a:gd name="connsiteX10" fmla="*/ 7508 w 10000"/>
                <a:gd name="connsiteY10" fmla="*/ 9072 h 10000"/>
                <a:gd name="connsiteX11" fmla="*/ 7599 w 10000"/>
                <a:gd name="connsiteY11" fmla="*/ 8977 h 10000"/>
                <a:gd name="connsiteX12" fmla="*/ 7692 w 10000"/>
                <a:gd name="connsiteY12" fmla="*/ 8887 h 10000"/>
                <a:gd name="connsiteX13" fmla="*/ 7788 w 10000"/>
                <a:gd name="connsiteY13" fmla="*/ 8796 h 10000"/>
                <a:gd name="connsiteX14" fmla="*/ 7888 w 10000"/>
                <a:gd name="connsiteY14" fmla="*/ 8710 h 10000"/>
                <a:gd name="connsiteX15" fmla="*/ 7986 w 10000"/>
                <a:gd name="connsiteY15" fmla="*/ 8622 h 10000"/>
                <a:gd name="connsiteX16" fmla="*/ 8089 w 10000"/>
                <a:gd name="connsiteY16" fmla="*/ 8539 h 10000"/>
                <a:gd name="connsiteX17" fmla="*/ 8192 w 10000"/>
                <a:gd name="connsiteY17" fmla="*/ 8459 h 10000"/>
                <a:gd name="connsiteX18" fmla="*/ 8299 w 10000"/>
                <a:gd name="connsiteY18" fmla="*/ 8380 h 10000"/>
                <a:gd name="connsiteX19" fmla="*/ 8407 w 10000"/>
                <a:gd name="connsiteY19" fmla="*/ 8301 h 10000"/>
                <a:gd name="connsiteX20" fmla="*/ 8515 w 10000"/>
                <a:gd name="connsiteY20" fmla="*/ 8226 h 10000"/>
                <a:gd name="connsiteX21" fmla="*/ 8624 w 10000"/>
                <a:gd name="connsiteY21" fmla="*/ 8155 h 10000"/>
                <a:gd name="connsiteX22" fmla="*/ 8738 w 10000"/>
                <a:gd name="connsiteY22" fmla="*/ 8085 h 10000"/>
                <a:gd name="connsiteX23" fmla="*/ 8851 w 10000"/>
                <a:gd name="connsiteY23" fmla="*/ 8018 h 10000"/>
                <a:gd name="connsiteX24" fmla="*/ 8968 w 10000"/>
                <a:gd name="connsiteY24" fmla="*/ 7952 h 10000"/>
                <a:gd name="connsiteX25" fmla="*/ 9086 w 10000"/>
                <a:gd name="connsiteY25" fmla="*/ 7889 h 10000"/>
                <a:gd name="connsiteX26" fmla="*/ 9202 w 10000"/>
                <a:gd name="connsiteY26" fmla="*/ 7829 h 10000"/>
                <a:gd name="connsiteX27" fmla="*/ 9323 w 10000"/>
                <a:gd name="connsiteY27" fmla="*/ 7770 h 10000"/>
                <a:gd name="connsiteX28" fmla="*/ 9445 w 10000"/>
                <a:gd name="connsiteY28" fmla="*/ 7716 h 10000"/>
                <a:gd name="connsiteX29" fmla="*/ 9567 w 10000"/>
                <a:gd name="connsiteY29" fmla="*/ 7662 h 10000"/>
                <a:gd name="connsiteX30" fmla="*/ 10000 w 10000"/>
                <a:gd name="connsiteY30" fmla="*/ 7543 h 10000"/>
                <a:gd name="connsiteX31" fmla="*/ 7676 w 10000"/>
                <a:gd name="connsiteY31" fmla="*/ 0 h 10000"/>
                <a:gd name="connsiteX32" fmla="*/ 7393 w 10000"/>
                <a:gd name="connsiteY32" fmla="*/ 153 h 10000"/>
                <a:gd name="connsiteX33" fmla="*/ 7096 w 10000"/>
                <a:gd name="connsiteY33" fmla="*/ 274 h 10000"/>
                <a:gd name="connsiteX34" fmla="*/ 6805 w 10000"/>
                <a:gd name="connsiteY34" fmla="*/ 382 h 10000"/>
                <a:gd name="connsiteX35" fmla="*/ 6499 w 10000"/>
                <a:gd name="connsiteY35" fmla="*/ 425 h 10000"/>
                <a:gd name="connsiteX36" fmla="*/ 6213 w 10000"/>
                <a:gd name="connsiteY36" fmla="*/ 545 h 10000"/>
                <a:gd name="connsiteX37" fmla="*/ 5929 w 10000"/>
                <a:gd name="connsiteY37" fmla="*/ 674 h 10000"/>
                <a:gd name="connsiteX38" fmla="*/ 5648 w 10000"/>
                <a:gd name="connsiteY38" fmla="*/ 807 h 10000"/>
                <a:gd name="connsiteX39" fmla="*/ 5373 w 10000"/>
                <a:gd name="connsiteY39" fmla="*/ 946 h 10000"/>
                <a:gd name="connsiteX40" fmla="*/ 5100 w 10000"/>
                <a:gd name="connsiteY40" fmla="*/ 1091 h 10000"/>
                <a:gd name="connsiteX41" fmla="*/ 4831 w 10000"/>
                <a:gd name="connsiteY41" fmla="*/ 1243 h 10000"/>
                <a:gd name="connsiteX42" fmla="*/ 4565 w 10000"/>
                <a:gd name="connsiteY42" fmla="*/ 1400 h 10000"/>
                <a:gd name="connsiteX43" fmla="*/ 4305 w 10000"/>
                <a:gd name="connsiteY43" fmla="*/ 1561 h 10000"/>
                <a:gd name="connsiteX44" fmla="*/ 4046 w 10000"/>
                <a:gd name="connsiteY44" fmla="*/ 1728 h 10000"/>
                <a:gd name="connsiteX45" fmla="*/ 3793 w 10000"/>
                <a:gd name="connsiteY45" fmla="*/ 1902 h 10000"/>
                <a:gd name="connsiteX46" fmla="*/ 3544 w 10000"/>
                <a:gd name="connsiteY46" fmla="*/ 2079 h 10000"/>
                <a:gd name="connsiteX47" fmla="*/ 3295 w 10000"/>
                <a:gd name="connsiteY47" fmla="*/ 2264 h 10000"/>
                <a:gd name="connsiteX48" fmla="*/ 3056 w 10000"/>
                <a:gd name="connsiteY48" fmla="*/ 2451 h 10000"/>
                <a:gd name="connsiteX49" fmla="*/ 2819 w 10000"/>
                <a:gd name="connsiteY49" fmla="*/ 2645 h 10000"/>
                <a:gd name="connsiteX50" fmla="*/ 2587 w 10000"/>
                <a:gd name="connsiteY50" fmla="*/ 2845 h 10000"/>
                <a:gd name="connsiteX51" fmla="*/ 2358 w 10000"/>
                <a:gd name="connsiteY51" fmla="*/ 3048 h 10000"/>
                <a:gd name="connsiteX52" fmla="*/ 2134 w 10000"/>
                <a:gd name="connsiteY52" fmla="*/ 3256 h 10000"/>
                <a:gd name="connsiteX53" fmla="*/ 1915 w 10000"/>
                <a:gd name="connsiteY53" fmla="*/ 3469 h 10000"/>
                <a:gd name="connsiteX54" fmla="*/ 1702 w 10000"/>
                <a:gd name="connsiteY54" fmla="*/ 3687 h 10000"/>
                <a:gd name="connsiteX55" fmla="*/ 1491 w 10000"/>
                <a:gd name="connsiteY55" fmla="*/ 3908 h 10000"/>
                <a:gd name="connsiteX56" fmla="*/ 1285 w 10000"/>
                <a:gd name="connsiteY56" fmla="*/ 4137 h 10000"/>
                <a:gd name="connsiteX57" fmla="*/ 1087 w 10000"/>
                <a:gd name="connsiteY57" fmla="*/ 4366 h 10000"/>
                <a:gd name="connsiteX58" fmla="*/ 893 w 10000"/>
                <a:gd name="connsiteY58" fmla="*/ 4602 h 10000"/>
                <a:gd name="connsiteX59" fmla="*/ 703 w 10000"/>
                <a:gd name="connsiteY59" fmla="*/ 4843 h 10000"/>
                <a:gd name="connsiteX60" fmla="*/ 520 w 10000"/>
                <a:gd name="connsiteY60" fmla="*/ 5087 h 10000"/>
                <a:gd name="connsiteX61" fmla="*/ 340 w 10000"/>
                <a:gd name="connsiteY61" fmla="*/ 5336 h 10000"/>
                <a:gd name="connsiteX62" fmla="*/ 168 w 10000"/>
                <a:gd name="connsiteY62" fmla="*/ 5587 h 10000"/>
                <a:gd name="connsiteX63" fmla="*/ 0 w 10000"/>
                <a:gd name="connsiteY63" fmla="*/ 5843 h 10000"/>
                <a:gd name="connsiteX0" fmla="*/ 0 w 10000"/>
                <a:gd name="connsiteY0" fmla="*/ 5748 h 9905"/>
                <a:gd name="connsiteX1" fmla="*/ 6776 w 10000"/>
                <a:gd name="connsiteY1" fmla="*/ 9905 h 9905"/>
                <a:gd name="connsiteX2" fmla="*/ 6849 w 10000"/>
                <a:gd name="connsiteY2" fmla="*/ 9795 h 9905"/>
                <a:gd name="connsiteX3" fmla="*/ 6923 w 10000"/>
                <a:gd name="connsiteY3" fmla="*/ 9687 h 9905"/>
                <a:gd name="connsiteX4" fmla="*/ 6999 w 10000"/>
                <a:gd name="connsiteY4" fmla="*/ 9581 h 9905"/>
                <a:gd name="connsiteX5" fmla="*/ 7079 w 10000"/>
                <a:gd name="connsiteY5" fmla="*/ 9477 h 9905"/>
                <a:gd name="connsiteX6" fmla="*/ 7159 w 10000"/>
                <a:gd name="connsiteY6" fmla="*/ 9370 h 9905"/>
                <a:gd name="connsiteX7" fmla="*/ 7244 w 10000"/>
                <a:gd name="connsiteY7" fmla="*/ 9270 h 9905"/>
                <a:gd name="connsiteX8" fmla="*/ 7330 w 10000"/>
                <a:gd name="connsiteY8" fmla="*/ 9171 h 9905"/>
                <a:gd name="connsiteX9" fmla="*/ 7416 w 10000"/>
                <a:gd name="connsiteY9" fmla="*/ 9072 h 9905"/>
                <a:gd name="connsiteX10" fmla="*/ 7508 w 10000"/>
                <a:gd name="connsiteY10" fmla="*/ 8977 h 9905"/>
                <a:gd name="connsiteX11" fmla="*/ 7599 w 10000"/>
                <a:gd name="connsiteY11" fmla="*/ 8882 h 9905"/>
                <a:gd name="connsiteX12" fmla="*/ 7692 w 10000"/>
                <a:gd name="connsiteY12" fmla="*/ 8792 h 9905"/>
                <a:gd name="connsiteX13" fmla="*/ 7788 w 10000"/>
                <a:gd name="connsiteY13" fmla="*/ 8701 h 9905"/>
                <a:gd name="connsiteX14" fmla="*/ 7888 w 10000"/>
                <a:gd name="connsiteY14" fmla="*/ 8615 h 9905"/>
                <a:gd name="connsiteX15" fmla="*/ 7986 w 10000"/>
                <a:gd name="connsiteY15" fmla="*/ 8527 h 9905"/>
                <a:gd name="connsiteX16" fmla="*/ 8089 w 10000"/>
                <a:gd name="connsiteY16" fmla="*/ 8444 h 9905"/>
                <a:gd name="connsiteX17" fmla="*/ 8192 w 10000"/>
                <a:gd name="connsiteY17" fmla="*/ 8364 h 9905"/>
                <a:gd name="connsiteX18" fmla="*/ 8299 w 10000"/>
                <a:gd name="connsiteY18" fmla="*/ 8285 h 9905"/>
                <a:gd name="connsiteX19" fmla="*/ 8407 w 10000"/>
                <a:gd name="connsiteY19" fmla="*/ 8206 h 9905"/>
                <a:gd name="connsiteX20" fmla="*/ 8515 w 10000"/>
                <a:gd name="connsiteY20" fmla="*/ 8131 h 9905"/>
                <a:gd name="connsiteX21" fmla="*/ 8624 w 10000"/>
                <a:gd name="connsiteY21" fmla="*/ 8060 h 9905"/>
                <a:gd name="connsiteX22" fmla="*/ 8738 w 10000"/>
                <a:gd name="connsiteY22" fmla="*/ 7990 h 9905"/>
                <a:gd name="connsiteX23" fmla="*/ 8851 w 10000"/>
                <a:gd name="connsiteY23" fmla="*/ 7923 h 9905"/>
                <a:gd name="connsiteX24" fmla="*/ 8968 w 10000"/>
                <a:gd name="connsiteY24" fmla="*/ 7857 h 9905"/>
                <a:gd name="connsiteX25" fmla="*/ 9086 w 10000"/>
                <a:gd name="connsiteY25" fmla="*/ 7794 h 9905"/>
                <a:gd name="connsiteX26" fmla="*/ 9202 w 10000"/>
                <a:gd name="connsiteY26" fmla="*/ 7734 h 9905"/>
                <a:gd name="connsiteX27" fmla="*/ 9323 w 10000"/>
                <a:gd name="connsiteY27" fmla="*/ 7675 h 9905"/>
                <a:gd name="connsiteX28" fmla="*/ 9445 w 10000"/>
                <a:gd name="connsiteY28" fmla="*/ 7621 h 9905"/>
                <a:gd name="connsiteX29" fmla="*/ 9567 w 10000"/>
                <a:gd name="connsiteY29" fmla="*/ 7567 h 9905"/>
                <a:gd name="connsiteX30" fmla="*/ 10000 w 10000"/>
                <a:gd name="connsiteY30" fmla="*/ 7448 h 9905"/>
                <a:gd name="connsiteX31" fmla="*/ 7746 w 10000"/>
                <a:gd name="connsiteY31" fmla="*/ 0 h 9905"/>
                <a:gd name="connsiteX32" fmla="*/ 7393 w 10000"/>
                <a:gd name="connsiteY32" fmla="*/ 58 h 9905"/>
                <a:gd name="connsiteX33" fmla="*/ 7096 w 10000"/>
                <a:gd name="connsiteY33" fmla="*/ 179 h 9905"/>
                <a:gd name="connsiteX34" fmla="*/ 6805 w 10000"/>
                <a:gd name="connsiteY34" fmla="*/ 287 h 9905"/>
                <a:gd name="connsiteX35" fmla="*/ 6499 w 10000"/>
                <a:gd name="connsiteY35" fmla="*/ 330 h 9905"/>
                <a:gd name="connsiteX36" fmla="*/ 6213 w 10000"/>
                <a:gd name="connsiteY36" fmla="*/ 450 h 9905"/>
                <a:gd name="connsiteX37" fmla="*/ 5929 w 10000"/>
                <a:gd name="connsiteY37" fmla="*/ 579 h 9905"/>
                <a:gd name="connsiteX38" fmla="*/ 5648 w 10000"/>
                <a:gd name="connsiteY38" fmla="*/ 712 h 9905"/>
                <a:gd name="connsiteX39" fmla="*/ 5373 w 10000"/>
                <a:gd name="connsiteY39" fmla="*/ 851 h 9905"/>
                <a:gd name="connsiteX40" fmla="*/ 5100 w 10000"/>
                <a:gd name="connsiteY40" fmla="*/ 996 h 9905"/>
                <a:gd name="connsiteX41" fmla="*/ 4831 w 10000"/>
                <a:gd name="connsiteY41" fmla="*/ 1148 h 9905"/>
                <a:gd name="connsiteX42" fmla="*/ 4565 w 10000"/>
                <a:gd name="connsiteY42" fmla="*/ 1305 h 9905"/>
                <a:gd name="connsiteX43" fmla="*/ 4305 w 10000"/>
                <a:gd name="connsiteY43" fmla="*/ 1466 h 9905"/>
                <a:gd name="connsiteX44" fmla="*/ 4046 w 10000"/>
                <a:gd name="connsiteY44" fmla="*/ 1633 h 9905"/>
                <a:gd name="connsiteX45" fmla="*/ 3793 w 10000"/>
                <a:gd name="connsiteY45" fmla="*/ 1807 h 9905"/>
                <a:gd name="connsiteX46" fmla="*/ 3544 w 10000"/>
                <a:gd name="connsiteY46" fmla="*/ 1984 h 9905"/>
                <a:gd name="connsiteX47" fmla="*/ 3295 w 10000"/>
                <a:gd name="connsiteY47" fmla="*/ 2169 h 9905"/>
                <a:gd name="connsiteX48" fmla="*/ 3056 w 10000"/>
                <a:gd name="connsiteY48" fmla="*/ 2356 h 9905"/>
                <a:gd name="connsiteX49" fmla="*/ 2819 w 10000"/>
                <a:gd name="connsiteY49" fmla="*/ 2550 h 9905"/>
                <a:gd name="connsiteX50" fmla="*/ 2587 w 10000"/>
                <a:gd name="connsiteY50" fmla="*/ 2750 h 9905"/>
                <a:gd name="connsiteX51" fmla="*/ 2358 w 10000"/>
                <a:gd name="connsiteY51" fmla="*/ 2953 h 9905"/>
                <a:gd name="connsiteX52" fmla="*/ 2134 w 10000"/>
                <a:gd name="connsiteY52" fmla="*/ 3161 h 9905"/>
                <a:gd name="connsiteX53" fmla="*/ 1915 w 10000"/>
                <a:gd name="connsiteY53" fmla="*/ 3374 h 9905"/>
                <a:gd name="connsiteX54" fmla="*/ 1702 w 10000"/>
                <a:gd name="connsiteY54" fmla="*/ 3592 h 9905"/>
                <a:gd name="connsiteX55" fmla="*/ 1491 w 10000"/>
                <a:gd name="connsiteY55" fmla="*/ 3813 h 9905"/>
                <a:gd name="connsiteX56" fmla="*/ 1285 w 10000"/>
                <a:gd name="connsiteY56" fmla="*/ 4042 h 9905"/>
                <a:gd name="connsiteX57" fmla="*/ 1087 w 10000"/>
                <a:gd name="connsiteY57" fmla="*/ 4271 h 9905"/>
                <a:gd name="connsiteX58" fmla="*/ 893 w 10000"/>
                <a:gd name="connsiteY58" fmla="*/ 4507 h 9905"/>
                <a:gd name="connsiteX59" fmla="*/ 703 w 10000"/>
                <a:gd name="connsiteY59" fmla="*/ 4748 h 9905"/>
                <a:gd name="connsiteX60" fmla="*/ 520 w 10000"/>
                <a:gd name="connsiteY60" fmla="*/ 4992 h 9905"/>
                <a:gd name="connsiteX61" fmla="*/ 340 w 10000"/>
                <a:gd name="connsiteY61" fmla="*/ 5241 h 9905"/>
                <a:gd name="connsiteX62" fmla="*/ 168 w 10000"/>
                <a:gd name="connsiteY62" fmla="*/ 5492 h 9905"/>
                <a:gd name="connsiteX63" fmla="*/ 0 w 10000"/>
                <a:gd name="connsiteY63" fmla="*/ 5748 h 9905"/>
                <a:gd name="connsiteX0" fmla="*/ 0 w 10000"/>
                <a:gd name="connsiteY0" fmla="*/ 5841 h 10038"/>
                <a:gd name="connsiteX1" fmla="*/ 6776 w 10000"/>
                <a:gd name="connsiteY1" fmla="*/ 10038 h 10038"/>
                <a:gd name="connsiteX2" fmla="*/ 6849 w 10000"/>
                <a:gd name="connsiteY2" fmla="*/ 9927 h 10038"/>
                <a:gd name="connsiteX3" fmla="*/ 6923 w 10000"/>
                <a:gd name="connsiteY3" fmla="*/ 9818 h 10038"/>
                <a:gd name="connsiteX4" fmla="*/ 6999 w 10000"/>
                <a:gd name="connsiteY4" fmla="*/ 9711 h 10038"/>
                <a:gd name="connsiteX5" fmla="*/ 7079 w 10000"/>
                <a:gd name="connsiteY5" fmla="*/ 9606 h 10038"/>
                <a:gd name="connsiteX6" fmla="*/ 7159 w 10000"/>
                <a:gd name="connsiteY6" fmla="*/ 9498 h 10038"/>
                <a:gd name="connsiteX7" fmla="*/ 7244 w 10000"/>
                <a:gd name="connsiteY7" fmla="*/ 9397 h 10038"/>
                <a:gd name="connsiteX8" fmla="*/ 7330 w 10000"/>
                <a:gd name="connsiteY8" fmla="*/ 9297 h 10038"/>
                <a:gd name="connsiteX9" fmla="*/ 7416 w 10000"/>
                <a:gd name="connsiteY9" fmla="*/ 9197 h 10038"/>
                <a:gd name="connsiteX10" fmla="*/ 7508 w 10000"/>
                <a:gd name="connsiteY10" fmla="*/ 9101 h 10038"/>
                <a:gd name="connsiteX11" fmla="*/ 7599 w 10000"/>
                <a:gd name="connsiteY11" fmla="*/ 9005 h 10038"/>
                <a:gd name="connsiteX12" fmla="*/ 7692 w 10000"/>
                <a:gd name="connsiteY12" fmla="*/ 8914 h 10038"/>
                <a:gd name="connsiteX13" fmla="*/ 7788 w 10000"/>
                <a:gd name="connsiteY13" fmla="*/ 8822 h 10038"/>
                <a:gd name="connsiteX14" fmla="*/ 7888 w 10000"/>
                <a:gd name="connsiteY14" fmla="*/ 8736 h 10038"/>
                <a:gd name="connsiteX15" fmla="*/ 7986 w 10000"/>
                <a:gd name="connsiteY15" fmla="*/ 8647 h 10038"/>
                <a:gd name="connsiteX16" fmla="*/ 8089 w 10000"/>
                <a:gd name="connsiteY16" fmla="*/ 8563 h 10038"/>
                <a:gd name="connsiteX17" fmla="*/ 8192 w 10000"/>
                <a:gd name="connsiteY17" fmla="*/ 8482 h 10038"/>
                <a:gd name="connsiteX18" fmla="*/ 8299 w 10000"/>
                <a:gd name="connsiteY18" fmla="*/ 8402 h 10038"/>
                <a:gd name="connsiteX19" fmla="*/ 8407 w 10000"/>
                <a:gd name="connsiteY19" fmla="*/ 8323 h 10038"/>
                <a:gd name="connsiteX20" fmla="*/ 8515 w 10000"/>
                <a:gd name="connsiteY20" fmla="*/ 8247 h 10038"/>
                <a:gd name="connsiteX21" fmla="*/ 8624 w 10000"/>
                <a:gd name="connsiteY21" fmla="*/ 8175 h 10038"/>
                <a:gd name="connsiteX22" fmla="*/ 8738 w 10000"/>
                <a:gd name="connsiteY22" fmla="*/ 8105 h 10038"/>
                <a:gd name="connsiteX23" fmla="*/ 8851 w 10000"/>
                <a:gd name="connsiteY23" fmla="*/ 8037 h 10038"/>
                <a:gd name="connsiteX24" fmla="*/ 8968 w 10000"/>
                <a:gd name="connsiteY24" fmla="*/ 7970 h 10038"/>
                <a:gd name="connsiteX25" fmla="*/ 9086 w 10000"/>
                <a:gd name="connsiteY25" fmla="*/ 7907 h 10038"/>
                <a:gd name="connsiteX26" fmla="*/ 9202 w 10000"/>
                <a:gd name="connsiteY26" fmla="*/ 7846 h 10038"/>
                <a:gd name="connsiteX27" fmla="*/ 9323 w 10000"/>
                <a:gd name="connsiteY27" fmla="*/ 7787 h 10038"/>
                <a:gd name="connsiteX28" fmla="*/ 9445 w 10000"/>
                <a:gd name="connsiteY28" fmla="*/ 7732 h 10038"/>
                <a:gd name="connsiteX29" fmla="*/ 9567 w 10000"/>
                <a:gd name="connsiteY29" fmla="*/ 7678 h 10038"/>
                <a:gd name="connsiteX30" fmla="*/ 10000 w 10000"/>
                <a:gd name="connsiteY30" fmla="*/ 7557 h 10038"/>
                <a:gd name="connsiteX31" fmla="*/ 7729 w 10000"/>
                <a:gd name="connsiteY31" fmla="*/ 0 h 10038"/>
                <a:gd name="connsiteX32" fmla="*/ 7393 w 10000"/>
                <a:gd name="connsiteY32" fmla="*/ 97 h 10038"/>
                <a:gd name="connsiteX33" fmla="*/ 7096 w 10000"/>
                <a:gd name="connsiteY33" fmla="*/ 219 h 10038"/>
                <a:gd name="connsiteX34" fmla="*/ 6805 w 10000"/>
                <a:gd name="connsiteY34" fmla="*/ 328 h 10038"/>
                <a:gd name="connsiteX35" fmla="*/ 6499 w 10000"/>
                <a:gd name="connsiteY35" fmla="*/ 371 h 10038"/>
                <a:gd name="connsiteX36" fmla="*/ 6213 w 10000"/>
                <a:gd name="connsiteY36" fmla="*/ 492 h 10038"/>
                <a:gd name="connsiteX37" fmla="*/ 5929 w 10000"/>
                <a:gd name="connsiteY37" fmla="*/ 623 h 10038"/>
                <a:gd name="connsiteX38" fmla="*/ 5648 w 10000"/>
                <a:gd name="connsiteY38" fmla="*/ 757 h 10038"/>
                <a:gd name="connsiteX39" fmla="*/ 5373 w 10000"/>
                <a:gd name="connsiteY39" fmla="*/ 897 h 10038"/>
                <a:gd name="connsiteX40" fmla="*/ 5100 w 10000"/>
                <a:gd name="connsiteY40" fmla="*/ 1044 h 10038"/>
                <a:gd name="connsiteX41" fmla="*/ 4831 w 10000"/>
                <a:gd name="connsiteY41" fmla="*/ 1197 h 10038"/>
                <a:gd name="connsiteX42" fmla="*/ 4565 w 10000"/>
                <a:gd name="connsiteY42" fmla="*/ 1356 h 10038"/>
                <a:gd name="connsiteX43" fmla="*/ 4305 w 10000"/>
                <a:gd name="connsiteY43" fmla="*/ 1518 h 10038"/>
                <a:gd name="connsiteX44" fmla="*/ 4046 w 10000"/>
                <a:gd name="connsiteY44" fmla="*/ 1687 h 10038"/>
                <a:gd name="connsiteX45" fmla="*/ 3793 w 10000"/>
                <a:gd name="connsiteY45" fmla="*/ 1862 h 10038"/>
                <a:gd name="connsiteX46" fmla="*/ 3544 w 10000"/>
                <a:gd name="connsiteY46" fmla="*/ 2041 h 10038"/>
                <a:gd name="connsiteX47" fmla="*/ 3295 w 10000"/>
                <a:gd name="connsiteY47" fmla="*/ 2228 h 10038"/>
                <a:gd name="connsiteX48" fmla="*/ 3056 w 10000"/>
                <a:gd name="connsiteY48" fmla="*/ 2417 h 10038"/>
                <a:gd name="connsiteX49" fmla="*/ 2819 w 10000"/>
                <a:gd name="connsiteY49" fmla="*/ 2612 h 10038"/>
                <a:gd name="connsiteX50" fmla="*/ 2587 w 10000"/>
                <a:gd name="connsiteY50" fmla="*/ 2814 h 10038"/>
                <a:gd name="connsiteX51" fmla="*/ 2358 w 10000"/>
                <a:gd name="connsiteY51" fmla="*/ 3019 h 10038"/>
                <a:gd name="connsiteX52" fmla="*/ 2134 w 10000"/>
                <a:gd name="connsiteY52" fmla="*/ 3229 h 10038"/>
                <a:gd name="connsiteX53" fmla="*/ 1915 w 10000"/>
                <a:gd name="connsiteY53" fmla="*/ 3444 h 10038"/>
                <a:gd name="connsiteX54" fmla="*/ 1702 w 10000"/>
                <a:gd name="connsiteY54" fmla="*/ 3664 h 10038"/>
                <a:gd name="connsiteX55" fmla="*/ 1491 w 10000"/>
                <a:gd name="connsiteY55" fmla="*/ 3888 h 10038"/>
                <a:gd name="connsiteX56" fmla="*/ 1285 w 10000"/>
                <a:gd name="connsiteY56" fmla="*/ 4119 h 10038"/>
                <a:gd name="connsiteX57" fmla="*/ 1087 w 10000"/>
                <a:gd name="connsiteY57" fmla="*/ 4350 h 10038"/>
                <a:gd name="connsiteX58" fmla="*/ 893 w 10000"/>
                <a:gd name="connsiteY58" fmla="*/ 4588 h 10038"/>
                <a:gd name="connsiteX59" fmla="*/ 703 w 10000"/>
                <a:gd name="connsiteY59" fmla="*/ 4832 h 10038"/>
                <a:gd name="connsiteX60" fmla="*/ 520 w 10000"/>
                <a:gd name="connsiteY60" fmla="*/ 5078 h 10038"/>
                <a:gd name="connsiteX61" fmla="*/ 340 w 10000"/>
                <a:gd name="connsiteY61" fmla="*/ 5329 h 10038"/>
                <a:gd name="connsiteX62" fmla="*/ 168 w 10000"/>
                <a:gd name="connsiteY62" fmla="*/ 5583 h 10038"/>
                <a:gd name="connsiteX63" fmla="*/ 0 w 10000"/>
                <a:gd name="connsiteY63" fmla="*/ 5841 h 1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38">
                  <a:moveTo>
                    <a:pt x="0" y="5841"/>
                  </a:moveTo>
                  <a:lnTo>
                    <a:pt x="6776" y="10038"/>
                  </a:lnTo>
                  <a:cubicBezTo>
                    <a:pt x="6801" y="10001"/>
                    <a:pt x="6825" y="9964"/>
                    <a:pt x="6849" y="9927"/>
                  </a:cubicBezTo>
                  <a:cubicBezTo>
                    <a:pt x="6873" y="9891"/>
                    <a:pt x="6898" y="9854"/>
                    <a:pt x="6923" y="9818"/>
                  </a:cubicBezTo>
                  <a:cubicBezTo>
                    <a:pt x="6948" y="9782"/>
                    <a:pt x="6974" y="9747"/>
                    <a:pt x="6999" y="9711"/>
                  </a:cubicBezTo>
                  <a:cubicBezTo>
                    <a:pt x="7025" y="9676"/>
                    <a:pt x="7052" y="9641"/>
                    <a:pt x="7079" y="9606"/>
                  </a:cubicBezTo>
                  <a:cubicBezTo>
                    <a:pt x="7106" y="9570"/>
                    <a:pt x="7132" y="9534"/>
                    <a:pt x="7159" y="9498"/>
                  </a:cubicBezTo>
                  <a:cubicBezTo>
                    <a:pt x="7187" y="9464"/>
                    <a:pt x="7216" y="9431"/>
                    <a:pt x="7244" y="9397"/>
                  </a:cubicBezTo>
                  <a:cubicBezTo>
                    <a:pt x="7272" y="9364"/>
                    <a:pt x="7301" y="9330"/>
                    <a:pt x="7330" y="9297"/>
                  </a:cubicBezTo>
                  <a:cubicBezTo>
                    <a:pt x="7359" y="9264"/>
                    <a:pt x="7387" y="9230"/>
                    <a:pt x="7416" y="9197"/>
                  </a:cubicBezTo>
                  <a:cubicBezTo>
                    <a:pt x="7446" y="9165"/>
                    <a:pt x="7478" y="9133"/>
                    <a:pt x="7508" y="9101"/>
                  </a:cubicBezTo>
                  <a:cubicBezTo>
                    <a:pt x="7538" y="9069"/>
                    <a:pt x="7569" y="9037"/>
                    <a:pt x="7599" y="9005"/>
                  </a:cubicBezTo>
                  <a:cubicBezTo>
                    <a:pt x="7631" y="8975"/>
                    <a:pt x="7661" y="8945"/>
                    <a:pt x="7692" y="8914"/>
                  </a:cubicBezTo>
                  <a:cubicBezTo>
                    <a:pt x="7724" y="8884"/>
                    <a:pt x="7756" y="8853"/>
                    <a:pt x="7788" y="8822"/>
                  </a:cubicBezTo>
                  <a:cubicBezTo>
                    <a:pt x="7821" y="8793"/>
                    <a:pt x="7854" y="8765"/>
                    <a:pt x="7888" y="8736"/>
                  </a:cubicBezTo>
                  <a:cubicBezTo>
                    <a:pt x="7921" y="8706"/>
                    <a:pt x="7953" y="8676"/>
                    <a:pt x="7986" y="8647"/>
                  </a:cubicBezTo>
                  <a:lnTo>
                    <a:pt x="8089" y="8563"/>
                  </a:lnTo>
                  <a:lnTo>
                    <a:pt x="8192" y="8482"/>
                  </a:lnTo>
                  <a:cubicBezTo>
                    <a:pt x="8228" y="8456"/>
                    <a:pt x="8263" y="8429"/>
                    <a:pt x="8299" y="8402"/>
                  </a:cubicBezTo>
                  <a:lnTo>
                    <a:pt x="8407" y="8323"/>
                  </a:lnTo>
                  <a:lnTo>
                    <a:pt x="8515" y="8247"/>
                  </a:lnTo>
                  <a:cubicBezTo>
                    <a:pt x="8551" y="8223"/>
                    <a:pt x="8588" y="8200"/>
                    <a:pt x="8624" y="8175"/>
                  </a:cubicBezTo>
                  <a:lnTo>
                    <a:pt x="8738" y="8105"/>
                  </a:lnTo>
                  <a:cubicBezTo>
                    <a:pt x="8776" y="8082"/>
                    <a:pt x="8813" y="8059"/>
                    <a:pt x="8851" y="8037"/>
                  </a:cubicBezTo>
                  <a:lnTo>
                    <a:pt x="8968" y="7970"/>
                  </a:lnTo>
                  <a:lnTo>
                    <a:pt x="9086" y="7907"/>
                  </a:lnTo>
                  <a:cubicBezTo>
                    <a:pt x="9125" y="7887"/>
                    <a:pt x="9163" y="7866"/>
                    <a:pt x="9202" y="7846"/>
                  </a:cubicBezTo>
                  <a:cubicBezTo>
                    <a:pt x="9242" y="7826"/>
                    <a:pt x="9283" y="7807"/>
                    <a:pt x="9323" y="7787"/>
                  </a:cubicBezTo>
                  <a:cubicBezTo>
                    <a:pt x="9364" y="7769"/>
                    <a:pt x="9404" y="7750"/>
                    <a:pt x="9445" y="7732"/>
                  </a:cubicBezTo>
                  <a:lnTo>
                    <a:pt x="9567" y="7678"/>
                  </a:lnTo>
                  <a:lnTo>
                    <a:pt x="10000" y="7557"/>
                  </a:lnTo>
                  <a:lnTo>
                    <a:pt x="7729" y="0"/>
                  </a:lnTo>
                  <a:lnTo>
                    <a:pt x="7393" y="97"/>
                  </a:lnTo>
                  <a:lnTo>
                    <a:pt x="7096" y="219"/>
                  </a:lnTo>
                  <a:lnTo>
                    <a:pt x="6805" y="328"/>
                  </a:lnTo>
                  <a:lnTo>
                    <a:pt x="6499" y="371"/>
                  </a:lnTo>
                  <a:lnTo>
                    <a:pt x="6213" y="492"/>
                  </a:lnTo>
                  <a:lnTo>
                    <a:pt x="5929" y="623"/>
                  </a:lnTo>
                  <a:lnTo>
                    <a:pt x="5648" y="757"/>
                  </a:lnTo>
                  <a:lnTo>
                    <a:pt x="5373" y="897"/>
                  </a:lnTo>
                  <a:lnTo>
                    <a:pt x="5100" y="1044"/>
                  </a:lnTo>
                  <a:lnTo>
                    <a:pt x="4831" y="1197"/>
                  </a:lnTo>
                  <a:lnTo>
                    <a:pt x="4565" y="1356"/>
                  </a:lnTo>
                  <a:lnTo>
                    <a:pt x="4305" y="1518"/>
                  </a:lnTo>
                  <a:lnTo>
                    <a:pt x="4046" y="1687"/>
                  </a:lnTo>
                  <a:lnTo>
                    <a:pt x="3793" y="1862"/>
                  </a:lnTo>
                  <a:lnTo>
                    <a:pt x="3544" y="2041"/>
                  </a:lnTo>
                  <a:lnTo>
                    <a:pt x="3295" y="2228"/>
                  </a:lnTo>
                  <a:lnTo>
                    <a:pt x="3056" y="2417"/>
                  </a:lnTo>
                  <a:lnTo>
                    <a:pt x="2819" y="2612"/>
                  </a:lnTo>
                  <a:lnTo>
                    <a:pt x="2587" y="2814"/>
                  </a:lnTo>
                  <a:lnTo>
                    <a:pt x="2358" y="3019"/>
                  </a:lnTo>
                  <a:lnTo>
                    <a:pt x="2134" y="3229"/>
                  </a:lnTo>
                  <a:lnTo>
                    <a:pt x="1915" y="3444"/>
                  </a:lnTo>
                  <a:lnTo>
                    <a:pt x="1702" y="3664"/>
                  </a:lnTo>
                  <a:lnTo>
                    <a:pt x="1491" y="3888"/>
                  </a:lnTo>
                  <a:cubicBezTo>
                    <a:pt x="1422" y="3964"/>
                    <a:pt x="1354" y="4042"/>
                    <a:pt x="1285" y="4119"/>
                  </a:cubicBezTo>
                  <a:lnTo>
                    <a:pt x="1087" y="4350"/>
                  </a:lnTo>
                  <a:cubicBezTo>
                    <a:pt x="1022" y="4429"/>
                    <a:pt x="958" y="4509"/>
                    <a:pt x="893" y="4588"/>
                  </a:cubicBezTo>
                  <a:cubicBezTo>
                    <a:pt x="829" y="4669"/>
                    <a:pt x="767" y="4751"/>
                    <a:pt x="703" y="4832"/>
                  </a:cubicBezTo>
                  <a:lnTo>
                    <a:pt x="520" y="5078"/>
                  </a:lnTo>
                  <a:lnTo>
                    <a:pt x="340" y="5329"/>
                  </a:lnTo>
                  <a:cubicBezTo>
                    <a:pt x="283" y="5414"/>
                    <a:pt x="225" y="5498"/>
                    <a:pt x="168" y="5583"/>
                  </a:cubicBezTo>
                  <a:lnTo>
                    <a:pt x="0" y="5841"/>
                  </a:lnTo>
                  <a:close/>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8" name="Freeform 5"/>
            <p:cNvSpPr>
              <a:spLocks/>
            </p:cNvSpPr>
            <p:nvPr/>
          </p:nvSpPr>
          <p:spPr bwMode="auto">
            <a:xfrm>
              <a:off x="3994150" y="1597025"/>
              <a:ext cx="1717675" cy="1739900"/>
            </a:xfrm>
            <a:custGeom>
              <a:avLst/>
              <a:gdLst>
                <a:gd name="T0" fmla="*/ 3699 w 5410"/>
                <a:gd name="T1" fmla="*/ 5478 h 5478"/>
                <a:gd name="T2" fmla="*/ 3773 w 5410"/>
                <a:gd name="T3" fmla="*/ 5355 h 5478"/>
                <a:gd name="T4" fmla="*/ 3852 w 5410"/>
                <a:gd name="T5" fmla="*/ 5237 h 5478"/>
                <a:gd name="T6" fmla="*/ 3936 w 5410"/>
                <a:gd name="T7" fmla="*/ 5122 h 5478"/>
                <a:gd name="T8" fmla="*/ 4025 w 5410"/>
                <a:gd name="T9" fmla="*/ 5011 h 5478"/>
                <a:gd name="T10" fmla="*/ 4118 w 5410"/>
                <a:gd name="T11" fmla="*/ 4904 h 5478"/>
                <a:gd name="T12" fmla="*/ 4216 w 5410"/>
                <a:gd name="T13" fmla="*/ 4801 h 5478"/>
                <a:gd name="T14" fmla="*/ 4320 w 5410"/>
                <a:gd name="T15" fmla="*/ 4703 h 5478"/>
                <a:gd name="T16" fmla="*/ 4425 w 5410"/>
                <a:gd name="T17" fmla="*/ 4609 h 5478"/>
                <a:gd name="T18" fmla="*/ 4536 w 5410"/>
                <a:gd name="T19" fmla="*/ 4520 h 5478"/>
                <a:gd name="T20" fmla="*/ 4651 w 5410"/>
                <a:gd name="T21" fmla="*/ 4435 h 5478"/>
                <a:gd name="T22" fmla="*/ 4769 w 5410"/>
                <a:gd name="T23" fmla="*/ 4355 h 5478"/>
                <a:gd name="T24" fmla="*/ 4890 w 5410"/>
                <a:gd name="T25" fmla="*/ 4281 h 5478"/>
                <a:gd name="T26" fmla="*/ 5016 w 5410"/>
                <a:gd name="T27" fmla="*/ 4212 h 5478"/>
                <a:gd name="T28" fmla="*/ 5144 w 5410"/>
                <a:gd name="T29" fmla="*/ 4148 h 5478"/>
                <a:gd name="T30" fmla="*/ 5276 w 5410"/>
                <a:gd name="T31" fmla="*/ 4089 h 5478"/>
                <a:gd name="T32" fmla="*/ 5410 w 5410"/>
                <a:gd name="T33" fmla="*/ 4038 h 5478"/>
                <a:gd name="T34" fmla="*/ 3828 w 5410"/>
                <a:gd name="T35" fmla="*/ 58 h 5478"/>
                <a:gd name="T36" fmla="*/ 3518 w 5410"/>
                <a:gd name="T37" fmla="*/ 185 h 5478"/>
                <a:gd name="T38" fmla="*/ 3214 w 5410"/>
                <a:gd name="T39" fmla="*/ 326 h 5478"/>
                <a:gd name="T40" fmla="*/ 2920 w 5410"/>
                <a:gd name="T41" fmla="*/ 479 h 5478"/>
                <a:gd name="T42" fmla="*/ 2632 w 5410"/>
                <a:gd name="T43" fmla="*/ 645 h 5478"/>
                <a:gd name="T44" fmla="*/ 2352 w 5410"/>
                <a:gd name="T45" fmla="*/ 823 h 5478"/>
                <a:gd name="T46" fmla="*/ 2081 w 5410"/>
                <a:gd name="T47" fmla="*/ 1013 h 5478"/>
                <a:gd name="T48" fmla="*/ 1819 w 5410"/>
                <a:gd name="T49" fmla="*/ 1214 h 5478"/>
                <a:gd name="T50" fmla="*/ 1566 w 5410"/>
                <a:gd name="T51" fmla="*/ 1427 h 5478"/>
                <a:gd name="T52" fmla="*/ 1323 w 5410"/>
                <a:gd name="T53" fmla="*/ 1649 h 5478"/>
                <a:gd name="T54" fmla="*/ 1090 w 5410"/>
                <a:gd name="T55" fmla="*/ 1883 h 5478"/>
                <a:gd name="T56" fmla="*/ 867 w 5410"/>
                <a:gd name="T57" fmla="*/ 2127 h 5478"/>
                <a:gd name="T58" fmla="*/ 654 w 5410"/>
                <a:gd name="T59" fmla="*/ 2379 h 5478"/>
                <a:gd name="T60" fmla="*/ 452 w 5410"/>
                <a:gd name="T61" fmla="*/ 2642 h 5478"/>
                <a:gd name="T62" fmla="*/ 263 w 5410"/>
                <a:gd name="T63" fmla="*/ 2913 h 5478"/>
                <a:gd name="T64" fmla="*/ 85 w 5410"/>
                <a:gd name="T65" fmla="*/ 3193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0" h="5478">
                  <a:moveTo>
                    <a:pt x="0" y="3336"/>
                  </a:moveTo>
                  <a:lnTo>
                    <a:pt x="3699" y="5478"/>
                  </a:lnTo>
                  <a:lnTo>
                    <a:pt x="3736" y="5416"/>
                  </a:lnTo>
                  <a:lnTo>
                    <a:pt x="3773" y="5355"/>
                  </a:lnTo>
                  <a:lnTo>
                    <a:pt x="3811" y="5296"/>
                  </a:lnTo>
                  <a:lnTo>
                    <a:pt x="3852" y="5237"/>
                  </a:lnTo>
                  <a:lnTo>
                    <a:pt x="3894" y="5179"/>
                  </a:lnTo>
                  <a:lnTo>
                    <a:pt x="3936" y="5122"/>
                  </a:lnTo>
                  <a:lnTo>
                    <a:pt x="3980" y="5066"/>
                  </a:lnTo>
                  <a:lnTo>
                    <a:pt x="4025" y="5011"/>
                  </a:lnTo>
                  <a:lnTo>
                    <a:pt x="4071" y="4957"/>
                  </a:lnTo>
                  <a:lnTo>
                    <a:pt x="4118" y="4904"/>
                  </a:lnTo>
                  <a:lnTo>
                    <a:pt x="4167" y="4853"/>
                  </a:lnTo>
                  <a:lnTo>
                    <a:pt x="4216" y="4801"/>
                  </a:lnTo>
                  <a:lnTo>
                    <a:pt x="4268" y="4751"/>
                  </a:lnTo>
                  <a:lnTo>
                    <a:pt x="4320" y="4703"/>
                  </a:lnTo>
                  <a:lnTo>
                    <a:pt x="4372" y="4655"/>
                  </a:lnTo>
                  <a:lnTo>
                    <a:pt x="4425" y="4609"/>
                  </a:lnTo>
                  <a:lnTo>
                    <a:pt x="4480" y="4564"/>
                  </a:lnTo>
                  <a:lnTo>
                    <a:pt x="4536" y="4520"/>
                  </a:lnTo>
                  <a:lnTo>
                    <a:pt x="4593" y="4477"/>
                  </a:lnTo>
                  <a:lnTo>
                    <a:pt x="4651" y="4435"/>
                  </a:lnTo>
                  <a:lnTo>
                    <a:pt x="4710" y="4395"/>
                  </a:lnTo>
                  <a:lnTo>
                    <a:pt x="4769" y="4355"/>
                  </a:lnTo>
                  <a:lnTo>
                    <a:pt x="4830" y="4318"/>
                  </a:lnTo>
                  <a:lnTo>
                    <a:pt x="4890" y="4281"/>
                  </a:lnTo>
                  <a:lnTo>
                    <a:pt x="4953" y="4246"/>
                  </a:lnTo>
                  <a:lnTo>
                    <a:pt x="5016" y="4212"/>
                  </a:lnTo>
                  <a:lnTo>
                    <a:pt x="5079" y="4179"/>
                  </a:lnTo>
                  <a:lnTo>
                    <a:pt x="5144" y="4148"/>
                  </a:lnTo>
                  <a:lnTo>
                    <a:pt x="5210" y="4118"/>
                  </a:lnTo>
                  <a:lnTo>
                    <a:pt x="5276" y="4089"/>
                  </a:lnTo>
                  <a:lnTo>
                    <a:pt x="5343" y="4063"/>
                  </a:lnTo>
                  <a:lnTo>
                    <a:pt x="5410" y="4038"/>
                  </a:lnTo>
                  <a:lnTo>
                    <a:pt x="3985" y="0"/>
                  </a:lnTo>
                  <a:lnTo>
                    <a:pt x="3828" y="58"/>
                  </a:lnTo>
                  <a:lnTo>
                    <a:pt x="3672" y="120"/>
                  </a:lnTo>
                  <a:lnTo>
                    <a:pt x="3518" y="185"/>
                  </a:lnTo>
                  <a:lnTo>
                    <a:pt x="3365" y="253"/>
                  </a:lnTo>
                  <a:lnTo>
                    <a:pt x="3214" y="326"/>
                  </a:lnTo>
                  <a:lnTo>
                    <a:pt x="3066" y="401"/>
                  </a:lnTo>
                  <a:lnTo>
                    <a:pt x="2920" y="479"/>
                  </a:lnTo>
                  <a:lnTo>
                    <a:pt x="2774" y="561"/>
                  </a:lnTo>
                  <a:lnTo>
                    <a:pt x="2632" y="645"/>
                  </a:lnTo>
                  <a:lnTo>
                    <a:pt x="2491" y="733"/>
                  </a:lnTo>
                  <a:lnTo>
                    <a:pt x="2352" y="823"/>
                  </a:lnTo>
                  <a:lnTo>
                    <a:pt x="2216" y="916"/>
                  </a:lnTo>
                  <a:lnTo>
                    <a:pt x="2081" y="1013"/>
                  </a:lnTo>
                  <a:lnTo>
                    <a:pt x="1949" y="1112"/>
                  </a:lnTo>
                  <a:lnTo>
                    <a:pt x="1819" y="1214"/>
                  </a:lnTo>
                  <a:lnTo>
                    <a:pt x="1691" y="1319"/>
                  </a:lnTo>
                  <a:lnTo>
                    <a:pt x="1566" y="1427"/>
                  </a:lnTo>
                  <a:lnTo>
                    <a:pt x="1443" y="1537"/>
                  </a:lnTo>
                  <a:lnTo>
                    <a:pt x="1323" y="1649"/>
                  </a:lnTo>
                  <a:lnTo>
                    <a:pt x="1205" y="1765"/>
                  </a:lnTo>
                  <a:lnTo>
                    <a:pt x="1090" y="1883"/>
                  </a:lnTo>
                  <a:lnTo>
                    <a:pt x="976" y="2003"/>
                  </a:lnTo>
                  <a:lnTo>
                    <a:pt x="867" y="2127"/>
                  </a:lnTo>
                  <a:lnTo>
                    <a:pt x="759" y="2252"/>
                  </a:lnTo>
                  <a:lnTo>
                    <a:pt x="654" y="2379"/>
                  </a:lnTo>
                  <a:lnTo>
                    <a:pt x="552" y="2509"/>
                  </a:lnTo>
                  <a:lnTo>
                    <a:pt x="452" y="2642"/>
                  </a:lnTo>
                  <a:lnTo>
                    <a:pt x="356" y="2776"/>
                  </a:lnTo>
                  <a:lnTo>
                    <a:pt x="263" y="2913"/>
                  </a:lnTo>
                  <a:lnTo>
                    <a:pt x="172" y="3052"/>
                  </a:lnTo>
                  <a:lnTo>
                    <a:pt x="85" y="3193"/>
                  </a:lnTo>
                  <a:lnTo>
                    <a:pt x="0" y="3336"/>
                  </a:lnTo>
                  <a:close/>
                </a:path>
              </a:pathLst>
            </a:custGeom>
            <a:gradFill flip="none" rotWithShape="1">
              <a:gsLst>
                <a:gs pos="0">
                  <a:schemeClr val="accent1"/>
                </a:gs>
                <a:gs pos="60000">
                  <a:schemeClr val="accent1">
                    <a:lumMod val="50000"/>
                  </a:schemeClr>
                </a:gs>
              </a:gsLst>
              <a:lin ang="10200000" scaled="0"/>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sp>
        <p:nvSpPr>
          <p:cNvPr id="103" name="Freeform 14"/>
          <p:cNvSpPr>
            <a:spLocks/>
          </p:cNvSpPr>
          <p:nvPr/>
        </p:nvSpPr>
        <p:spPr bwMode="auto">
          <a:xfrm>
            <a:off x="7477527" y="2406515"/>
            <a:ext cx="2137447" cy="2142363"/>
          </a:xfrm>
          <a:custGeom>
            <a:avLst/>
            <a:gdLst>
              <a:gd name="T0" fmla="*/ 107 w 6518"/>
              <a:gd name="T1" fmla="*/ 4098 h 6535"/>
              <a:gd name="T2" fmla="*/ 219 w 6518"/>
              <a:gd name="T3" fmla="*/ 4445 h 6535"/>
              <a:gd name="T4" fmla="*/ 367 w 6518"/>
              <a:gd name="T5" fmla="*/ 4775 h 6535"/>
              <a:gd name="T6" fmla="*/ 550 w 6518"/>
              <a:gd name="T7" fmla="*/ 5084 h 6535"/>
              <a:gd name="T8" fmla="*/ 764 w 6518"/>
              <a:gd name="T9" fmla="*/ 5369 h 6535"/>
              <a:gd name="T10" fmla="*/ 1007 w 6518"/>
              <a:gd name="T11" fmla="*/ 5630 h 6535"/>
              <a:gd name="T12" fmla="*/ 1274 w 6518"/>
              <a:gd name="T13" fmla="*/ 5860 h 6535"/>
              <a:gd name="T14" fmla="*/ 1560 w 6518"/>
              <a:gd name="T15" fmla="*/ 6057 h 6535"/>
              <a:gd name="T16" fmla="*/ 1867 w 6518"/>
              <a:gd name="T17" fmla="*/ 6223 h 6535"/>
              <a:gd name="T18" fmla="*/ 2193 w 6518"/>
              <a:gd name="T19" fmla="*/ 6356 h 6535"/>
              <a:gd name="T20" fmla="*/ 2535 w 6518"/>
              <a:gd name="T21" fmla="*/ 6454 h 6535"/>
              <a:gd name="T22" fmla="*/ 2891 w 6518"/>
              <a:gd name="T23" fmla="*/ 6514 h 6535"/>
              <a:gd name="T24" fmla="*/ 3259 w 6518"/>
              <a:gd name="T25" fmla="*/ 6535 h 6535"/>
              <a:gd name="T26" fmla="*/ 3571 w 6518"/>
              <a:gd name="T27" fmla="*/ 6521 h 6535"/>
              <a:gd name="T28" fmla="*/ 3920 w 6518"/>
              <a:gd name="T29" fmla="*/ 6468 h 6535"/>
              <a:gd name="T30" fmla="*/ 4257 w 6518"/>
              <a:gd name="T31" fmla="*/ 6379 h 6535"/>
              <a:gd name="T32" fmla="*/ 4578 w 6518"/>
              <a:gd name="T33" fmla="*/ 6256 h 6535"/>
              <a:gd name="T34" fmla="*/ 4881 w 6518"/>
              <a:gd name="T35" fmla="*/ 6102 h 6535"/>
              <a:gd name="T36" fmla="*/ 5166 w 6518"/>
              <a:gd name="T37" fmla="*/ 5917 h 6535"/>
              <a:gd name="T38" fmla="*/ 5434 w 6518"/>
              <a:gd name="T39" fmla="*/ 5700 h 6535"/>
              <a:gd name="T40" fmla="*/ 5685 w 6518"/>
              <a:gd name="T41" fmla="*/ 5449 h 6535"/>
              <a:gd name="T42" fmla="*/ 5907 w 6518"/>
              <a:gd name="T43" fmla="*/ 5172 h 6535"/>
              <a:gd name="T44" fmla="*/ 6100 w 6518"/>
              <a:gd name="T45" fmla="*/ 4870 h 6535"/>
              <a:gd name="T46" fmla="*/ 6258 w 6518"/>
              <a:gd name="T47" fmla="*/ 4548 h 6535"/>
              <a:gd name="T48" fmla="*/ 6381 w 6518"/>
              <a:gd name="T49" fmla="*/ 4206 h 6535"/>
              <a:gd name="T50" fmla="*/ 6466 w 6518"/>
              <a:gd name="T51" fmla="*/ 3849 h 6535"/>
              <a:gd name="T52" fmla="*/ 6511 w 6518"/>
              <a:gd name="T53" fmla="*/ 3488 h 6535"/>
              <a:gd name="T54" fmla="*/ 6517 w 6518"/>
              <a:gd name="T55" fmla="*/ 3157 h 6535"/>
              <a:gd name="T56" fmla="*/ 6496 w 6518"/>
              <a:gd name="T57" fmla="*/ 2888 h 6535"/>
              <a:gd name="T58" fmla="*/ 6455 w 6518"/>
              <a:gd name="T59" fmla="*/ 2625 h 6535"/>
              <a:gd name="T60" fmla="*/ 6393 w 6518"/>
              <a:gd name="T61" fmla="*/ 2369 h 6535"/>
              <a:gd name="T62" fmla="*/ 6312 w 6518"/>
              <a:gd name="T63" fmla="*/ 2122 h 6535"/>
              <a:gd name="T64" fmla="*/ 6212 w 6518"/>
              <a:gd name="T65" fmla="*/ 1884 h 6535"/>
              <a:gd name="T66" fmla="*/ 6094 w 6518"/>
              <a:gd name="T67" fmla="*/ 1656 h 6535"/>
              <a:gd name="T68" fmla="*/ 5899 w 6518"/>
              <a:gd name="T69" fmla="*/ 1350 h 6535"/>
              <a:gd name="T70" fmla="*/ 5672 w 6518"/>
              <a:gd name="T71" fmla="*/ 1070 h 6535"/>
              <a:gd name="T72" fmla="*/ 5415 w 6518"/>
              <a:gd name="T73" fmla="*/ 817 h 6535"/>
              <a:gd name="T74" fmla="*/ 5132 w 6518"/>
              <a:gd name="T75" fmla="*/ 593 h 6535"/>
              <a:gd name="T76" fmla="*/ 4825 w 6518"/>
              <a:gd name="T77" fmla="*/ 401 h 6535"/>
              <a:gd name="T78" fmla="*/ 4496 w 6518"/>
              <a:gd name="T79" fmla="*/ 243 h 6535"/>
              <a:gd name="T80" fmla="*/ 4164 w 6518"/>
              <a:gd name="T81" fmla="*/ 127 h 6535"/>
              <a:gd name="T82" fmla="*/ 3826 w 6518"/>
              <a:gd name="T83" fmla="*/ 48 h 6535"/>
              <a:gd name="T84" fmla="*/ 3475 w 6518"/>
              <a:gd name="T85" fmla="*/ 6 h 6535"/>
              <a:gd name="T86" fmla="*/ 3113 w 6518"/>
              <a:gd name="T87" fmla="*/ 3 h 6535"/>
              <a:gd name="T88" fmla="*/ 2757 w 6518"/>
              <a:gd name="T89" fmla="*/ 38 h 6535"/>
              <a:gd name="T90" fmla="*/ 2411 w 6518"/>
              <a:gd name="T91" fmla="*/ 111 h 6535"/>
              <a:gd name="T92" fmla="*/ 2079 w 6518"/>
              <a:gd name="T93" fmla="*/ 220 h 6535"/>
              <a:gd name="T94" fmla="*/ 1752 w 6518"/>
              <a:gd name="T95" fmla="*/ 369 h 6535"/>
              <a:gd name="T96" fmla="*/ 1446 w 6518"/>
              <a:gd name="T97" fmla="*/ 552 h 6535"/>
              <a:gd name="T98" fmla="*/ 1161 w 6518"/>
              <a:gd name="T99" fmla="*/ 766 h 6535"/>
              <a:gd name="T100" fmla="*/ 903 w 6518"/>
              <a:gd name="T101" fmla="*/ 1010 h 6535"/>
              <a:gd name="T102" fmla="*/ 672 w 6518"/>
              <a:gd name="T103" fmla="*/ 1279 h 6535"/>
              <a:gd name="T104" fmla="*/ 472 w 6518"/>
              <a:gd name="T105" fmla="*/ 1573 h 6535"/>
              <a:gd name="T106" fmla="*/ 336 w 6518"/>
              <a:gd name="T107" fmla="*/ 1819 h 6535"/>
              <a:gd name="T108" fmla="*/ 231 w 6518"/>
              <a:gd name="T109" fmla="*/ 2057 h 6535"/>
              <a:gd name="T110" fmla="*/ 143 w 6518"/>
              <a:gd name="T111" fmla="*/ 2306 h 6535"/>
              <a:gd name="T112" fmla="*/ 76 w 6518"/>
              <a:gd name="T113" fmla="*/ 2563 h 6535"/>
              <a:gd name="T114" fmla="*/ 28 w 6518"/>
              <a:gd name="T115" fmla="*/ 2829 h 6535"/>
              <a:gd name="T116" fmla="*/ 4 w 6518"/>
              <a:gd name="T117" fmla="*/ 3101 h 6535"/>
              <a:gd name="T118" fmla="*/ 3 w 6518"/>
              <a:gd name="T119" fmla="*/ 3404 h 6535"/>
              <a:gd name="T120" fmla="*/ 34 w 6518"/>
              <a:gd name="T121" fmla="*/ 3742 h 6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18" h="6535">
                <a:moveTo>
                  <a:pt x="44" y="3808"/>
                </a:moveTo>
                <a:lnTo>
                  <a:pt x="57" y="3882"/>
                </a:lnTo>
                <a:lnTo>
                  <a:pt x="72" y="3955"/>
                </a:lnTo>
                <a:lnTo>
                  <a:pt x="88" y="4026"/>
                </a:lnTo>
                <a:lnTo>
                  <a:pt x="107" y="4098"/>
                </a:lnTo>
                <a:lnTo>
                  <a:pt x="125" y="4169"/>
                </a:lnTo>
                <a:lnTo>
                  <a:pt x="146" y="4239"/>
                </a:lnTo>
                <a:lnTo>
                  <a:pt x="169" y="4309"/>
                </a:lnTo>
                <a:lnTo>
                  <a:pt x="192" y="4378"/>
                </a:lnTo>
                <a:lnTo>
                  <a:pt x="219" y="4445"/>
                </a:lnTo>
                <a:lnTo>
                  <a:pt x="245" y="4514"/>
                </a:lnTo>
                <a:lnTo>
                  <a:pt x="274" y="4580"/>
                </a:lnTo>
                <a:lnTo>
                  <a:pt x="303" y="4646"/>
                </a:lnTo>
                <a:lnTo>
                  <a:pt x="334" y="4711"/>
                </a:lnTo>
                <a:lnTo>
                  <a:pt x="367" y="4775"/>
                </a:lnTo>
                <a:lnTo>
                  <a:pt x="401" y="4839"/>
                </a:lnTo>
                <a:lnTo>
                  <a:pt x="436" y="4902"/>
                </a:lnTo>
                <a:lnTo>
                  <a:pt x="473" y="4964"/>
                </a:lnTo>
                <a:lnTo>
                  <a:pt x="510" y="5024"/>
                </a:lnTo>
                <a:lnTo>
                  <a:pt x="550" y="5084"/>
                </a:lnTo>
                <a:lnTo>
                  <a:pt x="590" y="5143"/>
                </a:lnTo>
                <a:lnTo>
                  <a:pt x="632" y="5201"/>
                </a:lnTo>
                <a:lnTo>
                  <a:pt x="675" y="5258"/>
                </a:lnTo>
                <a:lnTo>
                  <a:pt x="719" y="5314"/>
                </a:lnTo>
                <a:lnTo>
                  <a:pt x="764" y="5369"/>
                </a:lnTo>
                <a:lnTo>
                  <a:pt x="810" y="5423"/>
                </a:lnTo>
                <a:lnTo>
                  <a:pt x="858" y="5477"/>
                </a:lnTo>
                <a:lnTo>
                  <a:pt x="907" y="5529"/>
                </a:lnTo>
                <a:lnTo>
                  <a:pt x="957" y="5580"/>
                </a:lnTo>
                <a:lnTo>
                  <a:pt x="1007" y="5630"/>
                </a:lnTo>
                <a:lnTo>
                  <a:pt x="1060" y="5679"/>
                </a:lnTo>
                <a:lnTo>
                  <a:pt x="1113" y="5727"/>
                </a:lnTo>
                <a:lnTo>
                  <a:pt x="1167" y="5773"/>
                </a:lnTo>
                <a:lnTo>
                  <a:pt x="1220" y="5817"/>
                </a:lnTo>
                <a:lnTo>
                  <a:pt x="1274" y="5860"/>
                </a:lnTo>
                <a:lnTo>
                  <a:pt x="1330" y="5902"/>
                </a:lnTo>
                <a:lnTo>
                  <a:pt x="1387" y="5943"/>
                </a:lnTo>
                <a:lnTo>
                  <a:pt x="1444" y="5981"/>
                </a:lnTo>
                <a:lnTo>
                  <a:pt x="1502" y="6020"/>
                </a:lnTo>
                <a:lnTo>
                  <a:pt x="1560" y="6057"/>
                </a:lnTo>
                <a:lnTo>
                  <a:pt x="1621" y="6093"/>
                </a:lnTo>
                <a:lnTo>
                  <a:pt x="1681" y="6127"/>
                </a:lnTo>
                <a:lnTo>
                  <a:pt x="1743" y="6160"/>
                </a:lnTo>
                <a:lnTo>
                  <a:pt x="1804" y="6192"/>
                </a:lnTo>
                <a:lnTo>
                  <a:pt x="1867" y="6223"/>
                </a:lnTo>
                <a:lnTo>
                  <a:pt x="1931" y="6253"/>
                </a:lnTo>
                <a:lnTo>
                  <a:pt x="1996" y="6280"/>
                </a:lnTo>
                <a:lnTo>
                  <a:pt x="2061" y="6307"/>
                </a:lnTo>
                <a:lnTo>
                  <a:pt x="2127" y="6332"/>
                </a:lnTo>
                <a:lnTo>
                  <a:pt x="2193" y="6356"/>
                </a:lnTo>
                <a:lnTo>
                  <a:pt x="2260" y="6378"/>
                </a:lnTo>
                <a:lnTo>
                  <a:pt x="2328" y="6399"/>
                </a:lnTo>
                <a:lnTo>
                  <a:pt x="2396" y="6419"/>
                </a:lnTo>
                <a:lnTo>
                  <a:pt x="2465" y="6438"/>
                </a:lnTo>
                <a:lnTo>
                  <a:pt x="2535" y="6454"/>
                </a:lnTo>
                <a:lnTo>
                  <a:pt x="2605" y="6469"/>
                </a:lnTo>
                <a:lnTo>
                  <a:pt x="2675" y="6483"/>
                </a:lnTo>
                <a:lnTo>
                  <a:pt x="2747" y="6495"/>
                </a:lnTo>
                <a:lnTo>
                  <a:pt x="2818" y="6505"/>
                </a:lnTo>
                <a:lnTo>
                  <a:pt x="2891" y="6514"/>
                </a:lnTo>
                <a:lnTo>
                  <a:pt x="2963" y="6522"/>
                </a:lnTo>
                <a:lnTo>
                  <a:pt x="3037" y="6527"/>
                </a:lnTo>
                <a:lnTo>
                  <a:pt x="3111" y="6532"/>
                </a:lnTo>
                <a:lnTo>
                  <a:pt x="3185" y="6534"/>
                </a:lnTo>
                <a:lnTo>
                  <a:pt x="3259" y="6535"/>
                </a:lnTo>
                <a:lnTo>
                  <a:pt x="3284" y="6535"/>
                </a:lnTo>
                <a:lnTo>
                  <a:pt x="3356" y="6534"/>
                </a:lnTo>
                <a:lnTo>
                  <a:pt x="3428" y="6530"/>
                </a:lnTo>
                <a:lnTo>
                  <a:pt x="3500" y="6526"/>
                </a:lnTo>
                <a:lnTo>
                  <a:pt x="3571" y="6521"/>
                </a:lnTo>
                <a:lnTo>
                  <a:pt x="3642" y="6513"/>
                </a:lnTo>
                <a:lnTo>
                  <a:pt x="3712" y="6504"/>
                </a:lnTo>
                <a:lnTo>
                  <a:pt x="3782" y="6493"/>
                </a:lnTo>
                <a:lnTo>
                  <a:pt x="3851" y="6481"/>
                </a:lnTo>
                <a:lnTo>
                  <a:pt x="3920" y="6468"/>
                </a:lnTo>
                <a:lnTo>
                  <a:pt x="3988" y="6453"/>
                </a:lnTo>
                <a:lnTo>
                  <a:pt x="4057" y="6437"/>
                </a:lnTo>
                <a:lnTo>
                  <a:pt x="4124" y="6419"/>
                </a:lnTo>
                <a:lnTo>
                  <a:pt x="4191" y="6399"/>
                </a:lnTo>
                <a:lnTo>
                  <a:pt x="4257" y="6379"/>
                </a:lnTo>
                <a:lnTo>
                  <a:pt x="4322" y="6357"/>
                </a:lnTo>
                <a:lnTo>
                  <a:pt x="4386" y="6334"/>
                </a:lnTo>
                <a:lnTo>
                  <a:pt x="4451" y="6310"/>
                </a:lnTo>
                <a:lnTo>
                  <a:pt x="4515" y="6283"/>
                </a:lnTo>
                <a:lnTo>
                  <a:pt x="4578" y="6256"/>
                </a:lnTo>
                <a:lnTo>
                  <a:pt x="4639" y="6228"/>
                </a:lnTo>
                <a:lnTo>
                  <a:pt x="4701" y="6199"/>
                </a:lnTo>
                <a:lnTo>
                  <a:pt x="4761" y="6168"/>
                </a:lnTo>
                <a:lnTo>
                  <a:pt x="4822" y="6136"/>
                </a:lnTo>
                <a:lnTo>
                  <a:pt x="4881" y="6102"/>
                </a:lnTo>
                <a:lnTo>
                  <a:pt x="4940" y="6067"/>
                </a:lnTo>
                <a:lnTo>
                  <a:pt x="4998" y="6032"/>
                </a:lnTo>
                <a:lnTo>
                  <a:pt x="5054" y="5995"/>
                </a:lnTo>
                <a:lnTo>
                  <a:pt x="5110" y="5957"/>
                </a:lnTo>
                <a:lnTo>
                  <a:pt x="5166" y="5917"/>
                </a:lnTo>
                <a:lnTo>
                  <a:pt x="5220" y="5878"/>
                </a:lnTo>
                <a:lnTo>
                  <a:pt x="5274" y="5836"/>
                </a:lnTo>
                <a:lnTo>
                  <a:pt x="5327" y="5794"/>
                </a:lnTo>
                <a:lnTo>
                  <a:pt x="5381" y="5748"/>
                </a:lnTo>
                <a:lnTo>
                  <a:pt x="5434" y="5700"/>
                </a:lnTo>
                <a:lnTo>
                  <a:pt x="5486" y="5653"/>
                </a:lnTo>
                <a:lnTo>
                  <a:pt x="5538" y="5603"/>
                </a:lnTo>
                <a:lnTo>
                  <a:pt x="5588" y="5554"/>
                </a:lnTo>
                <a:lnTo>
                  <a:pt x="5637" y="5502"/>
                </a:lnTo>
                <a:lnTo>
                  <a:pt x="5685" y="5449"/>
                </a:lnTo>
                <a:lnTo>
                  <a:pt x="5731" y="5396"/>
                </a:lnTo>
                <a:lnTo>
                  <a:pt x="5778" y="5341"/>
                </a:lnTo>
                <a:lnTo>
                  <a:pt x="5822" y="5286"/>
                </a:lnTo>
                <a:lnTo>
                  <a:pt x="5866" y="5229"/>
                </a:lnTo>
                <a:lnTo>
                  <a:pt x="5907" y="5172"/>
                </a:lnTo>
                <a:lnTo>
                  <a:pt x="5948" y="5114"/>
                </a:lnTo>
                <a:lnTo>
                  <a:pt x="5988" y="5054"/>
                </a:lnTo>
                <a:lnTo>
                  <a:pt x="6026" y="4993"/>
                </a:lnTo>
                <a:lnTo>
                  <a:pt x="6064" y="4933"/>
                </a:lnTo>
                <a:lnTo>
                  <a:pt x="6100" y="4870"/>
                </a:lnTo>
                <a:lnTo>
                  <a:pt x="6134" y="4807"/>
                </a:lnTo>
                <a:lnTo>
                  <a:pt x="6167" y="4744"/>
                </a:lnTo>
                <a:lnTo>
                  <a:pt x="6199" y="4679"/>
                </a:lnTo>
                <a:lnTo>
                  <a:pt x="6230" y="4614"/>
                </a:lnTo>
                <a:lnTo>
                  <a:pt x="6258" y="4548"/>
                </a:lnTo>
                <a:lnTo>
                  <a:pt x="6286" y="4481"/>
                </a:lnTo>
                <a:lnTo>
                  <a:pt x="6312" y="4413"/>
                </a:lnTo>
                <a:lnTo>
                  <a:pt x="6336" y="4345"/>
                </a:lnTo>
                <a:lnTo>
                  <a:pt x="6359" y="4277"/>
                </a:lnTo>
                <a:lnTo>
                  <a:pt x="6381" y="4206"/>
                </a:lnTo>
                <a:lnTo>
                  <a:pt x="6401" y="4137"/>
                </a:lnTo>
                <a:lnTo>
                  <a:pt x="6420" y="4065"/>
                </a:lnTo>
                <a:lnTo>
                  <a:pt x="6437" y="3993"/>
                </a:lnTo>
                <a:lnTo>
                  <a:pt x="6453" y="3922"/>
                </a:lnTo>
                <a:lnTo>
                  <a:pt x="6466" y="3849"/>
                </a:lnTo>
                <a:lnTo>
                  <a:pt x="6478" y="3777"/>
                </a:lnTo>
                <a:lnTo>
                  <a:pt x="6489" y="3707"/>
                </a:lnTo>
                <a:lnTo>
                  <a:pt x="6498" y="3634"/>
                </a:lnTo>
                <a:lnTo>
                  <a:pt x="6504" y="3561"/>
                </a:lnTo>
                <a:lnTo>
                  <a:pt x="6511" y="3488"/>
                </a:lnTo>
                <a:lnTo>
                  <a:pt x="6514" y="3416"/>
                </a:lnTo>
                <a:lnTo>
                  <a:pt x="6517" y="3342"/>
                </a:lnTo>
                <a:lnTo>
                  <a:pt x="6518" y="3267"/>
                </a:lnTo>
                <a:lnTo>
                  <a:pt x="6518" y="3213"/>
                </a:lnTo>
                <a:lnTo>
                  <a:pt x="6517" y="3157"/>
                </a:lnTo>
                <a:lnTo>
                  <a:pt x="6514" y="3103"/>
                </a:lnTo>
                <a:lnTo>
                  <a:pt x="6511" y="3049"/>
                </a:lnTo>
                <a:lnTo>
                  <a:pt x="6507" y="2995"/>
                </a:lnTo>
                <a:lnTo>
                  <a:pt x="6502" y="2941"/>
                </a:lnTo>
                <a:lnTo>
                  <a:pt x="6496" y="2888"/>
                </a:lnTo>
                <a:lnTo>
                  <a:pt x="6490" y="2834"/>
                </a:lnTo>
                <a:lnTo>
                  <a:pt x="6482" y="2783"/>
                </a:lnTo>
                <a:lnTo>
                  <a:pt x="6474" y="2730"/>
                </a:lnTo>
                <a:lnTo>
                  <a:pt x="6465" y="2677"/>
                </a:lnTo>
                <a:lnTo>
                  <a:pt x="6455" y="2625"/>
                </a:lnTo>
                <a:lnTo>
                  <a:pt x="6444" y="2573"/>
                </a:lnTo>
                <a:lnTo>
                  <a:pt x="6433" y="2522"/>
                </a:lnTo>
                <a:lnTo>
                  <a:pt x="6421" y="2471"/>
                </a:lnTo>
                <a:lnTo>
                  <a:pt x="6408" y="2420"/>
                </a:lnTo>
                <a:lnTo>
                  <a:pt x="6393" y="2369"/>
                </a:lnTo>
                <a:lnTo>
                  <a:pt x="6379" y="2319"/>
                </a:lnTo>
                <a:lnTo>
                  <a:pt x="6363" y="2270"/>
                </a:lnTo>
                <a:lnTo>
                  <a:pt x="6347" y="2220"/>
                </a:lnTo>
                <a:lnTo>
                  <a:pt x="6330" y="2171"/>
                </a:lnTo>
                <a:lnTo>
                  <a:pt x="6312" y="2122"/>
                </a:lnTo>
                <a:lnTo>
                  <a:pt x="6293" y="2074"/>
                </a:lnTo>
                <a:lnTo>
                  <a:pt x="6275" y="2025"/>
                </a:lnTo>
                <a:lnTo>
                  <a:pt x="6255" y="1978"/>
                </a:lnTo>
                <a:lnTo>
                  <a:pt x="6234" y="1930"/>
                </a:lnTo>
                <a:lnTo>
                  <a:pt x="6212" y="1884"/>
                </a:lnTo>
                <a:lnTo>
                  <a:pt x="6190" y="1838"/>
                </a:lnTo>
                <a:lnTo>
                  <a:pt x="6167" y="1791"/>
                </a:lnTo>
                <a:lnTo>
                  <a:pt x="6144" y="1745"/>
                </a:lnTo>
                <a:lnTo>
                  <a:pt x="6120" y="1700"/>
                </a:lnTo>
                <a:lnTo>
                  <a:pt x="6094" y="1656"/>
                </a:lnTo>
                <a:lnTo>
                  <a:pt x="6058" y="1593"/>
                </a:lnTo>
                <a:lnTo>
                  <a:pt x="6021" y="1531"/>
                </a:lnTo>
                <a:lnTo>
                  <a:pt x="5981" y="1469"/>
                </a:lnTo>
                <a:lnTo>
                  <a:pt x="5940" y="1410"/>
                </a:lnTo>
                <a:lnTo>
                  <a:pt x="5899" y="1350"/>
                </a:lnTo>
                <a:lnTo>
                  <a:pt x="5856" y="1293"/>
                </a:lnTo>
                <a:lnTo>
                  <a:pt x="5812" y="1236"/>
                </a:lnTo>
                <a:lnTo>
                  <a:pt x="5767" y="1179"/>
                </a:lnTo>
                <a:lnTo>
                  <a:pt x="5719" y="1124"/>
                </a:lnTo>
                <a:lnTo>
                  <a:pt x="5672" y="1070"/>
                </a:lnTo>
                <a:lnTo>
                  <a:pt x="5623" y="1017"/>
                </a:lnTo>
                <a:lnTo>
                  <a:pt x="5572" y="965"/>
                </a:lnTo>
                <a:lnTo>
                  <a:pt x="5521" y="915"/>
                </a:lnTo>
                <a:lnTo>
                  <a:pt x="5469" y="865"/>
                </a:lnTo>
                <a:lnTo>
                  <a:pt x="5415" y="817"/>
                </a:lnTo>
                <a:lnTo>
                  <a:pt x="5361" y="769"/>
                </a:lnTo>
                <a:lnTo>
                  <a:pt x="5305" y="724"/>
                </a:lnTo>
                <a:lnTo>
                  <a:pt x="5249" y="679"/>
                </a:lnTo>
                <a:lnTo>
                  <a:pt x="5191" y="636"/>
                </a:lnTo>
                <a:lnTo>
                  <a:pt x="5132" y="593"/>
                </a:lnTo>
                <a:lnTo>
                  <a:pt x="5073" y="552"/>
                </a:lnTo>
                <a:lnTo>
                  <a:pt x="5012" y="512"/>
                </a:lnTo>
                <a:lnTo>
                  <a:pt x="4951" y="474"/>
                </a:lnTo>
                <a:lnTo>
                  <a:pt x="4889" y="436"/>
                </a:lnTo>
                <a:lnTo>
                  <a:pt x="4825" y="401"/>
                </a:lnTo>
                <a:lnTo>
                  <a:pt x="4761" y="367"/>
                </a:lnTo>
                <a:lnTo>
                  <a:pt x="4697" y="334"/>
                </a:lnTo>
                <a:lnTo>
                  <a:pt x="4631" y="302"/>
                </a:lnTo>
                <a:lnTo>
                  <a:pt x="4565" y="272"/>
                </a:lnTo>
                <a:lnTo>
                  <a:pt x="4496" y="243"/>
                </a:lnTo>
                <a:lnTo>
                  <a:pt x="4429" y="217"/>
                </a:lnTo>
                <a:lnTo>
                  <a:pt x="4360" y="190"/>
                </a:lnTo>
                <a:lnTo>
                  <a:pt x="4295" y="168"/>
                </a:lnTo>
                <a:lnTo>
                  <a:pt x="4230" y="147"/>
                </a:lnTo>
                <a:lnTo>
                  <a:pt x="4164" y="127"/>
                </a:lnTo>
                <a:lnTo>
                  <a:pt x="4097" y="109"/>
                </a:lnTo>
                <a:lnTo>
                  <a:pt x="4030" y="91"/>
                </a:lnTo>
                <a:lnTo>
                  <a:pt x="3962" y="76"/>
                </a:lnTo>
                <a:lnTo>
                  <a:pt x="3894" y="61"/>
                </a:lnTo>
                <a:lnTo>
                  <a:pt x="3826" y="48"/>
                </a:lnTo>
                <a:lnTo>
                  <a:pt x="3756" y="37"/>
                </a:lnTo>
                <a:lnTo>
                  <a:pt x="3686" y="27"/>
                </a:lnTo>
                <a:lnTo>
                  <a:pt x="3617" y="18"/>
                </a:lnTo>
                <a:lnTo>
                  <a:pt x="3545" y="12"/>
                </a:lnTo>
                <a:lnTo>
                  <a:pt x="3475" y="6"/>
                </a:lnTo>
                <a:lnTo>
                  <a:pt x="3403" y="3"/>
                </a:lnTo>
                <a:lnTo>
                  <a:pt x="3331" y="1"/>
                </a:lnTo>
                <a:lnTo>
                  <a:pt x="3259" y="0"/>
                </a:lnTo>
                <a:lnTo>
                  <a:pt x="3186" y="1"/>
                </a:lnTo>
                <a:lnTo>
                  <a:pt x="3113" y="3"/>
                </a:lnTo>
                <a:lnTo>
                  <a:pt x="3040" y="6"/>
                </a:lnTo>
                <a:lnTo>
                  <a:pt x="2969" y="12"/>
                </a:lnTo>
                <a:lnTo>
                  <a:pt x="2898" y="19"/>
                </a:lnTo>
                <a:lnTo>
                  <a:pt x="2827" y="28"/>
                </a:lnTo>
                <a:lnTo>
                  <a:pt x="2757" y="38"/>
                </a:lnTo>
                <a:lnTo>
                  <a:pt x="2686" y="49"/>
                </a:lnTo>
                <a:lnTo>
                  <a:pt x="2617" y="62"/>
                </a:lnTo>
                <a:lnTo>
                  <a:pt x="2548" y="78"/>
                </a:lnTo>
                <a:lnTo>
                  <a:pt x="2480" y="93"/>
                </a:lnTo>
                <a:lnTo>
                  <a:pt x="2411" y="111"/>
                </a:lnTo>
                <a:lnTo>
                  <a:pt x="2344" y="130"/>
                </a:lnTo>
                <a:lnTo>
                  <a:pt x="2278" y="149"/>
                </a:lnTo>
                <a:lnTo>
                  <a:pt x="2212" y="172"/>
                </a:lnTo>
                <a:lnTo>
                  <a:pt x="2146" y="195"/>
                </a:lnTo>
                <a:lnTo>
                  <a:pt x="2079" y="220"/>
                </a:lnTo>
                <a:lnTo>
                  <a:pt x="2012" y="246"/>
                </a:lnTo>
                <a:lnTo>
                  <a:pt x="1946" y="275"/>
                </a:lnTo>
                <a:lnTo>
                  <a:pt x="1880" y="305"/>
                </a:lnTo>
                <a:lnTo>
                  <a:pt x="1815" y="336"/>
                </a:lnTo>
                <a:lnTo>
                  <a:pt x="1752" y="369"/>
                </a:lnTo>
                <a:lnTo>
                  <a:pt x="1689" y="403"/>
                </a:lnTo>
                <a:lnTo>
                  <a:pt x="1626" y="438"/>
                </a:lnTo>
                <a:lnTo>
                  <a:pt x="1566" y="475"/>
                </a:lnTo>
                <a:lnTo>
                  <a:pt x="1505" y="512"/>
                </a:lnTo>
                <a:lnTo>
                  <a:pt x="1446" y="552"/>
                </a:lnTo>
                <a:lnTo>
                  <a:pt x="1387" y="592"/>
                </a:lnTo>
                <a:lnTo>
                  <a:pt x="1329" y="634"/>
                </a:lnTo>
                <a:lnTo>
                  <a:pt x="1272" y="677"/>
                </a:lnTo>
                <a:lnTo>
                  <a:pt x="1216" y="721"/>
                </a:lnTo>
                <a:lnTo>
                  <a:pt x="1161" y="766"/>
                </a:lnTo>
                <a:lnTo>
                  <a:pt x="1108" y="812"/>
                </a:lnTo>
                <a:lnTo>
                  <a:pt x="1056" y="860"/>
                </a:lnTo>
                <a:lnTo>
                  <a:pt x="1004" y="908"/>
                </a:lnTo>
                <a:lnTo>
                  <a:pt x="952" y="958"/>
                </a:lnTo>
                <a:lnTo>
                  <a:pt x="903" y="1010"/>
                </a:lnTo>
                <a:lnTo>
                  <a:pt x="854" y="1061"/>
                </a:lnTo>
                <a:lnTo>
                  <a:pt x="807" y="1114"/>
                </a:lnTo>
                <a:lnTo>
                  <a:pt x="761" y="1168"/>
                </a:lnTo>
                <a:lnTo>
                  <a:pt x="716" y="1223"/>
                </a:lnTo>
                <a:lnTo>
                  <a:pt x="672" y="1279"/>
                </a:lnTo>
                <a:lnTo>
                  <a:pt x="630" y="1336"/>
                </a:lnTo>
                <a:lnTo>
                  <a:pt x="588" y="1394"/>
                </a:lnTo>
                <a:lnTo>
                  <a:pt x="547" y="1453"/>
                </a:lnTo>
                <a:lnTo>
                  <a:pt x="509" y="1512"/>
                </a:lnTo>
                <a:lnTo>
                  <a:pt x="472" y="1573"/>
                </a:lnTo>
                <a:lnTo>
                  <a:pt x="435" y="1635"/>
                </a:lnTo>
                <a:lnTo>
                  <a:pt x="409" y="1680"/>
                </a:lnTo>
                <a:lnTo>
                  <a:pt x="385" y="1726"/>
                </a:lnTo>
                <a:lnTo>
                  <a:pt x="361" y="1771"/>
                </a:lnTo>
                <a:lnTo>
                  <a:pt x="336" y="1819"/>
                </a:lnTo>
                <a:lnTo>
                  <a:pt x="314" y="1865"/>
                </a:lnTo>
                <a:lnTo>
                  <a:pt x="292" y="1913"/>
                </a:lnTo>
                <a:lnTo>
                  <a:pt x="270" y="1961"/>
                </a:lnTo>
                <a:lnTo>
                  <a:pt x="251" y="2009"/>
                </a:lnTo>
                <a:lnTo>
                  <a:pt x="231" y="2057"/>
                </a:lnTo>
                <a:lnTo>
                  <a:pt x="211" y="2107"/>
                </a:lnTo>
                <a:lnTo>
                  <a:pt x="193" y="2156"/>
                </a:lnTo>
                <a:lnTo>
                  <a:pt x="176" y="2206"/>
                </a:lnTo>
                <a:lnTo>
                  <a:pt x="159" y="2256"/>
                </a:lnTo>
                <a:lnTo>
                  <a:pt x="143" y="2306"/>
                </a:lnTo>
                <a:lnTo>
                  <a:pt x="127" y="2357"/>
                </a:lnTo>
                <a:lnTo>
                  <a:pt x="113" y="2408"/>
                </a:lnTo>
                <a:lnTo>
                  <a:pt x="100" y="2460"/>
                </a:lnTo>
                <a:lnTo>
                  <a:pt x="88" y="2511"/>
                </a:lnTo>
                <a:lnTo>
                  <a:pt x="76" y="2563"/>
                </a:lnTo>
                <a:lnTo>
                  <a:pt x="65" y="2616"/>
                </a:lnTo>
                <a:lnTo>
                  <a:pt x="55" y="2669"/>
                </a:lnTo>
                <a:lnTo>
                  <a:pt x="45" y="2722"/>
                </a:lnTo>
                <a:lnTo>
                  <a:pt x="36" y="2775"/>
                </a:lnTo>
                <a:lnTo>
                  <a:pt x="28" y="2829"/>
                </a:lnTo>
                <a:lnTo>
                  <a:pt x="22" y="2883"/>
                </a:lnTo>
                <a:lnTo>
                  <a:pt x="16" y="2937"/>
                </a:lnTo>
                <a:lnTo>
                  <a:pt x="11" y="2991"/>
                </a:lnTo>
                <a:lnTo>
                  <a:pt x="8" y="3046"/>
                </a:lnTo>
                <a:lnTo>
                  <a:pt x="4" y="3101"/>
                </a:lnTo>
                <a:lnTo>
                  <a:pt x="2" y="3156"/>
                </a:lnTo>
                <a:lnTo>
                  <a:pt x="0" y="3212"/>
                </a:lnTo>
                <a:lnTo>
                  <a:pt x="0" y="3267"/>
                </a:lnTo>
                <a:lnTo>
                  <a:pt x="1" y="3336"/>
                </a:lnTo>
                <a:lnTo>
                  <a:pt x="3" y="3404"/>
                </a:lnTo>
                <a:lnTo>
                  <a:pt x="6" y="3473"/>
                </a:lnTo>
                <a:lnTo>
                  <a:pt x="11" y="3541"/>
                </a:lnTo>
                <a:lnTo>
                  <a:pt x="17" y="3608"/>
                </a:lnTo>
                <a:lnTo>
                  <a:pt x="25" y="3676"/>
                </a:lnTo>
                <a:lnTo>
                  <a:pt x="34" y="3742"/>
                </a:lnTo>
                <a:lnTo>
                  <a:pt x="44" y="380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4" name="Freeform 103"/>
          <p:cNvSpPr>
            <a:spLocks/>
          </p:cNvSpPr>
          <p:nvPr/>
        </p:nvSpPr>
        <p:spPr bwMode="auto">
          <a:xfrm>
            <a:off x="6440894" y="1056344"/>
            <a:ext cx="845800" cy="875304"/>
          </a:xfrm>
          <a:custGeom>
            <a:avLst/>
            <a:gdLst>
              <a:gd name="T0" fmla="*/ 768 w 2578"/>
              <a:gd name="T1" fmla="*/ 2257 h 2668"/>
              <a:gd name="T2" fmla="*/ 869 w 2578"/>
              <a:gd name="T3" fmla="*/ 2365 h 2668"/>
              <a:gd name="T4" fmla="*/ 971 w 2578"/>
              <a:gd name="T5" fmla="*/ 2454 h 2668"/>
              <a:gd name="T6" fmla="*/ 1075 w 2578"/>
              <a:gd name="T7" fmla="*/ 2527 h 2668"/>
              <a:gd name="T8" fmla="*/ 1181 w 2578"/>
              <a:gd name="T9" fmla="*/ 2583 h 2668"/>
              <a:gd name="T10" fmla="*/ 1287 w 2578"/>
              <a:gd name="T11" fmla="*/ 2625 h 2668"/>
              <a:gd name="T12" fmla="*/ 1392 w 2578"/>
              <a:gd name="T13" fmla="*/ 2653 h 2668"/>
              <a:gd name="T14" fmla="*/ 1498 w 2578"/>
              <a:gd name="T15" fmla="*/ 2666 h 2668"/>
              <a:gd name="T16" fmla="*/ 1601 w 2578"/>
              <a:gd name="T17" fmla="*/ 2667 h 2668"/>
              <a:gd name="T18" fmla="*/ 1704 w 2578"/>
              <a:gd name="T19" fmla="*/ 2656 h 2668"/>
              <a:gd name="T20" fmla="*/ 1803 w 2578"/>
              <a:gd name="T21" fmla="*/ 2634 h 2668"/>
              <a:gd name="T22" fmla="*/ 1900 w 2578"/>
              <a:gd name="T23" fmla="*/ 2601 h 2668"/>
              <a:gd name="T24" fmla="*/ 1992 w 2578"/>
              <a:gd name="T25" fmla="*/ 2560 h 2668"/>
              <a:gd name="T26" fmla="*/ 2081 w 2578"/>
              <a:gd name="T27" fmla="*/ 2509 h 2668"/>
              <a:gd name="T28" fmla="*/ 2165 w 2578"/>
              <a:gd name="T29" fmla="*/ 2451 h 2668"/>
              <a:gd name="T30" fmla="*/ 2243 w 2578"/>
              <a:gd name="T31" fmla="*/ 2386 h 2668"/>
              <a:gd name="T32" fmla="*/ 2314 w 2578"/>
              <a:gd name="T33" fmla="*/ 2315 h 2668"/>
              <a:gd name="T34" fmla="*/ 2351 w 2578"/>
              <a:gd name="T35" fmla="*/ 2274 h 2668"/>
              <a:gd name="T36" fmla="*/ 2385 w 2578"/>
              <a:gd name="T37" fmla="*/ 2231 h 2668"/>
              <a:gd name="T38" fmla="*/ 2416 w 2578"/>
              <a:gd name="T39" fmla="*/ 2185 h 2668"/>
              <a:gd name="T40" fmla="*/ 2444 w 2578"/>
              <a:gd name="T41" fmla="*/ 2139 h 2668"/>
              <a:gd name="T42" fmla="*/ 2471 w 2578"/>
              <a:gd name="T43" fmla="*/ 2092 h 2668"/>
              <a:gd name="T44" fmla="*/ 2494 w 2578"/>
              <a:gd name="T45" fmla="*/ 2043 h 2668"/>
              <a:gd name="T46" fmla="*/ 2514 w 2578"/>
              <a:gd name="T47" fmla="*/ 1994 h 2668"/>
              <a:gd name="T48" fmla="*/ 2532 w 2578"/>
              <a:gd name="T49" fmla="*/ 1943 h 2668"/>
              <a:gd name="T50" fmla="*/ 2547 w 2578"/>
              <a:gd name="T51" fmla="*/ 1892 h 2668"/>
              <a:gd name="T52" fmla="*/ 2559 w 2578"/>
              <a:gd name="T53" fmla="*/ 1839 h 2668"/>
              <a:gd name="T54" fmla="*/ 2567 w 2578"/>
              <a:gd name="T55" fmla="*/ 1787 h 2668"/>
              <a:gd name="T56" fmla="*/ 2574 w 2578"/>
              <a:gd name="T57" fmla="*/ 1734 h 2668"/>
              <a:gd name="T58" fmla="*/ 2577 w 2578"/>
              <a:gd name="T59" fmla="*/ 1682 h 2668"/>
              <a:gd name="T60" fmla="*/ 2578 w 2578"/>
              <a:gd name="T61" fmla="*/ 1628 h 2668"/>
              <a:gd name="T62" fmla="*/ 2575 w 2578"/>
              <a:gd name="T63" fmla="*/ 1575 h 2668"/>
              <a:gd name="T64" fmla="*/ 2570 w 2578"/>
              <a:gd name="T65" fmla="*/ 1522 h 2668"/>
              <a:gd name="T66" fmla="*/ 2559 w 2578"/>
              <a:gd name="T67" fmla="*/ 1458 h 2668"/>
              <a:gd name="T68" fmla="*/ 2543 w 2578"/>
              <a:gd name="T69" fmla="*/ 1396 h 2668"/>
              <a:gd name="T70" fmla="*/ 2523 w 2578"/>
              <a:gd name="T71" fmla="*/ 1336 h 2668"/>
              <a:gd name="T72" fmla="*/ 2500 w 2578"/>
              <a:gd name="T73" fmla="*/ 1279 h 2668"/>
              <a:gd name="T74" fmla="*/ 2473 w 2578"/>
              <a:gd name="T75" fmla="*/ 1223 h 2668"/>
              <a:gd name="T76" fmla="*/ 2443 w 2578"/>
              <a:gd name="T77" fmla="*/ 1168 h 2668"/>
              <a:gd name="T78" fmla="*/ 2410 w 2578"/>
              <a:gd name="T79" fmla="*/ 1115 h 2668"/>
              <a:gd name="T80" fmla="*/ 2375 w 2578"/>
              <a:gd name="T81" fmla="*/ 1062 h 2668"/>
              <a:gd name="T82" fmla="*/ 2299 w 2578"/>
              <a:gd name="T83" fmla="*/ 961 h 2668"/>
              <a:gd name="T84" fmla="*/ 2220 w 2578"/>
              <a:gd name="T85" fmla="*/ 860 h 2668"/>
              <a:gd name="T86" fmla="*/ 2139 w 2578"/>
              <a:gd name="T87" fmla="*/ 762 h 2668"/>
              <a:gd name="T88" fmla="*/ 2060 w 2578"/>
              <a:gd name="T89" fmla="*/ 665 h 2668"/>
              <a:gd name="T90" fmla="*/ 1911 w 2578"/>
              <a:gd name="T91" fmla="*/ 473 h 2668"/>
              <a:gd name="T92" fmla="*/ 1770 w 2578"/>
              <a:gd name="T93" fmla="*/ 290 h 2668"/>
              <a:gd name="T94" fmla="*/ 1643 w 2578"/>
              <a:gd name="T95" fmla="*/ 129 h 2668"/>
              <a:gd name="T96" fmla="*/ 1542 w 2578"/>
              <a:gd name="T97" fmla="*/ 0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8" h="2668">
                <a:moveTo>
                  <a:pt x="0" y="1351"/>
                </a:moveTo>
                <a:lnTo>
                  <a:pt x="768" y="2257"/>
                </a:lnTo>
                <a:lnTo>
                  <a:pt x="819" y="2313"/>
                </a:lnTo>
                <a:lnTo>
                  <a:pt x="869" y="2365"/>
                </a:lnTo>
                <a:lnTo>
                  <a:pt x="919" y="2411"/>
                </a:lnTo>
                <a:lnTo>
                  <a:pt x="971" y="2454"/>
                </a:lnTo>
                <a:lnTo>
                  <a:pt x="1023" y="2493"/>
                </a:lnTo>
                <a:lnTo>
                  <a:pt x="1075" y="2527"/>
                </a:lnTo>
                <a:lnTo>
                  <a:pt x="1128" y="2557"/>
                </a:lnTo>
                <a:lnTo>
                  <a:pt x="1181" y="2583"/>
                </a:lnTo>
                <a:lnTo>
                  <a:pt x="1234" y="2606"/>
                </a:lnTo>
                <a:lnTo>
                  <a:pt x="1287" y="2625"/>
                </a:lnTo>
                <a:lnTo>
                  <a:pt x="1339" y="2641"/>
                </a:lnTo>
                <a:lnTo>
                  <a:pt x="1392" y="2653"/>
                </a:lnTo>
                <a:lnTo>
                  <a:pt x="1445" y="2661"/>
                </a:lnTo>
                <a:lnTo>
                  <a:pt x="1498" y="2666"/>
                </a:lnTo>
                <a:lnTo>
                  <a:pt x="1550" y="2668"/>
                </a:lnTo>
                <a:lnTo>
                  <a:pt x="1601" y="2667"/>
                </a:lnTo>
                <a:lnTo>
                  <a:pt x="1653" y="2663"/>
                </a:lnTo>
                <a:lnTo>
                  <a:pt x="1704" y="2656"/>
                </a:lnTo>
                <a:lnTo>
                  <a:pt x="1753" y="2646"/>
                </a:lnTo>
                <a:lnTo>
                  <a:pt x="1803" y="2634"/>
                </a:lnTo>
                <a:lnTo>
                  <a:pt x="1852" y="2619"/>
                </a:lnTo>
                <a:lnTo>
                  <a:pt x="1900" y="2601"/>
                </a:lnTo>
                <a:lnTo>
                  <a:pt x="1947" y="2582"/>
                </a:lnTo>
                <a:lnTo>
                  <a:pt x="1992" y="2560"/>
                </a:lnTo>
                <a:lnTo>
                  <a:pt x="2037" y="2536"/>
                </a:lnTo>
                <a:lnTo>
                  <a:pt x="2081" y="2509"/>
                </a:lnTo>
                <a:lnTo>
                  <a:pt x="2124" y="2481"/>
                </a:lnTo>
                <a:lnTo>
                  <a:pt x="2165" y="2451"/>
                </a:lnTo>
                <a:lnTo>
                  <a:pt x="2204" y="2419"/>
                </a:lnTo>
                <a:lnTo>
                  <a:pt x="2243" y="2386"/>
                </a:lnTo>
                <a:lnTo>
                  <a:pt x="2279" y="2352"/>
                </a:lnTo>
                <a:lnTo>
                  <a:pt x="2314" y="2315"/>
                </a:lnTo>
                <a:lnTo>
                  <a:pt x="2333" y="2294"/>
                </a:lnTo>
                <a:lnTo>
                  <a:pt x="2351" y="2274"/>
                </a:lnTo>
                <a:lnTo>
                  <a:pt x="2368" y="2253"/>
                </a:lnTo>
                <a:lnTo>
                  <a:pt x="2385" y="2231"/>
                </a:lnTo>
                <a:lnTo>
                  <a:pt x="2401" y="2209"/>
                </a:lnTo>
                <a:lnTo>
                  <a:pt x="2416" y="2185"/>
                </a:lnTo>
                <a:lnTo>
                  <a:pt x="2431" y="2162"/>
                </a:lnTo>
                <a:lnTo>
                  <a:pt x="2444" y="2139"/>
                </a:lnTo>
                <a:lnTo>
                  <a:pt x="2457" y="2116"/>
                </a:lnTo>
                <a:lnTo>
                  <a:pt x="2471" y="2092"/>
                </a:lnTo>
                <a:lnTo>
                  <a:pt x="2483" y="2067"/>
                </a:lnTo>
                <a:lnTo>
                  <a:pt x="2494" y="2043"/>
                </a:lnTo>
                <a:lnTo>
                  <a:pt x="2505" y="2019"/>
                </a:lnTo>
                <a:lnTo>
                  <a:pt x="2514" y="1994"/>
                </a:lnTo>
                <a:lnTo>
                  <a:pt x="2523" y="1968"/>
                </a:lnTo>
                <a:lnTo>
                  <a:pt x="2532" y="1943"/>
                </a:lnTo>
                <a:lnTo>
                  <a:pt x="2540" y="1917"/>
                </a:lnTo>
                <a:lnTo>
                  <a:pt x="2547" y="1892"/>
                </a:lnTo>
                <a:lnTo>
                  <a:pt x="2553" y="1866"/>
                </a:lnTo>
                <a:lnTo>
                  <a:pt x="2559" y="1839"/>
                </a:lnTo>
                <a:lnTo>
                  <a:pt x="2563" y="1814"/>
                </a:lnTo>
                <a:lnTo>
                  <a:pt x="2567" y="1787"/>
                </a:lnTo>
                <a:lnTo>
                  <a:pt x="2572" y="1761"/>
                </a:lnTo>
                <a:lnTo>
                  <a:pt x="2574" y="1734"/>
                </a:lnTo>
                <a:lnTo>
                  <a:pt x="2576" y="1708"/>
                </a:lnTo>
                <a:lnTo>
                  <a:pt x="2577" y="1682"/>
                </a:lnTo>
                <a:lnTo>
                  <a:pt x="2578" y="1654"/>
                </a:lnTo>
                <a:lnTo>
                  <a:pt x="2578" y="1628"/>
                </a:lnTo>
                <a:lnTo>
                  <a:pt x="2577" y="1601"/>
                </a:lnTo>
                <a:lnTo>
                  <a:pt x="2575" y="1575"/>
                </a:lnTo>
                <a:lnTo>
                  <a:pt x="2573" y="1548"/>
                </a:lnTo>
                <a:lnTo>
                  <a:pt x="2570" y="1522"/>
                </a:lnTo>
                <a:lnTo>
                  <a:pt x="2565" y="1490"/>
                </a:lnTo>
                <a:lnTo>
                  <a:pt x="2559" y="1458"/>
                </a:lnTo>
                <a:lnTo>
                  <a:pt x="2552" y="1427"/>
                </a:lnTo>
                <a:lnTo>
                  <a:pt x="2543" y="1396"/>
                </a:lnTo>
                <a:lnTo>
                  <a:pt x="2534" y="1366"/>
                </a:lnTo>
                <a:lnTo>
                  <a:pt x="2523" y="1336"/>
                </a:lnTo>
                <a:lnTo>
                  <a:pt x="2512" y="1308"/>
                </a:lnTo>
                <a:lnTo>
                  <a:pt x="2500" y="1279"/>
                </a:lnTo>
                <a:lnTo>
                  <a:pt x="2487" y="1250"/>
                </a:lnTo>
                <a:lnTo>
                  <a:pt x="2473" y="1223"/>
                </a:lnTo>
                <a:lnTo>
                  <a:pt x="2458" y="1195"/>
                </a:lnTo>
                <a:lnTo>
                  <a:pt x="2443" y="1168"/>
                </a:lnTo>
                <a:lnTo>
                  <a:pt x="2427" y="1141"/>
                </a:lnTo>
                <a:lnTo>
                  <a:pt x="2410" y="1115"/>
                </a:lnTo>
                <a:lnTo>
                  <a:pt x="2392" y="1088"/>
                </a:lnTo>
                <a:lnTo>
                  <a:pt x="2375" y="1062"/>
                </a:lnTo>
                <a:lnTo>
                  <a:pt x="2337" y="1010"/>
                </a:lnTo>
                <a:lnTo>
                  <a:pt x="2299" y="961"/>
                </a:lnTo>
                <a:lnTo>
                  <a:pt x="2260" y="910"/>
                </a:lnTo>
                <a:lnTo>
                  <a:pt x="2220" y="860"/>
                </a:lnTo>
                <a:lnTo>
                  <a:pt x="2179" y="812"/>
                </a:lnTo>
                <a:lnTo>
                  <a:pt x="2139" y="762"/>
                </a:lnTo>
                <a:lnTo>
                  <a:pt x="2099" y="714"/>
                </a:lnTo>
                <a:lnTo>
                  <a:pt x="2060" y="665"/>
                </a:lnTo>
                <a:lnTo>
                  <a:pt x="1985" y="568"/>
                </a:lnTo>
                <a:lnTo>
                  <a:pt x="1911" y="473"/>
                </a:lnTo>
                <a:lnTo>
                  <a:pt x="1839" y="380"/>
                </a:lnTo>
                <a:lnTo>
                  <a:pt x="1770" y="290"/>
                </a:lnTo>
                <a:lnTo>
                  <a:pt x="1704" y="206"/>
                </a:lnTo>
                <a:lnTo>
                  <a:pt x="1643" y="129"/>
                </a:lnTo>
                <a:lnTo>
                  <a:pt x="1589" y="60"/>
                </a:lnTo>
                <a:lnTo>
                  <a:pt x="1542" y="0"/>
                </a:lnTo>
                <a:lnTo>
                  <a:pt x="0" y="1351"/>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5" name="Freeform 104"/>
          <p:cNvSpPr>
            <a:spLocks/>
          </p:cNvSpPr>
          <p:nvPr/>
        </p:nvSpPr>
        <p:spPr bwMode="auto">
          <a:xfrm>
            <a:off x="5892470" y="4348900"/>
            <a:ext cx="878582" cy="847438"/>
          </a:xfrm>
          <a:custGeom>
            <a:avLst/>
            <a:gdLst>
              <a:gd name="T0" fmla="*/ 2133 w 2679"/>
              <a:gd name="T1" fmla="*/ 1921 h 2584"/>
              <a:gd name="T2" fmla="*/ 2256 w 2679"/>
              <a:gd name="T3" fmla="*/ 1840 h 2584"/>
              <a:gd name="T4" fmla="*/ 2363 w 2679"/>
              <a:gd name="T5" fmla="*/ 1752 h 2584"/>
              <a:gd name="T6" fmla="*/ 2452 w 2679"/>
              <a:gd name="T7" fmla="*/ 1660 h 2584"/>
              <a:gd name="T8" fmla="*/ 2526 w 2679"/>
              <a:gd name="T9" fmla="*/ 1563 h 2584"/>
              <a:gd name="T10" fmla="*/ 2583 w 2679"/>
              <a:gd name="T11" fmla="*/ 1464 h 2584"/>
              <a:gd name="T12" fmla="*/ 2627 w 2679"/>
              <a:gd name="T13" fmla="*/ 1362 h 2584"/>
              <a:gd name="T14" fmla="*/ 2657 w 2679"/>
              <a:gd name="T15" fmla="*/ 1259 h 2584"/>
              <a:gd name="T16" fmla="*/ 2675 w 2679"/>
              <a:gd name="T17" fmla="*/ 1154 h 2584"/>
              <a:gd name="T18" fmla="*/ 2679 w 2679"/>
              <a:gd name="T19" fmla="*/ 1049 h 2584"/>
              <a:gd name="T20" fmla="*/ 2672 w 2679"/>
              <a:gd name="T21" fmla="*/ 946 h 2584"/>
              <a:gd name="T22" fmla="*/ 2655 w 2679"/>
              <a:gd name="T23" fmla="*/ 843 h 2584"/>
              <a:gd name="T24" fmla="*/ 2627 w 2679"/>
              <a:gd name="T25" fmla="*/ 743 h 2584"/>
              <a:gd name="T26" fmla="*/ 2590 w 2679"/>
              <a:gd name="T27" fmla="*/ 646 h 2584"/>
              <a:gd name="T28" fmla="*/ 2545 w 2679"/>
              <a:gd name="T29" fmla="*/ 552 h 2584"/>
              <a:gd name="T30" fmla="*/ 2492 w 2679"/>
              <a:gd name="T31" fmla="*/ 464 h 2584"/>
              <a:gd name="T32" fmla="*/ 2432 w 2679"/>
              <a:gd name="T33" fmla="*/ 380 h 2584"/>
              <a:gd name="T34" fmla="*/ 2396 w 2679"/>
              <a:gd name="T35" fmla="*/ 337 h 2584"/>
              <a:gd name="T36" fmla="*/ 2359 w 2679"/>
              <a:gd name="T37" fmla="*/ 296 h 2584"/>
              <a:gd name="T38" fmla="*/ 2319 w 2679"/>
              <a:gd name="T39" fmla="*/ 259 h 2584"/>
              <a:gd name="T40" fmla="*/ 2277 w 2679"/>
              <a:gd name="T41" fmla="*/ 222 h 2584"/>
              <a:gd name="T42" fmla="*/ 2234 w 2679"/>
              <a:gd name="T43" fmla="*/ 189 h 2584"/>
              <a:gd name="T44" fmla="*/ 2189 w 2679"/>
              <a:gd name="T45" fmla="*/ 158 h 2584"/>
              <a:gd name="T46" fmla="*/ 2142 w 2679"/>
              <a:gd name="T47" fmla="*/ 130 h 2584"/>
              <a:gd name="T48" fmla="*/ 2095 w 2679"/>
              <a:gd name="T49" fmla="*/ 104 h 2584"/>
              <a:gd name="T50" fmla="*/ 2046 w 2679"/>
              <a:gd name="T51" fmla="*/ 81 h 2584"/>
              <a:gd name="T52" fmla="*/ 1996 w 2679"/>
              <a:gd name="T53" fmla="*/ 61 h 2584"/>
              <a:gd name="T54" fmla="*/ 1945 w 2679"/>
              <a:gd name="T55" fmla="*/ 44 h 2584"/>
              <a:gd name="T56" fmla="*/ 1893 w 2679"/>
              <a:gd name="T57" fmla="*/ 29 h 2584"/>
              <a:gd name="T58" fmla="*/ 1841 w 2679"/>
              <a:gd name="T59" fmla="*/ 17 h 2584"/>
              <a:gd name="T60" fmla="*/ 1787 w 2679"/>
              <a:gd name="T61" fmla="*/ 9 h 2584"/>
              <a:gd name="T62" fmla="*/ 1734 w 2679"/>
              <a:gd name="T63" fmla="*/ 3 h 2584"/>
              <a:gd name="T64" fmla="*/ 1680 w 2679"/>
              <a:gd name="T65" fmla="*/ 0 h 2584"/>
              <a:gd name="T66" fmla="*/ 1614 w 2679"/>
              <a:gd name="T67" fmla="*/ 1 h 2584"/>
              <a:gd name="T68" fmla="*/ 1550 w 2679"/>
              <a:gd name="T69" fmla="*/ 7 h 2584"/>
              <a:gd name="T70" fmla="*/ 1488 w 2679"/>
              <a:gd name="T71" fmla="*/ 18 h 2584"/>
              <a:gd name="T72" fmla="*/ 1427 w 2679"/>
              <a:gd name="T73" fmla="*/ 33 h 2584"/>
              <a:gd name="T74" fmla="*/ 1366 w 2679"/>
              <a:gd name="T75" fmla="*/ 52 h 2584"/>
              <a:gd name="T76" fmla="*/ 1307 w 2679"/>
              <a:gd name="T77" fmla="*/ 72 h 2584"/>
              <a:gd name="T78" fmla="*/ 1249 w 2679"/>
              <a:gd name="T79" fmla="*/ 97 h 2584"/>
              <a:gd name="T80" fmla="*/ 1190 w 2679"/>
              <a:gd name="T81" fmla="*/ 124 h 2584"/>
              <a:gd name="T82" fmla="*/ 1077 w 2679"/>
              <a:gd name="T83" fmla="*/ 184 h 2584"/>
              <a:gd name="T84" fmla="*/ 965 w 2679"/>
              <a:gd name="T85" fmla="*/ 248 h 2584"/>
              <a:gd name="T86" fmla="*/ 855 w 2679"/>
              <a:gd name="T87" fmla="*/ 314 h 2584"/>
              <a:gd name="T88" fmla="*/ 745 w 2679"/>
              <a:gd name="T89" fmla="*/ 377 h 2584"/>
              <a:gd name="T90" fmla="*/ 529 w 2679"/>
              <a:gd name="T91" fmla="*/ 497 h 2584"/>
              <a:gd name="T92" fmla="*/ 325 w 2679"/>
              <a:gd name="T93" fmla="*/ 610 h 2584"/>
              <a:gd name="T94" fmla="*/ 145 w 2679"/>
              <a:gd name="T95" fmla="*/ 711 h 2584"/>
              <a:gd name="T96" fmla="*/ 0 w 2679"/>
              <a:gd name="T97" fmla="*/ 792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79" h="2584">
                <a:moveTo>
                  <a:pt x="1019" y="2584"/>
                </a:moveTo>
                <a:lnTo>
                  <a:pt x="2133" y="1921"/>
                </a:lnTo>
                <a:lnTo>
                  <a:pt x="2197" y="1880"/>
                </a:lnTo>
                <a:lnTo>
                  <a:pt x="2256" y="1840"/>
                </a:lnTo>
                <a:lnTo>
                  <a:pt x="2311" y="1796"/>
                </a:lnTo>
                <a:lnTo>
                  <a:pt x="2363" y="1752"/>
                </a:lnTo>
                <a:lnTo>
                  <a:pt x="2409" y="1706"/>
                </a:lnTo>
                <a:lnTo>
                  <a:pt x="2452" y="1660"/>
                </a:lnTo>
                <a:lnTo>
                  <a:pt x="2491" y="1611"/>
                </a:lnTo>
                <a:lnTo>
                  <a:pt x="2526" y="1563"/>
                </a:lnTo>
                <a:lnTo>
                  <a:pt x="2557" y="1513"/>
                </a:lnTo>
                <a:lnTo>
                  <a:pt x="2583" y="1464"/>
                </a:lnTo>
                <a:lnTo>
                  <a:pt x="2607" y="1413"/>
                </a:lnTo>
                <a:lnTo>
                  <a:pt x="2627" y="1362"/>
                </a:lnTo>
                <a:lnTo>
                  <a:pt x="2644" y="1311"/>
                </a:lnTo>
                <a:lnTo>
                  <a:pt x="2657" y="1259"/>
                </a:lnTo>
                <a:lnTo>
                  <a:pt x="2667" y="1206"/>
                </a:lnTo>
                <a:lnTo>
                  <a:pt x="2675" y="1154"/>
                </a:lnTo>
                <a:lnTo>
                  <a:pt x="2678" y="1101"/>
                </a:lnTo>
                <a:lnTo>
                  <a:pt x="2679" y="1049"/>
                </a:lnTo>
                <a:lnTo>
                  <a:pt x="2677" y="997"/>
                </a:lnTo>
                <a:lnTo>
                  <a:pt x="2672" y="946"/>
                </a:lnTo>
                <a:lnTo>
                  <a:pt x="2665" y="894"/>
                </a:lnTo>
                <a:lnTo>
                  <a:pt x="2655" y="843"/>
                </a:lnTo>
                <a:lnTo>
                  <a:pt x="2642" y="792"/>
                </a:lnTo>
                <a:lnTo>
                  <a:pt x="2627" y="743"/>
                </a:lnTo>
                <a:lnTo>
                  <a:pt x="2610" y="694"/>
                </a:lnTo>
                <a:lnTo>
                  <a:pt x="2590" y="646"/>
                </a:lnTo>
                <a:lnTo>
                  <a:pt x="2569" y="598"/>
                </a:lnTo>
                <a:lnTo>
                  <a:pt x="2545" y="552"/>
                </a:lnTo>
                <a:lnTo>
                  <a:pt x="2519" y="508"/>
                </a:lnTo>
                <a:lnTo>
                  <a:pt x="2492" y="464"/>
                </a:lnTo>
                <a:lnTo>
                  <a:pt x="2463" y="421"/>
                </a:lnTo>
                <a:lnTo>
                  <a:pt x="2432" y="380"/>
                </a:lnTo>
                <a:lnTo>
                  <a:pt x="2415" y="359"/>
                </a:lnTo>
                <a:lnTo>
                  <a:pt x="2396" y="337"/>
                </a:lnTo>
                <a:lnTo>
                  <a:pt x="2377" y="317"/>
                </a:lnTo>
                <a:lnTo>
                  <a:pt x="2359" y="296"/>
                </a:lnTo>
                <a:lnTo>
                  <a:pt x="2339" y="278"/>
                </a:lnTo>
                <a:lnTo>
                  <a:pt x="2319" y="259"/>
                </a:lnTo>
                <a:lnTo>
                  <a:pt x="2298" y="240"/>
                </a:lnTo>
                <a:lnTo>
                  <a:pt x="2277" y="222"/>
                </a:lnTo>
                <a:lnTo>
                  <a:pt x="2255" y="206"/>
                </a:lnTo>
                <a:lnTo>
                  <a:pt x="2234" y="189"/>
                </a:lnTo>
                <a:lnTo>
                  <a:pt x="2211" y="174"/>
                </a:lnTo>
                <a:lnTo>
                  <a:pt x="2189" y="158"/>
                </a:lnTo>
                <a:lnTo>
                  <a:pt x="2166" y="144"/>
                </a:lnTo>
                <a:lnTo>
                  <a:pt x="2142" y="130"/>
                </a:lnTo>
                <a:lnTo>
                  <a:pt x="2119" y="117"/>
                </a:lnTo>
                <a:lnTo>
                  <a:pt x="2095" y="104"/>
                </a:lnTo>
                <a:lnTo>
                  <a:pt x="2070" y="92"/>
                </a:lnTo>
                <a:lnTo>
                  <a:pt x="2046" y="81"/>
                </a:lnTo>
                <a:lnTo>
                  <a:pt x="2021" y="71"/>
                </a:lnTo>
                <a:lnTo>
                  <a:pt x="1996" y="61"/>
                </a:lnTo>
                <a:lnTo>
                  <a:pt x="1970" y="53"/>
                </a:lnTo>
                <a:lnTo>
                  <a:pt x="1945" y="44"/>
                </a:lnTo>
                <a:lnTo>
                  <a:pt x="1919" y="36"/>
                </a:lnTo>
                <a:lnTo>
                  <a:pt x="1893" y="29"/>
                </a:lnTo>
                <a:lnTo>
                  <a:pt x="1867" y="23"/>
                </a:lnTo>
                <a:lnTo>
                  <a:pt x="1841" y="17"/>
                </a:lnTo>
                <a:lnTo>
                  <a:pt x="1814" y="13"/>
                </a:lnTo>
                <a:lnTo>
                  <a:pt x="1787" y="9"/>
                </a:lnTo>
                <a:lnTo>
                  <a:pt x="1760" y="5"/>
                </a:lnTo>
                <a:lnTo>
                  <a:pt x="1734" y="3"/>
                </a:lnTo>
                <a:lnTo>
                  <a:pt x="1706" y="1"/>
                </a:lnTo>
                <a:lnTo>
                  <a:pt x="1680" y="0"/>
                </a:lnTo>
                <a:lnTo>
                  <a:pt x="1647" y="0"/>
                </a:lnTo>
                <a:lnTo>
                  <a:pt x="1614" y="1"/>
                </a:lnTo>
                <a:lnTo>
                  <a:pt x="1582" y="4"/>
                </a:lnTo>
                <a:lnTo>
                  <a:pt x="1550" y="7"/>
                </a:lnTo>
                <a:lnTo>
                  <a:pt x="1519" y="12"/>
                </a:lnTo>
                <a:lnTo>
                  <a:pt x="1488" y="18"/>
                </a:lnTo>
                <a:lnTo>
                  <a:pt x="1458" y="25"/>
                </a:lnTo>
                <a:lnTo>
                  <a:pt x="1427" y="33"/>
                </a:lnTo>
                <a:lnTo>
                  <a:pt x="1396" y="42"/>
                </a:lnTo>
                <a:lnTo>
                  <a:pt x="1366" y="52"/>
                </a:lnTo>
                <a:lnTo>
                  <a:pt x="1337" y="61"/>
                </a:lnTo>
                <a:lnTo>
                  <a:pt x="1307" y="72"/>
                </a:lnTo>
                <a:lnTo>
                  <a:pt x="1277" y="85"/>
                </a:lnTo>
                <a:lnTo>
                  <a:pt x="1249" y="97"/>
                </a:lnTo>
                <a:lnTo>
                  <a:pt x="1219" y="110"/>
                </a:lnTo>
                <a:lnTo>
                  <a:pt x="1190" y="124"/>
                </a:lnTo>
                <a:lnTo>
                  <a:pt x="1133" y="153"/>
                </a:lnTo>
                <a:lnTo>
                  <a:pt x="1077" y="184"/>
                </a:lnTo>
                <a:lnTo>
                  <a:pt x="1021" y="216"/>
                </a:lnTo>
                <a:lnTo>
                  <a:pt x="965" y="248"/>
                </a:lnTo>
                <a:lnTo>
                  <a:pt x="910" y="281"/>
                </a:lnTo>
                <a:lnTo>
                  <a:pt x="855" y="314"/>
                </a:lnTo>
                <a:lnTo>
                  <a:pt x="800" y="346"/>
                </a:lnTo>
                <a:lnTo>
                  <a:pt x="745" y="377"/>
                </a:lnTo>
                <a:lnTo>
                  <a:pt x="637" y="437"/>
                </a:lnTo>
                <a:lnTo>
                  <a:pt x="529" y="497"/>
                </a:lnTo>
                <a:lnTo>
                  <a:pt x="426" y="555"/>
                </a:lnTo>
                <a:lnTo>
                  <a:pt x="325" y="610"/>
                </a:lnTo>
                <a:lnTo>
                  <a:pt x="231" y="662"/>
                </a:lnTo>
                <a:lnTo>
                  <a:pt x="145" y="711"/>
                </a:lnTo>
                <a:lnTo>
                  <a:pt x="67" y="755"/>
                </a:lnTo>
                <a:lnTo>
                  <a:pt x="0" y="792"/>
                </a:lnTo>
                <a:lnTo>
                  <a:pt x="1019" y="2584"/>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6" name="Freeform 105"/>
          <p:cNvSpPr>
            <a:spLocks/>
          </p:cNvSpPr>
          <p:nvPr/>
        </p:nvSpPr>
        <p:spPr bwMode="auto">
          <a:xfrm>
            <a:off x="7249688" y="5437297"/>
            <a:ext cx="790069" cy="840881"/>
          </a:xfrm>
          <a:custGeom>
            <a:avLst/>
            <a:gdLst>
              <a:gd name="T0" fmla="*/ 2316 w 2410"/>
              <a:gd name="T1" fmla="*/ 1444 h 2563"/>
              <a:gd name="T2" fmla="*/ 2363 w 2410"/>
              <a:gd name="T3" fmla="*/ 1304 h 2563"/>
              <a:gd name="T4" fmla="*/ 2394 w 2410"/>
              <a:gd name="T5" fmla="*/ 1170 h 2563"/>
              <a:gd name="T6" fmla="*/ 2408 w 2410"/>
              <a:gd name="T7" fmla="*/ 1043 h 2563"/>
              <a:gd name="T8" fmla="*/ 2409 w 2410"/>
              <a:gd name="T9" fmla="*/ 922 h 2563"/>
              <a:gd name="T10" fmla="*/ 2396 w 2410"/>
              <a:gd name="T11" fmla="*/ 807 h 2563"/>
              <a:gd name="T12" fmla="*/ 2371 w 2410"/>
              <a:gd name="T13" fmla="*/ 699 h 2563"/>
              <a:gd name="T14" fmla="*/ 2333 w 2410"/>
              <a:gd name="T15" fmla="*/ 599 h 2563"/>
              <a:gd name="T16" fmla="*/ 2286 w 2410"/>
              <a:gd name="T17" fmla="*/ 505 h 2563"/>
              <a:gd name="T18" fmla="*/ 2230 w 2410"/>
              <a:gd name="T19" fmla="*/ 419 h 2563"/>
              <a:gd name="T20" fmla="*/ 2165 w 2410"/>
              <a:gd name="T21" fmla="*/ 341 h 2563"/>
              <a:gd name="T22" fmla="*/ 2092 w 2410"/>
              <a:gd name="T23" fmla="*/ 269 h 2563"/>
              <a:gd name="T24" fmla="*/ 2013 w 2410"/>
              <a:gd name="T25" fmla="*/ 206 h 2563"/>
              <a:gd name="T26" fmla="*/ 1928 w 2410"/>
              <a:gd name="T27" fmla="*/ 151 h 2563"/>
              <a:gd name="T28" fmla="*/ 1839 w 2410"/>
              <a:gd name="T29" fmla="*/ 104 h 2563"/>
              <a:gd name="T30" fmla="*/ 1747 w 2410"/>
              <a:gd name="T31" fmla="*/ 64 h 2563"/>
              <a:gd name="T32" fmla="*/ 1652 w 2410"/>
              <a:gd name="T33" fmla="*/ 34 h 2563"/>
              <a:gd name="T34" fmla="*/ 1599 w 2410"/>
              <a:gd name="T35" fmla="*/ 21 h 2563"/>
              <a:gd name="T36" fmla="*/ 1546 w 2410"/>
              <a:gd name="T37" fmla="*/ 11 h 2563"/>
              <a:gd name="T38" fmla="*/ 1493 w 2410"/>
              <a:gd name="T39" fmla="*/ 5 h 2563"/>
              <a:gd name="T40" fmla="*/ 1440 w 2410"/>
              <a:gd name="T41" fmla="*/ 1 h 2563"/>
              <a:gd name="T42" fmla="*/ 1386 w 2410"/>
              <a:gd name="T43" fmla="*/ 0 h 2563"/>
              <a:gd name="T44" fmla="*/ 1333 w 2410"/>
              <a:gd name="T45" fmla="*/ 2 h 2563"/>
              <a:gd name="T46" fmla="*/ 1281 w 2410"/>
              <a:gd name="T47" fmla="*/ 8 h 2563"/>
              <a:gd name="T48" fmla="*/ 1228 w 2410"/>
              <a:gd name="T49" fmla="*/ 17 h 2563"/>
              <a:gd name="T50" fmla="*/ 1178 w 2410"/>
              <a:gd name="T51" fmla="*/ 28 h 2563"/>
              <a:gd name="T52" fmla="*/ 1127 w 2410"/>
              <a:gd name="T53" fmla="*/ 41 h 2563"/>
              <a:gd name="T54" fmla="*/ 1077 w 2410"/>
              <a:gd name="T55" fmla="*/ 58 h 2563"/>
              <a:gd name="T56" fmla="*/ 1028 w 2410"/>
              <a:gd name="T57" fmla="*/ 77 h 2563"/>
              <a:gd name="T58" fmla="*/ 981 w 2410"/>
              <a:gd name="T59" fmla="*/ 99 h 2563"/>
              <a:gd name="T60" fmla="*/ 934 w 2410"/>
              <a:gd name="T61" fmla="*/ 125 h 2563"/>
              <a:gd name="T62" fmla="*/ 888 w 2410"/>
              <a:gd name="T63" fmla="*/ 152 h 2563"/>
              <a:gd name="T64" fmla="*/ 846 w 2410"/>
              <a:gd name="T65" fmla="*/ 182 h 2563"/>
              <a:gd name="T66" fmla="*/ 795 w 2410"/>
              <a:gd name="T67" fmla="*/ 222 h 2563"/>
              <a:gd name="T68" fmla="*/ 749 w 2410"/>
              <a:gd name="T69" fmla="*/ 266 h 2563"/>
              <a:gd name="T70" fmla="*/ 707 w 2410"/>
              <a:gd name="T71" fmla="*/ 311 h 2563"/>
              <a:gd name="T72" fmla="*/ 667 w 2410"/>
              <a:gd name="T73" fmla="*/ 360 h 2563"/>
              <a:gd name="T74" fmla="*/ 631 w 2410"/>
              <a:gd name="T75" fmla="*/ 411 h 2563"/>
              <a:gd name="T76" fmla="*/ 598 w 2410"/>
              <a:gd name="T77" fmla="*/ 464 h 2563"/>
              <a:gd name="T78" fmla="*/ 566 w 2410"/>
              <a:gd name="T79" fmla="*/ 518 h 2563"/>
              <a:gd name="T80" fmla="*/ 537 w 2410"/>
              <a:gd name="T81" fmla="*/ 575 h 2563"/>
              <a:gd name="T82" fmla="*/ 484 w 2410"/>
              <a:gd name="T83" fmla="*/ 690 h 2563"/>
              <a:gd name="T84" fmla="*/ 434 w 2410"/>
              <a:gd name="T85" fmla="*/ 809 h 2563"/>
              <a:gd name="T86" fmla="*/ 387 w 2410"/>
              <a:gd name="T87" fmla="*/ 928 h 2563"/>
              <a:gd name="T88" fmla="*/ 337 w 2410"/>
              <a:gd name="T89" fmla="*/ 1045 h 2563"/>
              <a:gd name="T90" fmla="*/ 289 w 2410"/>
              <a:gd name="T91" fmla="*/ 1158 h 2563"/>
              <a:gd name="T92" fmla="*/ 240 w 2410"/>
              <a:gd name="T93" fmla="*/ 1270 h 2563"/>
              <a:gd name="T94" fmla="*/ 193 w 2410"/>
              <a:gd name="T95" fmla="*/ 1378 h 2563"/>
              <a:gd name="T96" fmla="*/ 148 w 2410"/>
              <a:gd name="T97" fmla="*/ 1483 h 2563"/>
              <a:gd name="T98" fmla="*/ 105 w 2410"/>
              <a:gd name="T99" fmla="*/ 1581 h 2563"/>
              <a:gd name="T100" fmla="*/ 65 w 2410"/>
              <a:gd name="T101" fmla="*/ 1673 h 2563"/>
              <a:gd name="T102" fmla="*/ 30 w 2410"/>
              <a:gd name="T103" fmla="*/ 1754 h 2563"/>
              <a:gd name="T104" fmla="*/ 0 w 2410"/>
              <a:gd name="T105" fmla="*/ 1825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0" h="2563">
                <a:moveTo>
                  <a:pt x="1884" y="2563"/>
                </a:moveTo>
                <a:lnTo>
                  <a:pt x="2316" y="1444"/>
                </a:lnTo>
                <a:lnTo>
                  <a:pt x="2342" y="1374"/>
                </a:lnTo>
                <a:lnTo>
                  <a:pt x="2363" y="1304"/>
                </a:lnTo>
                <a:lnTo>
                  <a:pt x="2380" y="1236"/>
                </a:lnTo>
                <a:lnTo>
                  <a:pt x="2394" y="1170"/>
                </a:lnTo>
                <a:lnTo>
                  <a:pt x="2402" y="1106"/>
                </a:lnTo>
                <a:lnTo>
                  <a:pt x="2408" y="1043"/>
                </a:lnTo>
                <a:lnTo>
                  <a:pt x="2410" y="981"/>
                </a:lnTo>
                <a:lnTo>
                  <a:pt x="2409" y="922"/>
                </a:lnTo>
                <a:lnTo>
                  <a:pt x="2404" y="863"/>
                </a:lnTo>
                <a:lnTo>
                  <a:pt x="2396" y="807"/>
                </a:lnTo>
                <a:lnTo>
                  <a:pt x="2385" y="752"/>
                </a:lnTo>
                <a:lnTo>
                  <a:pt x="2371" y="699"/>
                </a:lnTo>
                <a:lnTo>
                  <a:pt x="2353" y="648"/>
                </a:lnTo>
                <a:lnTo>
                  <a:pt x="2333" y="599"/>
                </a:lnTo>
                <a:lnTo>
                  <a:pt x="2311" y="551"/>
                </a:lnTo>
                <a:lnTo>
                  <a:pt x="2286" y="505"/>
                </a:lnTo>
                <a:lnTo>
                  <a:pt x="2259" y="461"/>
                </a:lnTo>
                <a:lnTo>
                  <a:pt x="2230" y="419"/>
                </a:lnTo>
                <a:lnTo>
                  <a:pt x="2198" y="378"/>
                </a:lnTo>
                <a:lnTo>
                  <a:pt x="2165" y="341"/>
                </a:lnTo>
                <a:lnTo>
                  <a:pt x="2130" y="304"/>
                </a:lnTo>
                <a:lnTo>
                  <a:pt x="2092" y="269"/>
                </a:lnTo>
                <a:lnTo>
                  <a:pt x="2053" y="237"/>
                </a:lnTo>
                <a:lnTo>
                  <a:pt x="2013" y="206"/>
                </a:lnTo>
                <a:lnTo>
                  <a:pt x="1971" y="178"/>
                </a:lnTo>
                <a:lnTo>
                  <a:pt x="1928" y="151"/>
                </a:lnTo>
                <a:lnTo>
                  <a:pt x="1884" y="126"/>
                </a:lnTo>
                <a:lnTo>
                  <a:pt x="1839" y="104"/>
                </a:lnTo>
                <a:lnTo>
                  <a:pt x="1793" y="83"/>
                </a:lnTo>
                <a:lnTo>
                  <a:pt x="1747" y="64"/>
                </a:lnTo>
                <a:lnTo>
                  <a:pt x="1699" y="49"/>
                </a:lnTo>
                <a:lnTo>
                  <a:pt x="1652" y="34"/>
                </a:lnTo>
                <a:lnTo>
                  <a:pt x="1626" y="27"/>
                </a:lnTo>
                <a:lnTo>
                  <a:pt x="1599" y="21"/>
                </a:lnTo>
                <a:lnTo>
                  <a:pt x="1573" y="16"/>
                </a:lnTo>
                <a:lnTo>
                  <a:pt x="1546" y="11"/>
                </a:lnTo>
                <a:lnTo>
                  <a:pt x="1519" y="8"/>
                </a:lnTo>
                <a:lnTo>
                  <a:pt x="1493" y="5"/>
                </a:lnTo>
                <a:lnTo>
                  <a:pt x="1466" y="2"/>
                </a:lnTo>
                <a:lnTo>
                  <a:pt x="1440" y="1"/>
                </a:lnTo>
                <a:lnTo>
                  <a:pt x="1413" y="0"/>
                </a:lnTo>
                <a:lnTo>
                  <a:pt x="1386" y="0"/>
                </a:lnTo>
                <a:lnTo>
                  <a:pt x="1359" y="1"/>
                </a:lnTo>
                <a:lnTo>
                  <a:pt x="1333" y="2"/>
                </a:lnTo>
                <a:lnTo>
                  <a:pt x="1307" y="5"/>
                </a:lnTo>
                <a:lnTo>
                  <a:pt x="1281" y="8"/>
                </a:lnTo>
                <a:lnTo>
                  <a:pt x="1255" y="12"/>
                </a:lnTo>
                <a:lnTo>
                  <a:pt x="1228" y="17"/>
                </a:lnTo>
                <a:lnTo>
                  <a:pt x="1203" y="21"/>
                </a:lnTo>
                <a:lnTo>
                  <a:pt x="1178" y="28"/>
                </a:lnTo>
                <a:lnTo>
                  <a:pt x="1153" y="34"/>
                </a:lnTo>
                <a:lnTo>
                  <a:pt x="1127" y="41"/>
                </a:lnTo>
                <a:lnTo>
                  <a:pt x="1102" y="50"/>
                </a:lnTo>
                <a:lnTo>
                  <a:pt x="1077" y="58"/>
                </a:lnTo>
                <a:lnTo>
                  <a:pt x="1052" y="67"/>
                </a:lnTo>
                <a:lnTo>
                  <a:pt x="1028" y="77"/>
                </a:lnTo>
                <a:lnTo>
                  <a:pt x="1004" y="88"/>
                </a:lnTo>
                <a:lnTo>
                  <a:pt x="981" y="99"/>
                </a:lnTo>
                <a:lnTo>
                  <a:pt x="957" y="112"/>
                </a:lnTo>
                <a:lnTo>
                  <a:pt x="934" y="125"/>
                </a:lnTo>
                <a:lnTo>
                  <a:pt x="912" y="138"/>
                </a:lnTo>
                <a:lnTo>
                  <a:pt x="888" y="152"/>
                </a:lnTo>
                <a:lnTo>
                  <a:pt x="866" y="167"/>
                </a:lnTo>
                <a:lnTo>
                  <a:pt x="846" y="182"/>
                </a:lnTo>
                <a:lnTo>
                  <a:pt x="820" y="202"/>
                </a:lnTo>
                <a:lnTo>
                  <a:pt x="795" y="222"/>
                </a:lnTo>
                <a:lnTo>
                  <a:pt x="772" y="244"/>
                </a:lnTo>
                <a:lnTo>
                  <a:pt x="749" y="266"/>
                </a:lnTo>
                <a:lnTo>
                  <a:pt x="728" y="288"/>
                </a:lnTo>
                <a:lnTo>
                  <a:pt x="707" y="311"/>
                </a:lnTo>
                <a:lnTo>
                  <a:pt x="687" y="335"/>
                </a:lnTo>
                <a:lnTo>
                  <a:pt x="667" y="360"/>
                </a:lnTo>
                <a:lnTo>
                  <a:pt x="649" y="385"/>
                </a:lnTo>
                <a:lnTo>
                  <a:pt x="631" y="411"/>
                </a:lnTo>
                <a:lnTo>
                  <a:pt x="614" y="437"/>
                </a:lnTo>
                <a:lnTo>
                  <a:pt x="598" y="464"/>
                </a:lnTo>
                <a:lnTo>
                  <a:pt x="581" y="491"/>
                </a:lnTo>
                <a:lnTo>
                  <a:pt x="566" y="518"/>
                </a:lnTo>
                <a:lnTo>
                  <a:pt x="552" y="547"/>
                </a:lnTo>
                <a:lnTo>
                  <a:pt x="537" y="575"/>
                </a:lnTo>
                <a:lnTo>
                  <a:pt x="510" y="633"/>
                </a:lnTo>
                <a:lnTo>
                  <a:pt x="484" y="690"/>
                </a:lnTo>
                <a:lnTo>
                  <a:pt x="458" y="750"/>
                </a:lnTo>
                <a:lnTo>
                  <a:pt x="434" y="809"/>
                </a:lnTo>
                <a:lnTo>
                  <a:pt x="410" y="869"/>
                </a:lnTo>
                <a:lnTo>
                  <a:pt x="387" y="928"/>
                </a:lnTo>
                <a:lnTo>
                  <a:pt x="362" y="987"/>
                </a:lnTo>
                <a:lnTo>
                  <a:pt x="337" y="1045"/>
                </a:lnTo>
                <a:lnTo>
                  <a:pt x="313" y="1102"/>
                </a:lnTo>
                <a:lnTo>
                  <a:pt x="289" y="1158"/>
                </a:lnTo>
                <a:lnTo>
                  <a:pt x="265" y="1214"/>
                </a:lnTo>
                <a:lnTo>
                  <a:pt x="240" y="1270"/>
                </a:lnTo>
                <a:lnTo>
                  <a:pt x="216" y="1324"/>
                </a:lnTo>
                <a:lnTo>
                  <a:pt x="193" y="1378"/>
                </a:lnTo>
                <a:lnTo>
                  <a:pt x="170" y="1431"/>
                </a:lnTo>
                <a:lnTo>
                  <a:pt x="148" y="1483"/>
                </a:lnTo>
                <a:lnTo>
                  <a:pt x="126" y="1534"/>
                </a:lnTo>
                <a:lnTo>
                  <a:pt x="105" y="1581"/>
                </a:lnTo>
                <a:lnTo>
                  <a:pt x="85" y="1627"/>
                </a:lnTo>
                <a:lnTo>
                  <a:pt x="65" y="1673"/>
                </a:lnTo>
                <a:lnTo>
                  <a:pt x="48" y="1714"/>
                </a:lnTo>
                <a:lnTo>
                  <a:pt x="30" y="1754"/>
                </a:lnTo>
                <a:lnTo>
                  <a:pt x="15" y="1791"/>
                </a:lnTo>
                <a:lnTo>
                  <a:pt x="0" y="1825"/>
                </a:lnTo>
                <a:lnTo>
                  <a:pt x="1884" y="2563"/>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7" name="Freeform 106"/>
          <p:cNvSpPr>
            <a:spLocks/>
          </p:cNvSpPr>
          <p:nvPr/>
        </p:nvSpPr>
        <p:spPr bwMode="auto">
          <a:xfrm>
            <a:off x="9034716" y="5430738"/>
            <a:ext cx="770399" cy="850716"/>
          </a:xfrm>
          <a:custGeom>
            <a:avLst/>
            <a:gdLst>
              <a:gd name="T0" fmla="*/ 1954 w 2346"/>
              <a:gd name="T1" fmla="*/ 755 h 2597"/>
              <a:gd name="T2" fmla="*/ 1897 w 2346"/>
              <a:gd name="T3" fmla="*/ 613 h 2597"/>
              <a:gd name="T4" fmla="*/ 1831 w 2346"/>
              <a:gd name="T5" fmla="*/ 488 h 2597"/>
              <a:gd name="T6" fmla="*/ 1757 w 2346"/>
              <a:gd name="T7" fmla="*/ 378 h 2597"/>
              <a:gd name="T8" fmla="*/ 1676 w 2346"/>
              <a:gd name="T9" fmla="*/ 284 h 2597"/>
              <a:gd name="T10" fmla="*/ 1590 w 2346"/>
              <a:gd name="T11" fmla="*/ 204 h 2597"/>
              <a:gd name="T12" fmla="*/ 1497 w 2346"/>
              <a:gd name="T13" fmla="*/ 138 h 2597"/>
              <a:gd name="T14" fmla="*/ 1403 w 2346"/>
              <a:gd name="T15" fmla="*/ 86 h 2597"/>
              <a:gd name="T16" fmla="*/ 1304 w 2346"/>
              <a:gd name="T17" fmla="*/ 47 h 2597"/>
              <a:gd name="T18" fmla="*/ 1203 w 2346"/>
              <a:gd name="T19" fmla="*/ 19 h 2597"/>
              <a:gd name="T20" fmla="*/ 1100 w 2346"/>
              <a:gd name="T21" fmla="*/ 4 h 2597"/>
              <a:gd name="T22" fmla="*/ 998 w 2346"/>
              <a:gd name="T23" fmla="*/ 0 h 2597"/>
              <a:gd name="T24" fmla="*/ 897 w 2346"/>
              <a:gd name="T25" fmla="*/ 5 h 2597"/>
              <a:gd name="T26" fmla="*/ 795 w 2346"/>
              <a:gd name="T27" fmla="*/ 21 h 2597"/>
              <a:gd name="T28" fmla="*/ 698 w 2346"/>
              <a:gd name="T29" fmla="*/ 46 h 2597"/>
              <a:gd name="T30" fmla="*/ 603 w 2346"/>
              <a:gd name="T31" fmla="*/ 79 h 2597"/>
              <a:gd name="T32" fmla="*/ 513 w 2346"/>
              <a:gd name="T33" fmla="*/ 121 h 2597"/>
              <a:gd name="T34" fmla="*/ 465 w 2346"/>
              <a:gd name="T35" fmla="*/ 147 h 2597"/>
              <a:gd name="T36" fmla="*/ 420 w 2346"/>
              <a:gd name="T37" fmla="*/ 176 h 2597"/>
              <a:gd name="T38" fmla="*/ 376 w 2346"/>
              <a:gd name="T39" fmla="*/ 207 h 2597"/>
              <a:gd name="T40" fmla="*/ 336 w 2346"/>
              <a:gd name="T41" fmla="*/ 241 h 2597"/>
              <a:gd name="T42" fmla="*/ 296 w 2346"/>
              <a:gd name="T43" fmla="*/ 277 h 2597"/>
              <a:gd name="T44" fmla="*/ 259 w 2346"/>
              <a:gd name="T45" fmla="*/ 315 h 2597"/>
              <a:gd name="T46" fmla="*/ 223 w 2346"/>
              <a:gd name="T47" fmla="*/ 356 h 2597"/>
              <a:gd name="T48" fmla="*/ 190 w 2346"/>
              <a:gd name="T49" fmla="*/ 398 h 2597"/>
              <a:gd name="T50" fmla="*/ 159 w 2346"/>
              <a:gd name="T51" fmla="*/ 442 h 2597"/>
              <a:gd name="T52" fmla="*/ 131 w 2346"/>
              <a:gd name="T53" fmla="*/ 487 h 2597"/>
              <a:gd name="T54" fmla="*/ 106 w 2346"/>
              <a:gd name="T55" fmla="*/ 534 h 2597"/>
              <a:gd name="T56" fmla="*/ 81 w 2346"/>
              <a:gd name="T57" fmla="*/ 584 h 2597"/>
              <a:gd name="T58" fmla="*/ 62 w 2346"/>
              <a:gd name="T59" fmla="*/ 633 h 2597"/>
              <a:gd name="T60" fmla="*/ 43 w 2346"/>
              <a:gd name="T61" fmla="*/ 685 h 2597"/>
              <a:gd name="T62" fmla="*/ 29 w 2346"/>
              <a:gd name="T63" fmla="*/ 737 h 2597"/>
              <a:gd name="T64" fmla="*/ 15 w 2346"/>
              <a:gd name="T65" fmla="*/ 791 h 2597"/>
              <a:gd name="T66" fmla="*/ 5 w 2346"/>
              <a:gd name="T67" fmla="*/ 856 h 2597"/>
              <a:gd name="T68" fmla="*/ 0 w 2346"/>
              <a:gd name="T69" fmla="*/ 921 h 2597"/>
              <a:gd name="T70" fmla="*/ 1 w 2346"/>
              <a:gd name="T71" fmla="*/ 986 h 2597"/>
              <a:gd name="T72" fmla="*/ 5 w 2346"/>
              <a:gd name="T73" fmla="*/ 1050 h 2597"/>
              <a:gd name="T74" fmla="*/ 14 w 2346"/>
              <a:gd name="T75" fmla="*/ 1114 h 2597"/>
              <a:gd name="T76" fmla="*/ 26 w 2346"/>
              <a:gd name="T77" fmla="*/ 1178 h 2597"/>
              <a:gd name="T78" fmla="*/ 42 w 2346"/>
              <a:gd name="T79" fmla="*/ 1241 h 2597"/>
              <a:gd name="T80" fmla="*/ 60 w 2346"/>
              <a:gd name="T81" fmla="*/ 1304 h 2597"/>
              <a:gd name="T82" fmla="*/ 101 w 2346"/>
              <a:gd name="T83" fmla="*/ 1429 h 2597"/>
              <a:gd name="T84" fmla="*/ 147 w 2346"/>
              <a:gd name="T85" fmla="*/ 1554 h 2597"/>
              <a:gd name="T86" fmla="*/ 192 w 2346"/>
              <a:gd name="T87" fmla="*/ 1679 h 2597"/>
              <a:gd name="T88" fmla="*/ 235 w 2346"/>
              <a:gd name="T89" fmla="*/ 1803 h 2597"/>
              <a:gd name="T90" fmla="*/ 271 w 2346"/>
              <a:gd name="T91" fmla="*/ 1923 h 2597"/>
              <a:gd name="T92" fmla="*/ 300 w 2346"/>
              <a:gd name="T93" fmla="*/ 2038 h 2597"/>
              <a:gd name="T94" fmla="*/ 327 w 2346"/>
              <a:gd name="T95" fmla="*/ 2148 h 2597"/>
              <a:gd name="T96" fmla="*/ 350 w 2346"/>
              <a:gd name="T97" fmla="*/ 2253 h 2597"/>
              <a:gd name="T98" fmla="*/ 372 w 2346"/>
              <a:gd name="T99" fmla="*/ 2350 h 2597"/>
              <a:gd name="T100" fmla="*/ 392 w 2346"/>
              <a:gd name="T101" fmla="*/ 2440 h 2597"/>
              <a:gd name="T102" fmla="*/ 413 w 2346"/>
              <a:gd name="T103" fmla="*/ 2523 h 2597"/>
              <a:gd name="T104" fmla="*/ 433 w 2346"/>
              <a:gd name="T105" fmla="*/ 2597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6" h="2597">
                <a:moveTo>
                  <a:pt x="2346" y="1870"/>
                </a:moveTo>
                <a:lnTo>
                  <a:pt x="1954" y="755"/>
                </a:lnTo>
                <a:lnTo>
                  <a:pt x="1927" y="682"/>
                </a:lnTo>
                <a:lnTo>
                  <a:pt x="1897" y="613"/>
                </a:lnTo>
                <a:lnTo>
                  <a:pt x="1865" y="549"/>
                </a:lnTo>
                <a:lnTo>
                  <a:pt x="1831" y="488"/>
                </a:lnTo>
                <a:lnTo>
                  <a:pt x="1795" y="431"/>
                </a:lnTo>
                <a:lnTo>
                  <a:pt x="1757" y="378"/>
                </a:lnTo>
                <a:lnTo>
                  <a:pt x="1718" y="329"/>
                </a:lnTo>
                <a:lnTo>
                  <a:pt x="1676" y="284"/>
                </a:lnTo>
                <a:lnTo>
                  <a:pt x="1634" y="242"/>
                </a:lnTo>
                <a:lnTo>
                  <a:pt x="1590" y="204"/>
                </a:lnTo>
                <a:lnTo>
                  <a:pt x="1544" y="169"/>
                </a:lnTo>
                <a:lnTo>
                  <a:pt x="1497" y="138"/>
                </a:lnTo>
                <a:lnTo>
                  <a:pt x="1450" y="111"/>
                </a:lnTo>
                <a:lnTo>
                  <a:pt x="1403" y="86"/>
                </a:lnTo>
                <a:lnTo>
                  <a:pt x="1353" y="65"/>
                </a:lnTo>
                <a:lnTo>
                  <a:pt x="1304" y="47"/>
                </a:lnTo>
                <a:lnTo>
                  <a:pt x="1253" y="32"/>
                </a:lnTo>
                <a:lnTo>
                  <a:pt x="1203" y="19"/>
                </a:lnTo>
                <a:lnTo>
                  <a:pt x="1152" y="11"/>
                </a:lnTo>
                <a:lnTo>
                  <a:pt x="1100" y="4"/>
                </a:lnTo>
                <a:lnTo>
                  <a:pt x="1050" y="0"/>
                </a:lnTo>
                <a:lnTo>
                  <a:pt x="998" y="0"/>
                </a:lnTo>
                <a:lnTo>
                  <a:pt x="947" y="1"/>
                </a:lnTo>
                <a:lnTo>
                  <a:pt x="897" y="5"/>
                </a:lnTo>
                <a:lnTo>
                  <a:pt x="846" y="12"/>
                </a:lnTo>
                <a:lnTo>
                  <a:pt x="795" y="21"/>
                </a:lnTo>
                <a:lnTo>
                  <a:pt x="747" y="32"/>
                </a:lnTo>
                <a:lnTo>
                  <a:pt x="698" y="46"/>
                </a:lnTo>
                <a:lnTo>
                  <a:pt x="650" y="61"/>
                </a:lnTo>
                <a:lnTo>
                  <a:pt x="603" y="79"/>
                </a:lnTo>
                <a:lnTo>
                  <a:pt x="558" y="99"/>
                </a:lnTo>
                <a:lnTo>
                  <a:pt x="513" y="121"/>
                </a:lnTo>
                <a:lnTo>
                  <a:pt x="490" y="133"/>
                </a:lnTo>
                <a:lnTo>
                  <a:pt x="465" y="147"/>
                </a:lnTo>
                <a:lnTo>
                  <a:pt x="442" y="161"/>
                </a:lnTo>
                <a:lnTo>
                  <a:pt x="420" y="176"/>
                </a:lnTo>
                <a:lnTo>
                  <a:pt x="398" y="191"/>
                </a:lnTo>
                <a:lnTo>
                  <a:pt x="376" y="207"/>
                </a:lnTo>
                <a:lnTo>
                  <a:pt x="355" y="223"/>
                </a:lnTo>
                <a:lnTo>
                  <a:pt x="336" y="241"/>
                </a:lnTo>
                <a:lnTo>
                  <a:pt x="315" y="259"/>
                </a:lnTo>
                <a:lnTo>
                  <a:pt x="296" y="277"/>
                </a:lnTo>
                <a:lnTo>
                  <a:pt x="276" y="296"/>
                </a:lnTo>
                <a:lnTo>
                  <a:pt x="259" y="315"/>
                </a:lnTo>
                <a:lnTo>
                  <a:pt x="240" y="335"/>
                </a:lnTo>
                <a:lnTo>
                  <a:pt x="223" y="356"/>
                </a:lnTo>
                <a:lnTo>
                  <a:pt x="206" y="377"/>
                </a:lnTo>
                <a:lnTo>
                  <a:pt x="190" y="398"/>
                </a:lnTo>
                <a:lnTo>
                  <a:pt x="174" y="420"/>
                </a:lnTo>
                <a:lnTo>
                  <a:pt x="159" y="442"/>
                </a:lnTo>
                <a:lnTo>
                  <a:pt x="145" y="465"/>
                </a:lnTo>
                <a:lnTo>
                  <a:pt x="131" y="487"/>
                </a:lnTo>
                <a:lnTo>
                  <a:pt x="118" y="511"/>
                </a:lnTo>
                <a:lnTo>
                  <a:pt x="106" y="534"/>
                </a:lnTo>
                <a:lnTo>
                  <a:pt x="93" y="559"/>
                </a:lnTo>
                <a:lnTo>
                  <a:pt x="81" y="584"/>
                </a:lnTo>
                <a:lnTo>
                  <a:pt x="71" y="608"/>
                </a:lnTo>
                <a:lnTo>
                  <a:pt x="62" y="633"/>
                </a:lnTo>
                <a:lnTo>
                  <a:pt x="52" y="659"/>
                </a:lnTo>
                <a:lnTo>
                  <a:pt x="43" y="685"/>
                </a:lnTo>
                <a:lnTo>
                  <a:pt x="35" y="712"/>
                </a:lnTo>
                <a:lnTo>
                  <a:pt x="29" y="737"/>
                </a:lnTo>
                <a:lnTo>
                  <a:pt x="22" y="765"/>
                </a:lnTo>
                <a:lnTo>
                  <a:pt x="15" y="791"/>
                </a:lnTo>
                <a:lnTo>
                  <a:pt x="10" y="824"/>
                </a:lnTo>
                <a:lnTo>
                  <a:pt x="5" y="856"/>
                </a:lnTo>
                <a:lnTo>
                  <a:pt x="2" y="889"/>
                </a:lnTo>
                <a:lnTo>
                  <a:pt x="0" y="921"/>
                </a:lnTo>
                <a:lnTo>
                  <a:pt x="0" y="954"/>
                </a:lnTo>
                <a:lnTo>
                  <a:pt x="1" y="986"/>
                </a:lnTo>
                <a:lnTo>
                  <a:pt x="2" y="1018"/>
                </a:lnTo>
                <a:lnTo>
                  <a:pt x="5" y="1050"/>
                </a:lnTo>
                <a:lnTo>
                  <a:pt x="10" y="1082"/>
                </a:lnTo>
                <a:lnTo>
                  <a:pt x="14" y="1114"/>
                </a:lnTo>
                <a:lnTo>
                  <a:pt x="20" y="1146"/>
                </a:lnTo>
                <a:lnTo>
                  <a:pt x="26" y="1178"/>
                </a:lnTo>
                <a:lnTo>
                  <a:pt x="34" y="1210"/>
                </a:lnTo>
                <a:lnTo>
                  <a:pt x="42" y="1241"/>
                </a:lnTo>
                <a:lnTo>
                  <a:pt x="51" y="1273"/>
                </a:lnTo>
                <a:lnTo>
                  <a:pt x="60" y="1304"/>
                </a:lnTo>
                <a:lnTo>
                  <a:pt x="80" y="1367"/>
                </a:lnTo>
                <a:lnTo>
                  <a:pt x="101" y="1429"/>
                </a:lnTo>
                <a:lnTo>
                  <a:pt x="124" y="1492"/>
                </a:lnTo>
                <a:lnTo>
                  <a:pt x="147" y="1554"/>
                </a:lnTo>
                <a:lnTo>
                  <a:pt x="170" y="1617"/>
                </a:lnTo>
                <a:lnTo>
                  <a:pt x="192" y="1679"/>
                </a:lnTo>
                <a:lnTo>
                  <a:pt x="214" y="1740"/>
                </a:lnTo>
                <a:lnTo>
                  <a:pt x="235" y="1803"/>
                </a:lnTo>
                <a:lnTo>
                  <a:pt x="253" y="1864"/>
                </a:lnTo>
                <a:lnTo>
                  <a:pt x="271" y="1923"/>
                </a:lnTo>
                <a:lnTo>
                  <a:pt x="286" y="1981"/>
                </a:lnTo>
                <a:lnTo>
                  <a:pt x="300" y="2038"/>
                </a:lnTo>
                <a:lnTo>
                  <a:pt x="314" y="2094"/>
                </a:lnTo>
                <a:lnTo>
                  <a:pt x="327" y="2148"/>
                </a:lnTo>
                <a:lnTo>
                  <a:pt x="339" y="2201"/>
                </a:lnTo>
                <a:lnTo>
                  <a:pt x="350" y="2253"/>
                </a:lnTo>
                <a:lnTo>
                  <a:pt x="361" y="2303"/>
                </a:lnTo>
                <a:lnTo>
                  <a:pt x="372" y="2350"/>
                </a:lnTo>
                <a:lnTo>
                  <a:pt x="382" y="2396"/>
                </a:lnTo>
                <a:lnTo>
                  <a:pt x="392" y="2440"/>
                </a:lnTo>
                <a:lnTo>
                  <a:pt x="402" y="2482"/>
                </a:lnTo>
                <a:lnTo>
                  <a:pt x="413" y="2523"/>
                </a:lnTo>
                <a:lnTo>
                  <a:pt x="422" y="2561"/>
                </a:lnTo>
                <a:lnTo>
                  <a:pt x="433" y="2597"/>
                </a:lnTo>
                <a:lnTo>
                  <a:pt x="2346" y="1870"/>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8" name="Freeform 107"/>
          <p:cNvSpPr>
            <a:spLocks/>
          </p:cNvSpPr>
          <p:nvPr/>
        </p:nvSpPr>
        <p:spPr bwMode="auto">
          <a:xfrm>
            <a:off x="10309972" y="4362016"/>
            <a:ext cx="847439" cy="842521"/>
          </a:xfrm>
          <a:custGeom>
            <a:avLst/>
            <a:gdLst>
              <a:gd name="T0" fmla="*/ 1575 w 2585"/>
              <a:gd name="T1" fmla="*/ 187 h 2569"/>
              <a:gd name="T2" fmla="*/ 1446 w 2585"/>
              <a:gd name="T3" fmla="*/ 116 h 2569"/>
              <a:gd name="T4" fmla="*/ 1322 w 2585"/>
              <a:gd name="T5" fmla="*/ 63 h 2569"/>
              <a:gd name="T6" fmla="*/ 1200 w 2585"/>
              <a:gd name="T7" fmla="*/ 27 h 2569"/>
              <a:gd name="T8" fmla="*/ 1083 w 2585"/>
              <a:gd name="T9" fmla="*/ 6 h 2569"/>
              <a:gd name="T10" fmla="*/ 969 w 2585"/>
              <a:gd name="T11" fmla="*/ 0 h 2569"/>
              <a:gd name="T12" fmla="*/ 860 w 2585"/>
              <a:gd name="T13" fmla="*/ 6 h 2569"/>
              <a:gd name="T14" fmla="*/ 756 w 2585"/>
              <a:gd name="T15" fmla="*/ 26 h 2569"/>
              <a:gd name="T16" fmla="*/ 658 w 2585"/>
              <a:gd name="T17" fmla="*/ 58 h 2569"/>
              <a:gd name="T18" fmla="*/ 564 w 2585"/>
              <a:gd name="T19" fmla="*/ 100 h 2569"/>
              <a:gd name="T20" fmla="*/ 476 w 2585"/>
              <a:gd name="T21" fmla="*/ 153 h 2569"/>
              <a:gd name="T22" fmla="*/ 395 w 2585"/>
              <a:gd name="T23" fmla="*/ 213 h 2569"/>
              <a:gd name="T24" fmla="*/ 320 w 2585"/>
              <a:gd name="T25" fmla="*/ 282 h 2569"/>
              <a:gd name="T26" fmla="*/ 252 w 2585"/>
              <a:gd name="T27" fmla="*/ 357 h 2569"/>
              <a:gd name="T28" fmla="*/ 190 w 2585"/>
              <a:gd name="T29" fmla="*/ 438 h 2569"/>
              <a:gd name="T30" fmla="*/ 136 w 2585"/>
              <a:gd name="T31" fmla="*/ 524 h 2569"/>
              <a:gd name="T32" fmla="*/ 90 w 2585"/>
              <a:gd name="T33" fmla="*/ 614 h 2569"/>
              <a:gd name="T34" fmla="*/ 68 w 2585"/>
              <a:gd name="T35" fmla="*/ 664 h 2569"/>
              <a:gd name="T36" fmla="*/ 50 w 2585"/>
              <a:gd name="T37" fmla="*/ 716 h 2569"/>
              <a:gd name="T38" fmla="*/ 34 w 2585"/>
              <a:gd name="T39" fmla="*/ 769 h 2569"/>
              <a:gd name="T40" fmla="*/ 22 w 2585"/>
              <a:gd name="T41" fmla="*/ 821 h 2569"/>
              <a:gd name="T42" fmla="*/ 12 w 2585"/>
              <a:gd name="T43" fmla="*/ 874 h 2569"/>
              <a:gd name="T44" fmla="*/ 4 w 2585"/>
              <a:gd name="T45" fmla="*/ 928 h 2569"/>
              <a:gd name="T46" fmla="*/ 1 w 2585"/>
              <a:gd name="T47" fmla="*/ 981 h 2569"/>
              <a:gd name="T48" fmla="*/ 0 w 2585"/>
              <a:gd name="T49" fmla="*/ 1035 h 2569"/>
              <a:gd name="T50" fmla="*/ 2 w 2585"/>
              <a:gd name="T51" fmla="*/ 1088 h 2569"/>
              <a:gd name="T52" fmla="*/ 7 w 2585"/>
              <a:gd name="T53" fmla="*/ 1142 h 2569"/>
              <a:gd name="T54" fmla="*/ 14 w 2585"/>
              <a:gd name="T55" fmla="*/ 1193 h 2569"/>
              <a:gd name="T56" fmla="*/ 24 w 2585"/>
              <a:gd name="T57" fmla="*/ 1246 h 2569"/>
              <a:gd name="T58" fmla="*/ 37 w 2585"/>
              <a:gd name="T59" fmla="*/ 1297 h 2569"/>
              <a:gd name="T60" fmla="*/ 54 w 2585"/>
              <a:gd name="T61" fmla="*/ 1348 h 2569"/>
              <a:gd name="T62" fmla="*/ 73 w 2585"/>
              <a:gd name="T63" fmla="*/ 1399 h 2569"/>
              <a:gd name="T64" fmla="*/ 95 w 2585"/>
              <a:gd name="T65" fmla="*/ 1447 h 2569"/>
              <a:gd name="T66" fmla="*/ 124 w 2585"/>
              <a:gd name="T67" fmla="*/ 1503 h 2569"/>
              <a:gd name="T68" fmla="*/ 158 w 2585"/>
              <a:gd name="T69" fmla="*/ 1557 h 2569"/>
              <a:gd name="T70" fmla="*/ 196 w 2585"/>
              <a:gd name="T71" fmla="*/ 1607 h 2569"/>
              <a:gd name="T72" fmla="*/ 237 w 2585"/>
              <a:gd name="T73" fmla="*/ 1654 h 2569"/>
              <a:gd name="T74" fmla="*/ 280 w 2585"/>
              <a:gd name="T75" fmla="*/ 1700 h 2569"/>
              <a:gd name="T76" fmla="*/ 325 w 2585"/>
              <a:gd name="T77" fmla="*/ 1743 h 2569"/>
              <a:gd name="T78" fmla="*/ 373 w 2585"/>
              <a:gd name="T79" fmla="*/ 1782 h 2569"/>
              <a:gd name="T80" fmla="*/ 423 w 2585"/>
              <a:gd name="T81" fmla="*/ 1822 h 2569"/>
              <a:gd name="T82" fmla="*/ 526 w 2585"/>
              <a:gd name="T83" fmla="*/ 1895 h 2569"/>
              <a:gd name="T84" fmla="*/ 632 w 2585"/>
              <a:gd name="T85" fmla="*/ 1964 h 2569"/>
              <a:gd name="T86" fmla="*/ 844 w 2585"/>
              <a:gd name="T87" fmla="*/ 2101 h 2569"/>
              <a:gd name="T88" fmla="*/ 1045 w 2585"/>
              <a:gd name="T89" fmla="*/ 2235 h 2569"/>
              <a:gd name="T90" fmla="*/ 1237 w 2585"/>
              <a:gd name="T91" fmla="*/ 2364 h 2569"/>
              <a:gd name="T92" fmla="*/ 1405 w 2585"/>
              <a:gd name="T93" fmla="*/ 2478 h 2569"/>
              <a:gd name="T94" fmla="*/ 1542 w 2585"/>
              <a:gd name="T95" fmla="*/ 2569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85" h="2569">
                <a:moveTo>
                  <a:pt x="2585" y="808"/>
                </a:moveTo>
                <a:lnTo>
                  <a:pt x="1575" y="187"/>
                </a:lnTo>
                <a:lnTo>
                  <a:pt x="1510" y="149"/>
                </a:lnTo>
                <a:lnTo>
                  <a:pt x="1446" y="116"/>
                </a:lnTo>
                <a:lnTo>
                  <a:pt x="1383" y="88"/>
                </a:lnTo>
                <a:lnTo>
                  <a:pt x="1322" y="63"/>
                </a:lnTo>
                <a:lnTo>
                  <a:pt x="1260" y="43"/>
                </a:lnTo>
                <a:lnTo>
                  <a:pt x="1200" y="27"/>
                </a:lnTo>
                <a:lnTo>
                  <a:pt x="1141" y="14"/>
                </a:lnTo>
                <a:lnTo>
                  <a:pt x="1083" y="6"/>
                </a:lnTo>
                <a:lnTo>
                  <a:pt x="1026" y="1"/>
                </a:lnTo>
                <a:lnTo>
                  <a:pt x="969" y="0"/>
                </a:lnTo>
                <a:lnTo>
                  <a:pt x="914" y="2"/>
                </a:lnTo>
                <a:lnTo>
                  <a:pt x="860" y="6"/>
                </a:lnTo>
                <a:lnTo>
                  <a:pt x="808" y="15"/>
                </a:lnTo>
                <a:lnTo>
                  <a:pt x="756" y="26"/>
                </a:lnTo>
                <a:lnTo>
                  <a:pt x="706" y="40"/>
                </a:lnTo>
                <a:lnTo>
                  <a:pt x="658" y="58"/>
                </a:lnTo>
                <a:lnTo>
                  <a:pt x="610" y="78"/>
                </a:lnTo>
                <a:lnTo>
                  <a:pt x="564" y="100"/>
                </a:lnTo>
                <a:lnTo>
                  <a:pt x="519" y="125"/>
                </a:lnTo>
                <a:lnTo>
                  <a:pt x="476" y="153"/>
                </a:lnTo>
                <a:lnTo>
                  <a:pt x="435" y="181"/>
                </a:lnTo>
                <a:lnTo>
                  <a:pt x="395" y="213"/>
                </a:lnTo>
                <a:lnTo>
                  <a:pt x="357" y="246"/>
                </a:lnTo>
                <a:lnTo>
                  <a:pt x="320" y="282"/>
                </a:lnTo>
                <a:lnTo>
                  <a:pt x="285" y="318"/>
                </a:lnTo>
                <a:lnTo>
                  <a:pt x="252" y="357"/>
                </a:lnTo>
                <a:lnTo>
                  <a:pt x="220" y="396"/>
                </a:lnTo>
                <a:lnTo>
                  <a:pt x="190" y="438"/>
                </a:lnTo>
                <a:lnTo>
                  <a:pt x="163" y="480"/>
                </a:lnTo>
                <a:lnTo>
                  <a:pt x="136" y="524"/>
                </a:lnTo>
                <a:lnTo>
                  <a:pt x="112" y="568"/>
                </a:lnTo>
                <a:lnTo>
                  <a:pt x="90" y="614"/>
                </a:lnTo>
                <a:lnTo>
                  <a:pt x="79" y="639"/>
                </a:lnTo>
                <a:lnTo>
                  <a:pt x="68" y="664"/>
                </a:lnTo>
                <a:lnTo>
                  <a:pt x="59" y="691"/>
                </a:lnTo>
                <a:lnTo>
                  <a:pt x="50" y="716"/>
                </a:lnTo>
                <a:lnTo>
                  <a:pt x="42" y="743"/>
                </a:lnTo>
                <a:lnTo>
                  <a:pt x="34" y="769"/>
                </a:lnTo>
                <a:lnTo>
                  <a:pt x="28" y="794"/>
                </a:lnTo>
                <a:lnTo>
                  <a:pt x="22" y="821"/>
                </a:lnTo>
                <a:lnTo>
                  <a:pt x="17" y="847"/>
                </a:lnTo>
                <a:lnTo>
                  <a:pt x="12" y="874"/>
                </a:lnTo>
                <a:lnTo>
                  <a:pt x="8" y="901"/>
                </a:lnTo>
                <a:lnTo>
                  <a:pt x="4" y="928"/>
                </a:lnTo>
                <a:lnTo>
                  <a:pt x="2" y="954"/>
                </a:lnTo>
                <a:lnTo>
                  <a:pt x="1" y="981"/>
                </a:lnTo>
                <a:lnTo>
                  <a:pt x="0" y="1008"/>
                </a:lnTo>
                <a:lnTo>
                  <a:pt x="0" y="1035"/>
                </a:lnTo>
                <a:lnTo>
                  <a:pt x="0" y="1061"/>
                </a:lnTo>
                <a:lnTo>
                  <a:pt x="2" y="1088"/>
                </a:lnTo>
                <a:lnTo>
                  <a:pt x="3" y="1114"/>
                </a:lnTo>
                <a:lnTo>
                  <a:pt x="7" y="1142"/>
                </a:lnTo>
                <a:lnTo>
                  <a:pt x="10" y="1167"/>
                </a:lnTo>
                <a:lnTo>
                  <a:pt x="14" y="1193"/>
                </a:lnTo>
                <a:lnTo>
                  <a:pt x="19" y="1220"/>
                </a:lnTo>
                <a:lnTo>
                  <a:pt x="24" y="1246"/>
                </a:lnTo>
                <a:lnTo>
                  <a:pt x="31" y="1272"/>
                </a:lnTo>
                <a:lnTo>
                  <a:pt x="37" y="1297"/>
                </a:lnTo>
                <a:lnTo>
                  <a:pt x="45" y="1322"/>
                </a:lnTo>
                <a:lnTo>
                  <a:pt x="54" y="1348"/>
                </a:lnTo>
                <a:lnTo>
                  <a:pt x="63" y="1373"/>
                </a:lnTo>
                <a:lnTo>
                  <a:pt x="73" y="1399"/>
                </a:lnTo>
                <a:lnTo>
                  <a:pt x="84" y="1423"/>
                </a:lnTo>
                <a:lnTo>
                  <a:pt x="95" y="1447"/>
                </a:lnTo>
                <a:lnTo>
                  <a:pt x="109" y="1476"/>
                </a:lnTo>
                <a:lnTo>
                  <a:pt x="124" y="1503"/>
                </a:lnTo>
                <a:lnTo>
                  <a:pt x="141" y="1531"/>
                </a:lnTo>
                <a:lnTo>
                  <a:pt x="158" y="1557"/>
                </a:lnTo>
                <a:lnTo>
                  <a:pt x="177" y="1583"/>
                </a:lnTo>
                <a:lnTo>
                  <a:pt x="196" y="1607"/>
                </a:lnTo>
                <a:lnTo>
                  <a:pt x="216" y="1631"/>
                </a:lnTo>
                <a:lnTo>
                  <a:pt x="237" y="1654"/>
                </a:lnTo>
                <a:lnTo>
                  <a:pt x="258" y="1677"/>
                </a:lnTo>
                <a:lnTo>
                  <a:pt x="280" y="1700"/>
                </a:lnTo>
                <a:lnTo>
                  <a:pt x="302" y="1722"/>
                </a:lnTo>
                <a:lnTo>
                  <a:pt x="325" y="1743"/>
                </a:lnTo>
                <a:lnTo>
                  <a:pt x="349" y="1762"/>
                </a:lnTo>
                <a:lnTo>
                  <a:pt x="373" y="1782"/>
                </a:lnTo>
                <a:lnTo>
                  <a:pt x="397" y="1802"/>
                </a:lnTo>
                <a:lnTo>
                  <a:pt x="423" y="1822"/>
                </a:lnTo>
                <a:lnTo>
                  <a:pt x="473" y="1858"/>
                </a:lnTo>
                <a:lnTo>
                  <a:pt x="526" y="1895"/>
                </a:lnTo>
                <a:lnTo>
                  <a:pt x="579" y="1930"/>
                </a:lnTo>
                <a:lnTo>
                  <a:pt x="632" y="1964"/>
                </a:lnTo>
                <a:lnTo>
                  <a:pt x="739" y="2032"/>
                </a:lnTo>
                <a:lnTo>
                  <a:pt x="844" y="2101"/>
                </a:lnTo>
                <a:lnTo>
                  <a:pt x="945" y="2168"/>
                </a:lnTo>
                <a:lnTo>
                  <a:pt x="1045" y="2235"/>
                </a:lnTo>
                <a:lnTo>
                  <a:pt x="1143" y="2301"/>
                </a:lnTo>
                <a:lnTo>
                  <a:pt x="1237" y="2364"/>
                </a:lnTo>
                <a:lnTo>
                  <a:pt x="1325" y="2424"/>
                </a:lnTo>
                <a:lnTo>
                  <a:pt x="1405" y="2478"/>
                </a:lnTo>
                <a:lnTo>
                  <a:pt x="1479" y="2527"/>
                </a:lnTo>
                <a:lnTo>
                  <a:pt x="1542" y="2569"/>
                </a:lnTo>
                <a:lnTo>
                  <a:pt x="2585" y="808"/>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9" name="Freeform 108"/>
          <p:cNvSpPr>
            <a:spLocks/>
          </p:cNvSpPr>
          <p:nvPr/>
        </p:nvSpPr>
        <p:spPr bwMode="auto">
          <a:xfrm>
            <a:off x="10599280" y="2649928"/>
            <a:ext cx="803182" cy="731059"/>
          </a:xfrm>
          <a:custGeom>
            <a:avLst/>
            <a:gdLst>
              <a:gd name="T0" fmla="*/ 878 w 2450"/>
              <a:gd name="T1" fmla="*/ 224 h 2230"/>
              <a:gd name="T2" fmla="*/ 733 w 2450"/>
              <a:gd name="T3" fmla="*/ 257 h 2230"/>
              <a:gd name="T4" fmla="*/ 605 w 2450"/>
              <a:gd name="T5" fmla="*/ 301 h 2230"/>
              <a:gd name="T6" fmla="*/ 489 w 2450"/>
              <a:gd name="T7" fmla="*/ 355 h 2230"/>
              <a:gd name="T8" fmla="*/ 387 w 2450"/>
              <a:gd name="T9" fmla="*/ 418 h 2230"/>
              <a:gd name="T10" fmla="*/ 298 w 2450"/>
              <a:gd name="T11" fmla="*/ 489 h 2230"/>
              <a:gd name="T12" fmla="*/ 222 w 2450"/>
              <a:gd name="T13" fmla="*/ 568 h 2230"/>
              <a:gd name="T14" fmla="*/ 157 w 2450"/>
              <a:gd name="T15" fmla="*/ 654 h 2230"/>
              <a:gd name="T16" fmla="*/ 104 w 2450"/>
              <a:gd name="T17" fmla="*/ 743 h 2230"/>
              <a:gd name="T18" fmla="*/ 62 w 2450"/>
              <a:gd name="T19" fmla="*/ 838 h 2230"/>
              <a:gd name="T20" fmla="*/ 31 w 2450"/>
              <a:gd name="T21" fmla="*/ 936 h 2230"/>
              <a:gd name="T22" fmla="*/ 12 w 2450"/>
              <a:gd name="T23" fmla="*/ 1036 h 2230"/>
              <a:gd name="T24" fmla="*/ 1 w 2450"/>
              <a:gd name="T25" fmla="*/ 1139 h 2230"/>
              <a:gd name="T26" fmla="*/ 1 w 2450"/>
              <a:gd name="T27" fmla="*/ 1241 h 2230"/>
              <a:gd name="T28" fmla="*/ 9 w 2450"/>
              <a:gd name="T29" fmla="*/ 1344 h 2230"/>
              <a:gd name="T30" fmla="*/ 26 w 2450"/>
              <a:gd name="T31" fmla="*/ 1444 h 2230"/>
              <a:gd name="T32" fmla="*/ 52 w 2450"/>
              <a:gd name="T33" fmla="*/ 1542 h 2230"/>
              <a:gd name="T34" fmla="*/ 70 w 2450"/>
              <a:gd name="T35" fmla="*/ 1595 h 2230"/>
              <a:gd name="T36" fmla="*/ 90 w 2450"/>
              <a:gd name="T37" fmla="*/ 1647 h 2230"/>
              <a:gd name="T38" fmla="*/ 114 w 2450"/>
              <a:gd name="T39" fmla="*/ 1696 h 2230"/>
              <a:gd name="T40" fmla="*/ 139 w 2450"/>
              <a:gd name="T41" fmla="*/ 1744 h 2230"/>
              <a:gd name="T42" fmla="*/ 168 w 2450"/>
              <a:gd name="T43" fmla="*/ 1790 h 2230"/>
              <a:gd name="T44" fmla="*/ 198 w 2450"/>
              <a:gd name="T45" fmla="*/ 1835 h 2230"/>
              <a:gd name="T46" fmla="*/ 231 w 2450"/>
              <a:gd name="T47" fmla="*/ 1877 h 2230"/>
              <a:gd name="T48" fmla="*/ 266 w 2450"/>
              <a:gd name="T49" fmla="*/ 1918 h 2230"/>
              <a:gd name="T50" fmla="*/ 303 w 2450"/>
              <a:gd name="T51" fmla="*/ 1957 h 2230"/>
              <a:gd name="T52" fmla="*/ 343 w 2450"/>
              <a:gd name="T53" fmla="*/ 1994 h 2230"/>
              <a:gd name="T54" fmla="*/ 384 w 2450"/>
              <a:gd name="T55" fmla="*/ 2028 h 2230"/>
              <a:gd name="T56" fmla="*/ 427 w 2450"/>
              <a:gd name="T57" fmla="*/ 2060 h 2230"/>
              <a:gd name="T58" fmla="*/ 471 w 2450"/>
              <a:gd name="T59" fmla="*/ 2090 h 2230"/>
              <a:gd name="T60" fmla="*/ 517 w 2450"/>
              <a:gd name="T61" fmla="*/ 2116 h 2230"/>
              <a:gd name="T62" fmla="*/ 564 w 2450"/>
              <a:gd name="T63" fmla="*/ 2142 h 2230"/>
              <a:gd name="T64" fmla="*/ 614 w 2450"/>
              <a:gd name="T65" fmla="*/ 2164 h 2230"/>
              <a:gd name="T66" fmla="*/ 674 w 2450"/>
              <a:gd name="T67" fmla="*/ 2186 h 2230"/>
              <a:gd name="T68" fmla="*/ 735 w 2450"/>
              <a:gd name="T69" fmla="*/ 2202 h 2230"/>
              <a:gd name="T70" fmla="*/ 797 w 2450"/>
              <a:gd name="T71" fmla="*/ 2216 h 2230"/>
              <a:gd name="T72" fmla="*/ 859 w 2450"/>
              <a:gd name="T73" fmla="*/ 2223 h 2230"/>
              <a:gd name="T74" fmla="*/ 922 w 2450"/>
              <a:gd name="T75" fmla="*/ 2228 h 2230"/>
              <a:gd name="T76" fmla="*/ 984 w 2450"/>
              <a:gd name="T77" fmla="*/ 2230 h 2230"/>
              <a:gd name="T78" fmla="*/ 1047 w 2450"/>
              <a:gd name="T79" fmla="*/ 2228 h 2230"/>
              <a:gd name="T80" fmla="*/ 1110 w 2450"/>
              <a:gd name="T81" fmla="*/ 2223 h 2230"/>
              <a:gd name="T82" fmla="*/ 1236 w 2450"/>
              <a:gd name="T83" fmla="*/ 2209 h 2230"/>
              <a:gd name="T84" fmla="*/ 1363 w 2450"/>
              <a:gd name="T85" fmla="*/ 2189 h 2230"/>
              <a:gd name="T86" fmla="*/ 1488 w 2450"/>
              <a:gd name="T87" fmla="*/ 2168 h 2230"/>
              <a:gd name="T88" fmla="*/ 1613 w 2450"/>
              <a:gd name="T89" fmla="*/ 2148 h 2230"/>
              <a:gd name="T90" fmla="*/ 1735 w 2450"/>
              <a:gd name="T91" fmla="*/ 2132 h 2230"/>
              <a:gd name="T92" fmla="*/ 1855 w 2450"/>
              <a:gd name="T93" fmla="*/ 2114 h 2230"/>
              <a:gd name="T94" fmla="*/ 1971 w 2450"/>
              <a:gd name="T95" fmla="*/ 2098 h 2230"/>
              <a:gd name="T96" fmla="*/ 2084 w 2450"/>
              <a:gd name="T97" fmla="*/ 2082 h 2230"/>
              <a:gd name="T98" fmla="*/ 2189 w 2450"/>
              <a:gd name="T99" fmla="*/ 2068 h 2230"/>
              <a:gd name="T100" fmla="*/ 2287 w 2450"/>
              <a:gd name="T101" fmla="*/ 2054 h 2230"/>
              <a:gd name="T102" fmla="*/ 2374 w 2450"/>
              <a:gd name="T103" fmla="*/ 2042 h 2230"/>
              <a:gd name="T104" fmla="*/ 2450 w 2450"/>
              <a:gd name="T105" fmla="*/ 203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0" h="2230">
                <a:moveTo>
                  <a:pt x="2129" y="0"/>
                </a:moveTo>
                <a:lnTo>
                  <a:pt x="878" y="224"/>
                </a:lnTo>
                <a:lnTo>
                  <a:pt x="804" y="239"/>
                </a:lnTo>
                <a:lnTo>
                  <a:pt x="733" y="257"/>
                </a:lnTo>
                <a:lnTo>
                  <a:pt x="667" y="278"/>
                </a:lnTo>
                <a:lnTo>
                  <a:pt x="605" y="301"/>
                </a:lnTo>
                <a:lnTo>
                  <a:pt x="545" y="326"/>
                </a:lnTo>
                <a:lnTo>
                  <a:pt x="489" y="355"/>
                </a:lnTo>
                <a:lnTo>
                  <a:pt x="436" y="386"/>
                </a:lnTo>
                <a:lnTo>
                  <a:pt x="387" y="418"/>
                </a:lnTo>
                <a:lnTo>
                  <a:pt x="341" y="453"/>
                </a:lnTo>
                <a:lnTo>
                  <a:pt x="298" y="489"/>
                </a:lnTo>
                <a:lnTo>
                  <a:pt x="258" y="528"/>
                </a:lnTo>
                <a:lnTo>
                  <a:pt x="222" y="568"/>
                </a:lnTo>
                <a:lnTo>
                  <a:pt x="188" y="609"/>
                </a:lnTo>
                <a:lnTo>
                  <a:pt x="157" y="654"/>
                </a:lnTo>
                <a:lnTo>
                  <a:pt x="129" y="698"/>
                </a:lnTo>
                <a:lnTo>
                  <a:pt x="104" y="743"/>
                </a:lnTo>
                <a:lnTo>
                  <a:pt x="82" y="790"/>
                </a:lnTo>
                <a:lnTo>
                  <a:pt x="62" y="838"/>
                </a:lnTo>
                <a:lnTo>
                  <a:pt x="46" y="886"/>
                </a:lnTo>
                <a:lnTo>
                  <a:pt x="31" y="936"/>
                </a:lnTo>
                <a:lnTo>
                  <a:pt x="20" y="986"/>
                </a:lnTo>
                <a:lnTo>
                  <a:pt x="12" y="1036"/>
                </a:lnTo>
                <a:lnTo>
                  <a:pt x="5" y="1088"/>
                </a:lnTo>
                <a:lnTo>
                  <a:pt x="1" y="1139"/>
                </a:lnTo>
                <a:lnTo>
                  <a:pt x="0" y="1190"/>
                </a:lnTo>
                <a:lnTo>
                  <a:pt x="1" y="1241"/>
                </a:lnTo>
                <a:lnTo>
                  <a:pt x="4" y="1293"/>
                </a:lnTo>
                <a:lnTo>
                  <a:pt x="9" y="1344"/>
                </a:lnTo>
                <a:lnTo>
                  <a:pt x="16" y="1394"/>
                </a:lnTo>
                <a:lnTo>
                  <a:pt x="26" y="1444"/>
                </a:lnTo>
                <a:lnTo>
                  <a:pt x="38" y="1494"/>
                </a:lnTo>
                <a:lnTo>
                  <a:pt x="52" y="1542"/>
                </a:lnTo>
                <a:lnTo>
                  <a:pt x="60" y="1569"/>
                </a:lnTo>
                <a:lnTo>
                  <a:pt x="70" y="1595"/>
                </a:lnTo>
                <a:lnTo>
                  <a:pt x="80" y="1620"/>
                </a:lnTo>
                <a:lnTo>
                  <a:pt x="90" y="1647"/>
                </a:lnTo>
                <a:lnTo>
                  <a:pt x="102" y="1671"/>
                </a:lnTo>
                <a:lnTo>
                  <a:pt x="114" y="1696"/>
                </a:lnTo>
                <a:lnTo>
                  <a:pt x="126" y="1721"/>
                </a:lnTo>
                <a:lnTo>
                  <a:pt x="139" y="1744"/>
                </a:lnTo>
                <a:lnTo>
                  <a:pt x="154" y="1767"/>
                </a:lnTo>
                <a:lnTo>
                  <a:pt x="168" y="1790"/>
                </a:lnTo>
                <a:lnTo>
                  <a:pt x="182" y="1813"/>
                </a:lnTo>
                <a:lnTo>
                  <a:pt x="198" y="1835"/>
                </a:lnTo>
                <a:lnTo>
                  <a:pt x="214" y="1856"/>
                </a:lnTo>
                <a:lnTo>
                  <a:pt x="231" y="1877"/>
                </a:lnTo>
                <a:lnTo>
                  <a:pt x="248" y="1898"/>
                </a:lnTo>
                <a:lnTo>
                  <a:pt x="266" y="1918"/>
                </a:lnTo>
                <a:lnTo>
                  <a:pt x="285" y="1938"/>
                </a:lnTo>
                <a:lnTo>
                  <a:pt x="303" y="1957"/>
                </a:lnTo>
                <a:lnTo>
                  <a:pt x="323" y="1975"/>
                </a:lnTo>
                <a:lnTo>
                  <a:pt x="343" y="1994"/>
                </a:lnTo>
                <a:lnTo>
                  <a:pt x="363" y="2012"/>
                </a:lnTo>
                <a:lnTo>
                  <a:pt x="384" y="2028"/>
                </a:lnTo>
                <a:lnTo>
                  <a:pt x="404" y="2045"/>
                </a:lnTo>
                <a:lnTo>
                  <a:pt x="427" y="2060"/>
                </a:lnTo>
                <a:lnTo>
                  <a:pt x="449" y="2076"/>
                </a:lnTo>
                <a:lnTo>
                  <a:pt x="471" y="2090"/>
                </a:lnTo>
                <a:lnTo>
                  <a:pt x="494" y="2103"/>
                </a:lnTo>
                <a:lnTo>
                  <a:pt x="517" y="2116"/>
                </a:lnTo>
                <a:lnTo>
                  <a:pt x="541" y="2130"/>
                </a:lnTo>
                <a:lnTo>
                  <a:pt x="564" y="2142"/>
                </a:lnTo>
                <a:lnTo>
                  <a:pt x="588" y="2153"/>
                </a:lnTo>
                <a:lnTo>
                  <a:pt x="614" y="2164"/>
                </a:lnTo>
                <a:lnTo>
                  <a:pt x="643" y="2175"/>
                </a:lnTo>
                <a:lnTo>
                  <a:pt x="674" y="2186"/>
                </a:lnTo>
                <a:lnTo>
                  <a:pt x="705" y="2195"/>
                </a:lnTo>
                <a:lnTo>
                  <a:pt x="735" y="2202"/>
                </a:lnTo>
                <a:lnTo>
                  <a:pt x="765" y="2210"/>
                </a:lnTo>
                <a:lnTo>
                  <a:pt x="797" y="2216"/>
                </a:lnTo>
                <a:lnTo>
                  <a:pt x="828" y="2220"/>
                </a:lnTo>
                <a:lnTo>
                  <a:pt x="859" y="2223"/>
                </a:lnTo>
                <a:lnTo>
                  <a:pt x="890" y="2227"/>
                </a:lnTo>
                <a:lnTo>
                  <a:pt x="922" y="2228"/>
                </a:lnTo>
                <a:lnTo>
                  <a:pt x="952" y="2229"/>
                </a:lnTo>
                <a:lnTo>
                  <a:pt x="984" y="2230"/>
                </a:lnTo>
                <a:lnTo>
                  <a:pt x="1015" y="2229"/>
                </a:lnTo>
                <a:lnTo>
                  <a:pt x="1047" y="2228"/>
                </a:lnTo>
                <a:lnTo>
                  <a:pt x="1078" y="2226"/>
                </a:lnTo>
                <a:lnTo>
                  <a:pt x="1110" y="2223"/>
                </a:lnTo>
                <a:lnTo>
                  <a:pt x="1174" y="2217"/>
                </a:lnTo>
                <a:lnTo>
                  <a:pt x="1236" y="2209"/>
                </a:lnTo>
                <a:lnTo>
                  <a:pt x="1299" y="2199"/>
                </a:lnTo>
                <a:lnTo>
                  <a:pt x="1363" y="2189"/>
                </a:lnTo>
                <a:lnTo>
                  <a:pt x="1426" y="2179"/>
                </a:lnTo>
                <a:lnTo>
                  <a:pt x="1488" y="2168"/>
                </a:lnTo>
                <a:lnTo>
                  <a:pt x="1551" y="2158"/>
                </a:lnTo>
                <a:lnTo>
                  <a:pt x="1613" y="2148"/>
                </a:lnTo>
                <a:lnTo>
                  <a:pt x="1673" y="2140"/>
                </a:lnTo>
                <a:lnTo>
                  <a:pt x="1735" y="2132"/>
                </a:lnTo>
                <a:lnTo>
                  <a:pt x="1794" y="2123"/>
                </a:lnTo>
                <a:lnTo>
                  <a:pt x="1855" y="2114"/>
                </a:lnTo>
                <a:lnTo>
                  <a:pt x="1913" y="2107"/>
                </a:lnTo>
                <a:lnTo>
                  <a:pt x="1971" y="2098"/>
                </a:lnTo>
                <a:lnTo>
                  <a:pt x="2029" y="2090"/>
                </a:lnTo>
                <a:lnTo>
                  <a:pt x="2084" y="2082"/>
                </a:lnTo>
                <a:lnTo>
                  <a:pt x="2137" y="2075"/>
                </a:lnTo>
                <a:lnTo>
                  <a:pt x="2189" y="2068"/>
                </a:lnTo>
                <a:lnTo>
                  <a:pt x="2240" y="2060"/>
                </a:lnTo>
                <a:lnTo>
                  <a:pt x="2287" y="2054"/>
                </a:lnTo>
                <a:lnTo>
                  <a:pt x="2332" y="2047"/>
                </a:lnTo>
                <a:lnTo>
                  <a:pt x="2374" y="2042"/>
                </a:lnTo>
                <a:lnTo>
                  <a:pt x="2414" y="2036"/>
                </a:lnTo>
                <a:lnTo>
                  <a:pt x="2450" y="2030"/>
                </a:lnTo>
                <a:lnTo>
                  <a:pt x="2129" y="0"/>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0" name="Freeform 109"/>
          <p:cNvSpPr>
            <a:spLocks/>
          </p:cNvSpPr>
          <p:nvPr/>
        </p:nvSpPr>
        <p:spPr bwMode="auto">
          <a:xfrm>
            <a:off x="9765879" y="1062081"/>
            <a:ext cx="868748" cy="868747"/>
          </a:xfrm>
          <a:custGeom>
            <a:avLst/>
            <a:gdLst>
              <a:gd name="T0" fmla="*/ 283 w 2649"/>
              <a:gd name="T1" fmla="*/ 947 h 2648"/>
              <a:gd name="T2" fmla="*/ 193 w 2649"/>
              <a:gd name="T3" fmla="*/ 1065 h 2648"/>
              <a:gd name="T4" fmla="*/ 122 w 2649"/>
              <a:gd name="T5" fmla="*/ 1181 h 2648"/>
              <a:gd name="T6" fmla="*/ 68 w 2649"/>
              <a:gd name="T7" fmla="*/ 1296 h 2648"/>
              <a:gd name="T8" fmla="*/ 31 w 2649"/>
              <a:gd name="T9" fmla="*/ 1411 h 2648"/>
              <a:gd name="T10" fmla="*/ 8 w 2649"/>
              <a:gd name="T11" fmla="*/ 1523 h 2648"/>
              <a:gd name="T12" fmla="*/ 0 w 2649"/>
              <a:gd name="T13" fmla="*/ 1632 h 2648"/>
              <a:gd name="T14" fmla="*/ 6 w 2649"/>
              <a:gd name="T15" fmla="*/ 1739 h 2648"/>
              <a:gd name="T16" fmla="*/ 23 w 2649"/>
              <a:gd name="T17" fmla="*/ 1843 h 2648"/>
              <a:gd name="T18" fmla="*/ 53 w 2649"/>
              <a:gd name="T19" fmla="*/ 1942 h 2648"/>
              <a:gd name="T20" fmla="*/ 93 w 2649"/>
              <a:gd name="T21" fmla="*/ 2038 h 2648"/>
              <a:gd name="T22" fmla="*/ 142 w 2649"/>
              <a:gd name="T23" fmla="*/ 2128 h 2648"/>
              <a:gd name="T24" fmla="*/ 201 w 2649"/>
              <a:gd name="T25" fmla="*/ 2213 h 2648"/>
              <a:gd name="T26" fmla="*/ 267 w 2649"/>
              <a:gd name="T27" fmla="*/ 2293 h 2648"/>
              <a:gd name="T28" fmla="*/ 338 w 2649"/>
              <a:gd name="T29" fmla="*/ 2365 h 2648"/>
              <a:gd name="T30" fmla="*/ 417 w 2649"/>
              <a:gd name="T31" fmla="*/ 2430 h 2648"/>
              <a:gd name="T32" fmla="*/ 500 w 2649"/>
              <a:gd name="T33" fmla="*/ 2490 h 2648"/>
              <a:gd name="T34" fmla="*/ 547 w 2649"/>
              <a:gd name="T35" fmla="*/ 2519 h 2648"/>
              <a:gd name="T36" fmla="*/ 596 w 2649"/>
              <a:gd name="T37" fmla="*/ 2544 h 2648"/>
              <a:gd name="T38" fmla="*/ 646 w 2649"/>
              <a:gd name="T39" fmla="*/ 2567 h 2648"/>
              <a:gd name="T40" fmla="*/ 697 w 2649"/>
              <a:gd name="T41" fmla="*/ 2587 h 2648"/>
              <a:gd name="T42" fmla="*/ 748 w 2649"/>
              <a:gd name="T43" fmla="*/ 2605 h 2648"/>
              <a:gd name="T44" fmla="*/ 800 w 2649"/>
              <a:gd name="T45" fmla="*/ 2619 h 2648"/>
              <a:gd name="T46" fmla="*/ 853 w 2649"/>
              <a:gd name="T47" fmla="*/ 2630 h 2648"/>
              <a:gd name="T48" fmla="*/ 906 w 2649"/>
              <a:gd name="T49" fmla="*/ 2639 h 2648"/>
              <a:gd name="T50" fmla="*/ 960 w 2649"/>
              <a:gd name="T51" fmla="*/ 2644 h 2648"/>
              <a:gd name="T52" fmla="*/ 1013 w 2649"/>
              <a:gd name="T53" fmla="*/ 2648 h 2648"/>
              <a:gd name="T54" fmla="*/ 1066 w 2649"/>
              <a:gd name="T55" fmla="*/ 2648 h 2648"/>
              <a:gd name="T56" fmla="*/ 1119 w 2649"/>
              <a:gd name="T57" fmla="*/ 2644 h 2648"/>
              <a:gd name="T58" fmla="*/ 1173 w 2649"/>
              <a:gd name="T59" fmla="*/ 2638 h 2648"/>
              <a:gd name="T60" fmla="*/ 1226 w 2649"/>
              <a:gd name="T61" fmla="*/ 2629 h 2648"/>
              <a:gd name="T62" fmla="*/ 1278 w 2649"/>
              <a:gd name="T63" fmla="*/ 2617 h 2648"/>
              <a:gd name="T64" fmla="*/ 1329 w 2649"/>
              <a:gd name="T65" fmla="*/ 2602 h 2648"/>
              <a:gd name="T66" fmla="*/ 1390 w 2649"/>
              <a:gd name="T67" fmla="*/ 2580 h 2648"/>
              <a:gd name="T68" fmla="*/ 1448 w 2649"/>
              <a:gd name="T69" fmla="*/ 2554 h 2648"/>
              <a:gd name="T70" fmla="*/ 1503 w 2649"/>
              <a:gd name="T71" fmla="*/ 2523 h 2648"/>
              <a:gd name="T72" fmla="*/ 1556 w 2649"/>
              <a:gd name="T73" fmla="*/ 2490 h 2648"/>
              <a:gd name="T74" fmla="*/ 1607 w 2649"/>
              <a:gd name="T75" fmla="*/ 2452 h 2648"/>
              <a:gd name="T76" fmla="*/ 1655 w 2649"/>
              <a:gd name="T77" fmla="*/ 2413 h 2648"/>
              <a:gd name="T78" fmla="*/ 1702 w 2649"/>
              <a:gd name="T79" fmla="*/ 2371 h 2648"/>
              <a:gd name="T80" fmla="*/ 1749 w 2649"/>
              <a:gd name="T81" fmla="*/ 2327 h 2648"/>
              <a:gd name="T82" fmla="*/ 1836 w 2649"/>
              <a:gd name="T83" fmla="*/ 2234 h 2648"/>
              <a:gd name="T84" fmla="*/ 1919 w 2649"/>
              <a:gd name="T85" fmla="*/ 2137 h 2648"/>
              <a:gd name="T86" fmla="*/ 2085 w 2649"/>
              <a:gd name="T87" fmla="*/ 1944 h 2648"/>
              <a:gd name="T88" fmla="*/ 2248 w 2649"/>
              <a:gd name="T89" fmla="*/ 1762 h 2648"/>
              <a:gd name="T90" fmla="*/ 2402 w 2649"/>
              <a:gd name="T91" fmla="*/ 1589 h 2648"/>
              <a:gd name="T92" fmla="*/ 2540 w 2649"/>
              <a:gd name="T93" fmla="*/ 1436 h 2648"/>
              <a:gd name="T94" fmla="*/ 2649 w 2649"/>
              <a:gd name="T95" fmla="*/ 1313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9" h="2648">
                <a:moveTo>
                  <a:pt x="1079" y="0"/>
                </a:moveTo>
                <a:lnTo>
                  <a:pt x="283" y="947"/>
                </a:lnTo>
                <a:lnTo>
                  <a:pt x="236" y="1006"/>
                </a:lnTo>
                <a:lnTo>
                  <a:pt x="193" y="1065"/>
                </a:lnTo>
                <a:lnTo>
                  <a:pt x="155" y="1123"/>
                </a:lnTo>
                <a:lnTo>
                  <a:pt x="122" y="1181"/>
                </a:lnTo>
                <a:lnTo>
                  <a:pt x="93" y="1239"/>
                </a:lnTo>
                <a:lnTo>
                  <a:pt x="68" y="1296"/>
                </a:lnTo>
                <a:lnTo>
                  <a:pt x="48" y="1353"/>
                </a:lnTo>
                <a:lnTo>
                  <a:pt x="31" y="1411"/>
                </a:lnTo>
                <a:lnTo>
                  <a:pt x="18" y="1467"/>
                </a:lnTo>
                <a:lnTo>
                  <a:pt x="8" y="1523"/>
                </a:lnTo>
                <a:lnTo>
                  <a:pt x="2" y="1578"/>
                </a:lnTo>
                <a:lnTo>
                  <a:pt x="0" y="1632"/>
                </a:lnTo>
                <a:lnTo>
                  <a:pt x="1" y="1686"/>
                </a:lnTo>
                <a:lnTo>
                  <a:pt x="6" y="1739"/>
                </a:lnTo>
                <a:lnTo>
                  <a:pt x="13" y="1792"/>
                </a:lnTo>
                <a:lnTo>
                  <a:pt x="23" y="1843"/>
                </a:lnTo>
                <a:lnTo>
                  <a:pt x="37" y="1894"/>
                </a:lnTo>
                <a:lnTo>
                  <a:pt x="53" y="1942"/>
                </a:lnTo>
                <a:lnTo>
                  <a:pt x="72" y="1991"/>
                </a:lnTo>
                <a:lnTo>
                  <a:pt x="93" y="2038"/>
                </a:lnTo>
                <a:lnTo>
                  <a:pt x="116" y="2083"/>
                </a:lnTo>
                <a:lnTo>
                  <a:pt x="142" y="2128"/>
                </a:lnTo>
                <a:lnTo>
                  <a:pt x="170" y="2171"/>
                </a:lnTo>
                <a:lnTo>
                  <a:pt x="201" y="2213"/>
                </a:lnTo>
                <a:lnTo>
                  <a:pt x="232" y="2253"/>
                </a:lnTo>
                <a:lnTo>
                  <a:pt x="267" y="2293"/>
                </a:lnTo>
                <a:lnTo>
                  <a:pt x="302" y="2329"/>
                </a:lnTo>
                <a:lnTo>
                  <a:pt x="338" y="2365"/>
                </a:lnTo>
                <a:lnTo>
                  <a:pt x="377" y="2398"/>
                </a:lnTo>
                <a:lnTo>
                  <a:pt x="417" y="2430"/>
                </a:lnTo>
                <a:lnTo>
                  <a:pt x="458" y="2461"/>
                </a:lnTo>
                <a:lnTo>
                  <a:pt x="500" y="2490"/>
                </a:lnTo>
                <a:lnTo>
                  <a:pt x="524" y="2504"/>
                </a:lnTo>
                <a:lnTo>
                  <a:pt x="547" y="2519"/>
                </a:lnTo>
                <a:lnTo>
                  <a:pt x="571" y="2532"/>
                </a:lnTo>
                <a:lnTo>
                  <a:pt x="596" y="2544"/>
                </a:lnTo>
                <a:lnTo>
                  <a:pt x="621" y="2556"/>
                </a:lnTo>
                <a:lnTo>
                  <a:pt x="646" y="2567"/>
                </a:lnTo>
                <a:lnTo>
                  <a:pt x="671" y="2578"/>
                </a:lnTo>
                <a:lnTo>
                  <a:pt x="697" y="2587"/>
                </a:lnTo>
                <a:lnTo>
                  <a:pt x="722" y="2597"/>
                </a:lnTo>
                <a:lnTo>
                  <a:pt x="748" y="2605"/>
                </a:lnTo>
                <a:lnTo>
                  <a:pt x="774" y="2612"/>
                </a:lnTo>
                <a:lnTo>
                  <a:pt x="800" y="2619"/>
                </a:lnTo>
                <a:lnTo>
                  <a:pt x="827" y="2626"/>
                </a:lnTo>
                <a:lnTo>
                  <a:pt x="853" y="2630"/>
                </a:lnTo>
                <a:lnTo>
                  <a:pt x="879" y="2636"/>
                </a:lnTo>
                <a:lnTo>
                  <a:pt x="906" y="2639"/>
                </a:lnTo>
                <a:lnTo>
                  <a:pt x="932" y="2642"/>
                </a:lnTo>
                <a:lnTo>
                  <a:pt x="960" y="2644"/>
                </a:lnTo>
                <a:lnTo>
                  <a:pt x="986" y="2647"/>
                </a:lnTo>
                <a:lnTo>
                  <a:pt x="1013" y="2648"/>
                </a:lnTo>
                <a:lnTo>
                  <a:pt x="1040" y="2648"/>
                </a:lnTo>
                <a:lnTo>
                  <a:pt x="1066" y="2648"/>
                </a:lnTo>
                <a:lnTo>
                  <a:pt x="1093" y="2645"/>
                </a:lnTo>
                <a:lnTo>
                  <a:pt x="1119" y="2644"/>
                </a:lnTo>
                <a:lnTo>
                  <a:pt x="1147" y="2641"/>
                </a:lnTo>
                <a:lnTo>
                  <a:pt x="1173" y="2638"/>
                </a:lnTo>
                <a:lnTo>
                  <a:pt x="1200" y="2633"/>
                </a:lnTo>
                <a:lnTo>
                  <a:pt x="1226" y="2629"/>
                </a:lnTo>
                <a:lnTo>
                  <a:pt x="1251" y="2623"/>
                </a:lnTo>
                <a:lnTo>
                  <a:pt x="1278" y="2617"/>
                </a:lnTo>
                <a:lnTo>
                  <a:pt x="1304" y="2610"/>
                </a:lnTo>
                <a:lnTo>
                  <a:pt x="1329" y="2602"/>
                </a:lnTo>
                <a:lnTo>
                  <a:pt x="1360" y="2591"/>
                </a:lnTo>
                <a:lnTo>
                  <a:pt x="1390" y="2580"/>
                </a:lnTo>
                <a:lnTo>
                  <a:pt x="1420" y="2567"/>
                </a:lnTo>
                <a:lnTo>
                  <a:pt x="1448" y="2554"/>
                </a:lnTo>
                <a:lnTo>
                  <a:pt x="1476" y="2538"/>
                </a:lnTo>
                <a:lnTo>
                  <a:pt x="1503" y="2523"/>
                </a:lnTo>
                <a:lnTo>
                  <a:pt x="1530" y="2507"/>
                </a:lnTo>
                <a:lnTo>
                  <a:pt x="1556" y="2490"/>
                </a:lnTo>
                <a:lnTo>
                  <a:pt x="1581" y="2471"/>
                </a:lnTo>
                <a:lnTo>
                  <a:pt x="1607" y="2452"/>
                </a:lnTo>
                <a:lnTo>
                  <a:pt x="1632" y="2434"/>
                </a:lnTo>
                <a:lnTo>
                  <a:pt x="1655" y="2413"/>
                </a:lnTo>
                <a:lnTo>
                  <a:pt x="1679" y="2392"/>
                </a:lnTo>
                <a:lnTo>
                  <a:pt x="1702" y="2371"/>
                </a:lnTo>
                <a:lnTo>
                  <a:pt x="1726" y="2349"/>
                </a:lnTo>
                <a:lnTo>
                  <a:pt x="1749" y="2327"/>
                </a:lnTo>
                <a:lnTo>
                  <a:pt x="1793" y="2282"/>
                </a:lnTo>
                <a:lnTo>
                  <a:pt x="1836" y="2234"/>
                </a:lnTo>
                <a:lnTo>
                  <a:pt x="1878" y="2186"/>
                </a:lnTo>
                <a:lnTo>
                  <a:pt x="1919" y="2137"/>
                </a:lnTo>
                <a:lnTo>
                  <a:pt x="2002" y="2040"/>
                </a:lnTo>
                <a:lnTo>
                  <a:pt x="2085" y="1944"/>
                </a:lnTo>
                <a:lnTo>
                  <a:pt x="2167" y="1853"/>
                </a:lnTo>
                <a:lnTo>
                  <a:pt x="2248" y="1762"/>
                </a:lnTo>
                <a:lnTo>
                  <a:pt x="2327" y="1674"/>
                </a:lnTo>
                <a:lnTo>
                  <a:pt x="2402" y="1589"/>
                </a:lnTo>
                <a:lnTo>
                  <a:pt x="2474" y="1510"/>
                </a:lnTo>
                <a:lnTo>
                  <a:pt x="2540" y="1436"/>
                </a:lnTo>
                <a:lnTo>
                  <a:pt x="2598" y="1371"/>
                </a:lnTo>
                <a:lnTo>
                  <a:pt x="2649" y="1313"/>
                </a:lnTo>
                <a:lnTo>
                  <a:pt x="1079" y="0"/>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1" name="Freeform 110"/>
          <p:cNvSpPr>
            <a:spLocks/>
          </p:cNvSpPr>
          <p:nvPr/>
        </p:nvSpPr>
        <p:spPr bwMode="auto">
          <a:xfrm>
            <a:off x="8193730" y="583784"/>
            <a:ext cx="673690" cy="767120"/>
          </a:xfrm>
          <a:custGeom>
            <a:avLst/>
            <a:gdLst>
              <a:gd name="T0" fmla="*/ 2 w 2054"/>
              <a:gd name="T1" fmla="*/ 1242 h 2340"/>
              <a:gd name="T2" fmla="*/ 9 w 2054"/>
              <a:gd name="T3" fmla="*/ 1395 h 2340"/>
              <a:gd name="T4" fmla="*/ 30 w 2054"/>
              <a:gd name="T5" fmla="*/ 1536 h 2340"/>
              <a:gd name="T6" fmla="*/ 63 w 2054"/>
              <a:gd name="T7" fmla="*/ 1664 h 2340"/>
              <a:gd name="T8" fmla="*/ 107 w 2054"/>
              <a:gd name="T9" fmla="*/ 1780 h 2340"/>
              <a:gd name="T10" fmla="*/ 161 w 2054"/>
              <a:gd name="T11" fmla="*/ 1884 h 2340"/>
              <a:gd name="T12" fmla="*/ 225 w 2054"/>
              <a:gd name="T13" fmla="*/ 1978 h 2340"/>
              <a:gd name="T14" fmla="*/ 296 w 2054"/>
              <a:gd name="T15" fmla="*/ 2059 h 2340"/>
              <a:gd name="T16" fmla="*/ 375 w 2054"/>
              <a:gd name="T17" fmla="*/ 2131 h 2340"/>
              <a:gd name="T18" fmla="*/ 461 w 2054"/>
              <a:gd name="T19" fmla="*/ 2191 h 2340"/>
              <a:gd name="T20" fmla="*/ 551 w 2054"/>
              <a:gd name="T21" fmla="*/ 2240 h 2340"/>
              <a:gd name="T22" fmla="*/ 646 w 2054"/>
              <a:gd name="T23" fmla="*/ 2280 h 2340"/>
              <a:gd name="T24" fmla="*/ 744 w 2054"/>
              <a:gd name="T25" fmla="*/ 2310 h 2340"/>
              <a:gd name="T26" fmla="*/ 845 w 2054"/>
              <a:gd name="T27" fmla="*/ 2328 h 2340"/>
              <a:gd name="T28" fmla="*/ 946 w 2054"/>
              <a:gd name="T29" fmla="*/ 2339 h 2340"/>
              <a:gd name="T30" fmla="*/ 1049 w 2054"/>
              <a:gd name="T31" fmla="*/ 2339 h 2340"/>
              <a:gd name="T32" fmla="*/ 1150 w 2054"/>
              <a:gd name="T33" fmla="*/ 2332 h 2340"/>
              <a:gd name="T34" fmla="*/ 1204 w 2054"/>
              <a:gd name="T35" fmla="*/ 2323 h 2340"/>
              <a:gd name="T36" fmla="*/ 1258 w 2054"/>
              <a:gd name="T37" fmla="*/ 2312 h 2340"/>
              <a:gd name="T38" fmla="*/ 1311 w 2054"/>
              <a:gd name="T39" fmla="*/ 2297 h 2340"/>
              <a:gd name="T40" fmla="*/ 1362 w 2054"/>
              <a:gd name="T41" fmla="*/ 2280 h 2340"/>
              <a:gd name="T42" fmla="*/ 1413 w 2054"/>
              <a:gd name="T43" fmla="*/ 2259 h 2340"/>
              <a:gd name="T44" fmla="*/ 1463 w 2054"/>
              <a:gd name="T45" fmla="*/ 2236 h 2340"/>
              <a:gd name="T46" fmla="*/ 1510 w 2054"/>
              <a:gd name="T47" fmla="*/ 2210 h 2340"/>
              <a:gd name="T48" fmla="*/ 1556 w 2054"/>
              <a:gd name="T49" fmla="*/ 2182 h 2340"/>
              <a:gd name="T50" fmla="*/ 1601 w 2054"/>
              <a:gd name="T51" fmla="*/ 2151 h 2340"/>
              <a:gd name="T52" fmla="*/ 1644 w 2054"/>
              <a:gd name="T53" fmla="*/ 2118 h 2340"/>
              <a:gd name="T54" fmla="*/ 1685 w 2054"/>
              <a:gd name="T55" fmla="*/ 2083 h 2340"/>
              <a:gd name="T56" fmla="*/ 1724 w 2054"/>
              <a:gd name="T57" fmla="*/ 2044 h 2340"/>
              <a:gd name="T58" fmla="*/ 1761 w 2054"/>
              <a:gd name="T59" fmla="*/ 2004 h 2340"/>
              <a:gd name="T60" fmla="*/ 1796 w 2054"/>
              <a:gd name="T61" fmla="*/ 1962 h 2340"/>
              <a:gd name="T62" fmla="*/ 1829 w 2054"/>
              <a:gd name="T63" fmla="*/ 1917 h 2340"/>
              <a:gd name="T64" fmla="*/ 1859 w 2054"/>
              <a:gd name="T65" fmla="*/ 1872 h 2340"/>
              <a:gd name="T66" fmla="*/ 1892 w 2054"/>
              <a:gd name="T67" fmla="*/ 1814 h 2340"/>
              <a:gd name="T68" fmla="*/ 1919 w 2054"/>
              <a:gd name="T69" fmla="*/ 1754 h 2340"/>
              <a:gd name="T70" fmla="*/ 1942 w 2054"/>
              <a:gd name="T71" fmla="*/ 1693 h 2340"/>
              <a:gd name="T72" fmla="*/ 1962 w 2054"/>
              <a:gd name="T73" fmla="*/ 1632 h 2340"/>
              <a:gd name="T74" fmla="*/ 1977 w 2054"/>
              <a:gd name="T75" fmla="*/ 1568 h 2340"/>
              <a:gd name="T76" fmla="*/ 1990 w 2054"/>
              <a:gd name="T77" fmla="*/ 1504 h 2340"/>
              <a:gd name="T78" fmla="*/ 1999 w 2054"/>
              <a:gd name="T79" fmla="*/ 1439 h 2340"/>
              <a:gd name="T80" fmla="*/ 2006 w 2054"/>
              <a:gd name="T81" fmla="*/ 1374 h 2340"/>
              <a:gd name="T82" fmla="*/ 2014 w 2054"/>
              <a:gd name="T83" fmla="*/ 1241 h 2340"/>
              <a:gd name="T84" fmla="*/ 2017 w 2054"/>
              <a:gd name="T85" fmla="*/ 1108 h 2340"/>
              <a:gd name="T86" fmla="*/ 2019 w 2054"/>
              <a:gd name="T87" fmla="*/ 976 h 2340"/>
              <a:gd name="T88" fmla="*/ 2023 w 2054"/>
              <a:gd name="T89" fmla="*/ 844 h 2340"/>
              <a:gd name="T90" fmla="*/ 2027 w 2054"/>
              <a:gd name="T91" fmla="*/ 719 h 2340"/>
              <a:gd name="T92" fmla="*/ 2031 w 2054"/>
              <a:gd name="T93" fmla="*/ 596 h 2340"/>
              <a:gd name="T94" fmla="*/ 2037 w 2054"/>
              <a:gd name="T95" fmla="*/ 478 h 2340"/>
              <a:gd name="T96" fmla="*/ 2041 w 2054"/>
              <a:gd name="T97" fmla="*/ 367 h 2340"/>
              <a:gd name="T98" fmla="*/ 2046 w 2054"/>
              <a:gd name="T99" fmla="*/ 262 h 2340"/>
              <a:gd name="T100" fmla="*/ 2049 w 2054"/>
              <a:gd name="T101" fmla="*/ 165 h 2340"/>
              <a:gd name="T102" fmla="*/ 2052 w 2054"/>
              <a:gd name="T103" fmla="*/ 78 h 2340"/>
              <a:gd name="T104" fmla="*/ 2054 w 2054"/>
              <a:gd name="T105" fmla="*/ 0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4" h="2340">
                <a:moveTo>
                  <a:pt x="0" y="0"/>
                </a:moveTo>
                <a:lnTo>
                  <a:pt x="2" y="1242"/>
                </a:lnTo>
                <a:lnTo>
                  <a:pt x="4" y="1320"/>
                </a:lnTo>
                <a:lnTo>
                  <a:pt x="9" y="1395"/>
                </a:lnTo>
                <a:lnTo>
                  <a:pt x="18" y="1466"/>
                </a:lnTo>
                <a:lnTo>
                  <a:pt x="30" y="1536"/>
                </a:lnTo>
                <a:lnTo>
                  <a:pt x="45" y="1601"/>
                </a:lnTo>
                <a:lnTo>
                  <a:pt x="63" y="1664"/>
                </a:lnTo>
                <a:lnTo>
                  <a:pt x="83" y="1723"/>
                </a:lnTo>
                <a:lnTo>
                  <a:pt x="107" y="1780"/>
                </a:lnTo>
                <a:lnTo>
                  <a:pt x="132" y="1833"/>
                </a:lnTo>
                <a:lnTo>
                  <a:pt x="161" y="1884"/>
                </a:lnTo>
                <a:lnTo>
                  <a:pt x="192" y="1933"/>
                </a:lnTo>
                <a:lnTo>
                  <a:pt x="225" y="1978"/>
                </a:lnTo>
                <a:lnTo>
                  <a:pt x="260" y="2020"/>
                </a:lnTo>
                <a:lnTo>
                  <a:pt x="296" y="2059"/>
                </a:lnTo>
                <a:lnTo>
                  <a:pt x="335" y="2097"/>
                </a:lnTo>
                <a:lnTo>
                  <a:pt x="375" y="2131"/>
                </a:lnTo>
                <a:lnTo>
                  <a:pt x="417" y="2162"/>
                </a:lnTo>
                <a:lnTo>
                  <a:pt x="461" y="2191"/>
                </a:lnTo>
                <a:lnTo>
                  <a:pt x="505" y="2217"/>
                </a:lnTo>
                <a:lnTo>
                  <a:pt x="551" y="2240"/>
                </a:lnTo>
                <a:lnTo>
                  <a:pt x="599" y="2261"/>
                </a:lnTo>
                <a:lnTo>
                  <a:pt x="646" y="2280"/>
                </a:lnTo>
                <a:lnTo>
                  <a:pt x="695" y="2295"/>
                </a:lnTo>
                <a:lnTo>
                  <a:pt x="744" y="2310"/>
                </a:lnTo>
                <a:lnTo>
                  <a:pt x="795" y="2321"/>
                </a:lnTo>
                <a:lnTo>
                  <a:pt x="845" y="2328"/>
                </a:lnTo>
                <a:lnTo>
                  <a:pt x="896" y="2335"/>
                </a:lnTo>
                <a:lnTo>
                  <a:pt x="946" y="2339"/>
                </a:lnTo>
                <a:lnTo>
                  <a:pt x="997" y="2340"/>
                </a:lnTo>
                <a:lnTo>
                  <a:pt x="1049" y="2339"/>
                </a:lnTo>
                <a:lnTo>
                  <a:pt x="1099" y="2337"/>
                </a:lnTo>
                <a:lnTo>
                  <a:pt x="1150" y="2332"/>
                </a:lnTo>
                <a:lnTo>
                  <a:pt x="1176" y="2328"/>
                </a:lnTo>
                <a:lnTo>
                  <a:pt x="1204" y="2323"/>
                </a:lnTo>
                <a:lnTo>
                  <a:pt x="1231" y="2318"/>
                </a:lnTo>
                <a:lnTo>
                  <a:pt x="1258" y="2312"/>
                </a:lnTo>
                <a:lnTo>
                  <a:pt x="1284" y="2305"/>
                </a:lnTo>
                <a:lnTo>
                  <a:pt x="1311" y="2297"/>
                </a:lnTo>
                <a:lnTo>
                  <a:pt x="1337" y="2289"/>
                </a:lnTo>
                <a:lnTo>
                  <a:pt x="1362" y="2280"/>
                </a:lnTo>
                <a:lnTo>
                  <a:pt x="1388" y="2270"/>
                </a:lnTo>
                <a:lnTo>
                  <a:pt x="1413" y="2259"/>
                </a:lnTo>
                <a:lnTo>
                  <a:pt x="1438" y="2248"/>
                </a:lnTo>
                <a:lnTo>
                  <a:pt x="1463" y="2236"/>
                </a:lnTo>
                <a:lnTo>
                  <a:pt x="1487" y="2224"/>
                </a:lnTo>
                <a:lnTo>
                  <a:pt x="1510" y="2210"/>
                </a:lnTo>
                <a:lnTo>
                  <a:pt x="1534" y="2196"/>
                </a:lnTo>
                <a:lnTo>
                  <a:pt x="1556" y="2182"/>
                </a:lnTo>
                <a:lnTo>
                  <a:pt x="1579" y="2166"/>
                </a:lnTo>
                <a:lnTo>
                  <a:pt x="1601" y="2151"/>
                </a:lnTo>
                <a:lnTo>
                  <a:pt x="1623" y="2134"/>
                </a:lnTo>
                <a:lnTo>
                  <a:pt x="1644" y="2118"/>
                </a:lnTo>
                <a:lnTo>
                  <a:pt x="1665" y="2100"/>
                </a:lnTo>
                <a:lnTo>
                  <a:pt x="1685" y="2083"/>
                </a:lnTo>
                <a:lnTo>
                  <a:pt x="1705" y="2064"/>
                </a:lnTo>
                <a:lnTo>
                  <a:pt x="1724" y="2044"/>
                </a:lnTo>
                <a:lnTo>
                  <a:pt x="1743" y="2024"/>
                </a:lnTo>
                <a:lnTo>
                  <a:pt x="1761" y="2004"/>
                </a:lnTo>
                <a:lnTo>
                  <a:pt x="1778" y="1983"/>
                </a:lnTo>
                <a:lnTo>
                  <a:pt x="1796" y="1962"/>
                </a:lnTo>
                <a:lnTo>
                  <a:pt x="1812" y="1940"/>
                </a:lnTo>
                <a:lnTo>
                  <a:pt x="1829" y="1917"/>
                </a:lnTo>
                <a:lnTo>
                  <a:pt x="1844" y="1895"/>
                </a:lnTo>
                <a:lnTo>
                  <a:pt x="1859" y="1872"/>
                </a:lnTo>
                <a:lnTo>
                  <a:pt x="1875" y="1842"/>
                </a:lnTo>
                <a:lnTo>
                  <a:pt x="1892" y="1814"/>
                </a:lnTo>
                <a:lnTo>
                  <a:pt x="1906" y="1784"/>
                </a:lnTo>
                <a:lnTo>
                  <a:pt x="1919" y="1754"/>
                </a:lnTo>
                <a:lnTo>
                  <a:pt x="1931" y="1724"/>
                </a:lnTo>
                <a:lnTo>
                  <a:pt x="1942" y="1693"/>
                </a:lnTo>
                <a:lnTo>
                  <a:pt x="1952" y="1662"/>
                </a:lnTo>
                <a:lnTo>
                  <a:pt x="1962" y="1632"/>
                </a:lnTo>
                <a:lnTo>
                  <a:pt x="1970" y="1600"/>
                </a:lnTo>
                <a:lnTo>
                  <a:pt x="1977" y="1568"/>
                </a:lnTo>
                <a:lnTo>
                  <a:pt x="1984" y="1536"/>
                </a:lnTo>
                <a:lnTo>
                  <a:pt x="1990" y="1504"/>
                </a:lnTo>
                <a:lnTo>
                  <a:pt x="1995" y="1472"/>
                </a:lnTo>
                <a:lnTo>
                  <a:pt x="1999" y="1439"/>
                </a:lnTo>
                <a:lnTo>
                  <a:pt x="2003" y="1407"/>
                </a:lnTo>
                <a:lnTo>
                  <a:pt x="2006" y="1374"/>
                </a:lnTo>
                <a:lnTo>
                  <a:pt x="2010" y="1307"/>
                </a:lnTo>
                <a:lnTo>
                  <a:pt x="2014" y="1241"/>
                </a:lnTo>
                <a:lnTo>
                  <a:pt x="2016" y="1175"/>
                </a:lnTo>
                <a:lnTo>
                  <a:pt x="2017" y="1108"/>
                </a:lnTo>
                <a:lnTo>
                  <a:pt x="2018" y="1042"/>
                </a:lnTo>
                <a:lnTo>
                  <a:pt x="2019" y="976"/>
                </a:lnTo>
                <a:lnTo>
                  <a:pt x="2020" y="910"/>
                </a:lnTo>
                <a:lnTo>
                  <a:pt x="2023" y="844"/>
                </a:lnTo>
                <a:lnTo>
                  <a:pt x="2025" y="781"/>
                </a:lnTo>
                <a:lnTo>
                  <a:pt x="2027" y="719"/>
                </a:lnTo>
                <a:lnTo>
                  <a:pt x="2029" y="657"/>
                </a:lnTo>
                <a:lnTo>
                  <a:pt x="2031" y="596"/>
                </a:lnTo>
                <a:lnTo>
                  <a:pt x="2034" y="537"/>
                </a:lnTo>
                <a:lnTo>
                  <a:pt x="2037" y="478"/>
                </a:lnTo>
                <a:lnTo>
                  <a:pt x="2039" y="422"/>
                </a:lnTo>
                <a:lnTo>
                  <a:pt x="2041" y="367"/>
                </a:lnTo>
                <a:lnTo>
                  <a:pt x="2043" y="314"/>
                </a:lnTo>
                <a:lnTo>
                  <a:pt x="2046" y="262"/>
                </a:lnTo>
                <a:lnTo>
                  <a:pt x="2047" y="213"/>
                </a:lnTo>
                <a:lnTo>
                  <a:pt x="2049" y="165"/>
                </a:lnTo>
                <a:lnTo>
                  <a:pt x="2051" y="121"/>
                </a:lnTo>
                <a:lnTo>
                  <a:pt x="2052" y="78"/>
                </a:lnTo>
                <a:lnTo>
                  <a:pt x="2053" y="37"/>
                </a:lnTo>
                <a:lnTo>
                  <a:pt x="2054" y="0"/>
                </a:lnTo>
                <a:lnTo>
                  <a:pt x="0" y="0"/>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2" name="Freeform 18"/>
          <p:cNvSpPr>
            <a:spLocks/>
          </p:cNvSpPr>
          <p:nvPr/>
        </p:nvSpPr>
        <p:spPr bwMode="auto">
          <a:xfrm>
            <a:off x="8195472" y="582144"/>
            <a:ext cx="673690" cy="737616"/>
          </a:xfrm>
          <a:custGeom>
            <a:avLst/>
            <a:gdLst>
              <a:gd name="T0" fmla="*/ 1 w 2055"/>
              <a:gd name="T1" fmla="*/ 1195 h 2252"/>
              <a:gd name="T2" fmla="*/ 9 w 2055"/>
              <a:gd name="T3" fmla="*/ 1342 h 2252"/>
              <a:gd name="T4" fmla="*/ 30 w 2055"/>
              <a:gd name="T5" fmla="*/ 1478 h 2252"/>
              <a:gd name="T6" fmla="*/ 62 w 2055"/>
              <a:gd name="T7" fmla="*/ 1600 h 2252"/>
              <a:gd name="T8" fmla="*/ 106 w 2055"/>
              <a:gd name="T9" fmla="*/ 1712 h 2252"/>
              <a:gd name="T10" fmla="*/ 161 w 2055"/>
              <a:gd name="T11" fmla="*/ 1813 h 2252"/>
              <a:gd name="T12" fmla="*/ 225 w 2055"/>
              <a:gd name="T13" fmla="*/ 1902 h 2252"/>
              <a:gd name="T14" fmla="*/ 296 w 2055"/>
              <a:gd name="T15" fmla="*/ 1981 h 2252"/>
              <a:gd name="T16" fmla="*/ 375 w 2055"/>
              <a:gd name="T17" fmla="*/ 2050 h 2252"/>
              <a:gd name="T18" fmla="*/ 460 w 2055"/>
              <a:gd name="T19" fmla="*/ 2107 h 2252"/>
              <a:gd name="T20" fmla="*/ 551 w 2055"/>
              <a:gd name="T21" fmla="*/ 2156 h 2252"/>
              <a:gd name="T22" fmla="*/ 646 w 2055"/>
              <a:gd name="T23" fmla="*/ 2193 h 2252"/>
              <a:gd name="T24" fmla="*/ 744 w 2055"/>
              <a:gd name="T25" fmla="*/ 2222 h 2252"/>
              <a:gd name="T26" fmla="*/ 845 w 2055"/>
              <a:gd name="T27" fmla="*/ 2241 h 2252"/>
              <a:gd name="T28" fmla="*/ 946 w 2055"/>
              <a:gd name="T29" fmla="*/ 2251 h 2252"/>
              <a:gd name="T30" fmla="*/ 1048 w 2055"/>
              <a:gd name="T31" fmla="*/ 2251 h 2252"/>
              <a:gd name="T32" fmla="*/ 1149 w 2055"/>
              <a:gd name="T33" fmla="*/ 2243 h 2252"/>
              <a:gd name="T34" fmla="*/ 1203 w 2055"/>
              <a:gd name="T35" fmla="*/ 2235 h 2252"/>
              <a:gd name="T36" fmla="*/ 1257 w 2055"/>
              <a:gd name="T37" fmla="*/ 2224 h 2252"/>
              <a:gd name="T38" fmla="*/ 1310 w 2055"/>
              <a:gd name="T39" fmla="*/ 2210 h 2252"/>
              <a:gd name="T40" fmla="*/ 1362 w 2055"/>
              <a:gd name="T41" fmla="*/ 2193 h 2252"/>
              <a:gd name="T42" fmla="*/ 1412 w 2055"/>
              <a:gd name="T43" fmla="*/ 2173 h 2252"/>
              <a:gd name="T44" fmla="*/ 1462 w 2055"/>
              <a:gd name="T45" fmla="*/ 2151 h 2252"/>
              <a:gd name="T46" fmla="*/ 1510 w 2055"/>
              <a:gd name="T47" fmla="*/ 2126 h 2252"/>
              <a:gd name="T48" fmla="*/ 1556 w 2055"/>
              <a:gd name="T49" fmla="*/ 2099 h 2252"/>
              <a:gd name="T50" fmla="*/ 1600 w 2055"/>
              <a:gd name="T51" fmla="*/ 2070 h 2252"/>
              <a:gd name="T52" fmla="*/ 1643 w 2055"/>
              <a:gd name="T53" fmla="*/ 2038 h 2252"/>
              <a:gd name="T54" fmla="*/ 1684 w 2055"/>
              <a:gd name="T55" fmla="*/ 2002 h 2252"/>
              <a:gd name="T56" fmla="*/ 1724 w 2055"/>
              <a:gd name="T57" fmla="*/ 1966 h 2252"/>
              <a:gd name="T58" fmla="*/ 1761 w 2055"/>
              <a:gd name="T59" fmla="*/ 1927 h 2252"/>
              <a:gd name="T60" fmla="*/ 1795 w 2055"/>
              <a:gd name="T61" fmla="*/ 1888 h 2252"/>
              <a:gd name="T62" fmla="*/ 1828 w 2055"/>
              <a:gd name="T63" fmla="*/ 1845 h 2252"/>
              <a:gd name="T64" fmla="*/ 1858 w 2055"/>
              <a:gd name="T65" fmla="*/ 1801 h 2252"/>
              <a:gd name="T66" fmla="*/ 1891 w 2055"/>
              <a:gd name="T67" fmla="*/ 1744 h 2252"/>
              <a:gd name="T68" fmla="*/ 1918 w 2055"/>
              <a:gd name="T69" fmla="*/ 1687 h 2252"/>
              <a:gd name="T70" fmla="*/ 1941 w 2055"/>
              <a:gd name="T71" fmla="*/ 1629 h 2252"/>
              <a:gd name="T72" fmla="*/ 1961 w 2055"/>
              <a:gd name="T73" fmla="*/ 1569 h 2252"/>
              <a:gd name="T74" fmla="*/ 1976 w 2055"/>
              <a:gd name="T75" fmla="*/ 1508 h 2252"/>
              <a:gd name="T76" fmla="*/ 1989 w 2055"/>
              <a:gd name="T77" fmla="*/ 1447 h 2252"/>
              <a:gd name="T78" fmla="*/ 1998 w 2055"/>
              <a:gd name="T79" fmla="*/ 1385 h 2252"/>
              <a:gd name="T80" fmla="*/ 2005 w 2055"/>
              <a:gd name="T81" fmla="*/ 1321 h 2252"/>
              <a:gd name="T82" fmla="*/ 2014 w 2055"/>
              <a:gd name="T83" fmla="*/ 1194 h 2252"/>
              <a:gd name="T84" fmla="*/ 2017 w 2055"/>
              <a:gd name="T85" fmla="*/ 1066 h 2252"/>
              <a:gd name="T86" fmla="*/ 2018 w 2055"/>
              <a:gd name="T87" fmla="*/ 938 h 2252"/>
              <a:gd name="T88" fmla="*/ 2022 w 2055"/>
              <a:gd name="T89" fmla="*/ 813 h 2252"/>
              <a:gd name="T90" fmla="*/ 2026 w 2055"/>
              <a:gd name="T91" fmla="*/ 691 h 2252"/>
              <a:gd name="T92" fmla="*/ 2031 w 2055"/>
              <a:gd name="T93" fmla="*/ 573 h 2252"/>
              <a:gd name="T94" fmla="*/ 2036 w 2055"/>
              <a:gd name="T95" fmla="*/ 461 h 2252"/>
              <a:gd name="T96" fmla="*/ 2040 w 2055"/>
              <a:gd name="T97" fmla="*/ 353 h 2252"/>
              <a:gd name="T98" fmla="*/ 2045 w 2055"/>
              <a:gd name="T99" fmla="*/ 253 h 2252"/>
              <a:gd name="T100" fmla="*/ 2049 w 2055"/>
              <a:gd name="T101" fmla="*/ 160 h 2252"/>
              <a:gd name="T102" fmla="*/ 2051 w 2055"/>
              <a:gd name="T103" fmla="*/ 75 h 2252"/>
              <a:gd name="T104" fmla="*/ 2055 w 2055"/>
              <a:gd name="T105" fmla="*/ 0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5" h="2252">
                <a:moveTo>
                  <a:pt x="0" y="0"/>
                </a:moveTo>
                <a:lnTo>
                  <a:pt x="1" y="1195"/>
                </a:lnTo>
                <a:lnTo>
                  <a:pt x="4" y="1270"/>
                </a:lnTo>
                <a:lnTo>
                  <a:pt x="9" y="1342"/>
                </a:lnTo>
                <a:lnTo>
                  <a:pt x="18" y="1411"/>
                </a:lnTo>
                <a:lnTo>
                  <a:pt x="30" y="1478"/>
                </a:lnTo>
                <a:lnTo>
                  <a:pt x="44" y="1540"/>
                </a:lnTo>
                <a:lnTo>
                  <a:pt x="62" y="1600"/>
                </a:lnTo>
                <a:lnTo>
                  <a:pt x="83" y="1658"/>
                </a:lnTo>
                <a:lnTo>
                  <a:pt x="106" y="1712"/>
                </a:lnTo>
                <a:lnTo>
                  <a:pt x="132" y="1764"/>
                </a:lnTo>
                <a:lnTo>
                  <a:pt x="161" y="1813"/>
                </a:lnTo>
                <a:lnTo>
                  <a:pt x="192" y="1859"/>
                </a:lnTo>
                <a:lnTo>
                  <a:pt x="225" y="1902"/>
                </a:lnTo>
                <a:lnTo>
                  <a:pt x="259" y="1943"/>
                </a:lnTo>
                <a:lnTo>
                  <a:pt x="296" y="1981"/>
                </a:lnTo>
                <a:lnTo>
                  <a:pt x="335" y="2017"/>
                </a:lnTo>
                <a:lnTo>
                  <a:pt x="375" y="2050"/>
                </a:lnTo>
                <a:lnTo>
                  <a:pt x="417" y="2080"/>
                </a:lnTo>
                <a:lnTo>
                  <a:pt x="460" y="2107"/>
                </a:lnTo>
                <a:lnTo>
                  <a:pt x="505" y="2133"/>
                </a:lnTo>
                <a:lnTo>
                  <a:pt x="551" y="2156"/>
                </a:lnTo>
                <a:lnTo>
                  <a:pt x="597" y="2176"/>
                </a:lnTo>
                <a:lnTo>
                  <a:pt x="646" y="2193"/>
                </a:lnTo>
                <a:lnTo>
                  <a:pt x="694" y="2209"/>
                </a:lnTo>
                <a:lnTo>
                  <a:pt x="744" y="2222"/>
                </a:lnTo>
                <a:lnTo>
                  <a:pt x="794" y="2232"/>
                </a:lnTo>
                <a:lnTo>
                  <a:pt x="845" y="2241"/>
                </a:lnTo>
                <a:lnTo>
                  <a:pt x="895" y="2246"/>
                </a:lnTo>
                <a:lnTo>
                  <a:pt x="946" y="2251"/>
                </a:lnTo>
                <a:lnTo>
                  <a:pt x="997" y="2252"/>
                </a:lnTo>
                <a:lnTo>
                  <a:pt x="1048" y="2251"/>
                </a:lnTo>
                <a:lnTo>
                  <a:pt x="1099" y="2248"/>
                </a:lnTo>
                <a:lnTo>
                  <a:pt x="1149" y="2243"/>
                </a:lnTo>
                <a:lnTo>
                  <a:pt x="1177" y="2239"/>
                </a:lnTo>
                <a:lnTo>
                  <a:pt x="1203" y="2235"/>
                </a:lnTo>
                <a:lnTo>
                  <a:pt x="1231" y="2230"/>
                </a:lnTo>
                <a:lnTo>
                  <a:pt x="1257" y="2224"/>
                </a:lnTo>
                <a:lnTo>
                  <a:pt x="1284" y="2217"/>
                </a:lnTo>
                <a:lnTo>
                  <a:pt x="1310" y="2210"/>
                </a:lnTo>
                <a:lnTo>
                  <a:pt x="1336" y="2202"/>
                </a:lnTo>
                <a:lnTo>
                  <a:pt x="1362" y="2193"/>
                </a:lnTo>
                <a:lnTo>
                  <a:pt x="1387" y="2183"/>
                </a:lnTo>
                <a:lnTo>
                  <a:pt x="1412" y="2173"/>
                </a:lnTo>
                <a:lnTo>
                  <a:pt x="1438" y="2162"/>
                </a:lnTo>
                <a:lnTo>
                  <a:pt x="1462" y="2151"/>
                </a:lnTo>
                <a:lnTo>
                  <a:pt x="1486" y="2139"/>
                </a:lnTo>
                <a:lnTo>
                  <a:pt x="1510" y="2126"/>
                </a:lnTo>
                <a:lnTo>
                  <a:pt x="1533" y="2113"/>
                </a:lnTo>
                <a:lnTo>
                  <a:pt x="1556" y="2099"/>
                </a:lnTo>
                <a:lnTo>
                  <a:pt x="1578" y="2084"/>
                </a:lnTo>
                <a:lnTo>
                  <a:pt x="1600" y="2070"/>
                </a:lnTo>
                <a:lnTo>
                  <a:pt x="1622" y="2053"/>
                </a:lnTo>
                <a:lnTo>
                  <a:pt x="1643" y="2038"/>
                </a:lnTo>
                <a:lnTo>
                  <a:pt x="1664" y="2020"/>
                </a:lnTo>
                <a:lnTo>
                  <a:pt x="1684" y="2002"/>
                </a:lnTo>
                <a:lnTo>
                  <a:pt x="1704" y="1985"/>
                </a:lnTo>
                <a:lnTo>
                  <a:pt x="1724" y="1966"/>
                </a:lnTo>
                <a:lnTo>
                  <a:pt x="1742" y="1947"/>
                </a:lnTo>
                <a:lnTo>
                  <a:pt x="1761" y="1927"/>
                </a:lnTo>
                <a:lnTo>
                  <a:pt x="1778" y="1908"/>
                </a:lnTo>
                <a:lnTo>
                  <a:pt x="1795" y="1888"/>
                </a:lnTo>
                <a:lnTo>
                  <a:pt x="1811" y="1866"/>
                </a:lnTo>
                <a:lnTo>
                  <a:pt x="1828" y="1845"/>
                </a:lnTo>
                <a:lnTo>
                  <a:pt x="1843" y="1823"/>
                </a:lnTo>
                <a:lnTo>
                  <a:pt x="1858" y="1801"/>
                </a:lnTo>
                <a:lnTo>
                  <a:pt x="1875" y="1773"/>
                </a:lnTo>
                <a:lnTo>
                  <a:pt x="1891" y="1744"/>
                </a:lnTo>
                <a:lnTo>
                  <a:pt x="1905" y="1716"/>
                </a:lnTo>
                <a:lnTo>
                  <a:pt x="1918" y="1687"/>
                </a:lnTo>
                <a:lnTo>
                  <a:pt x="1930" y="1658"/>
                </a:lnTo>
                <a:lnTo>
                  <a:pt x="1941" y="1629"/>
                </a:lnTo>
                <a:lnTo>
                  <a:pt x="1952" y="1599"/>
                </a:lnTo>
                <a:lnTo>
                  <a:pt x="1961" y="1569"/>
                </a:lnTo>
                <a:lnTo>
                  <a:pt x="1969" y="1539"/>
                </a:lnTo>
                <a:lnTo>
                  <a:pt x="1976" y="1508"/>
                </a:lnTo>
                <a:lnTo>
                  <a:pt x="1983" y="1478"/>
                </a:lnTo>
                <a:lnTo>
                  <a:pt x="1989" y="1447"/>
                </a:lnTo>
                <a:lnTo>
                  <a:pt x="1994" y="1416"/>
                </a:lnTo>
                <a:lnTo>
                  <a:pt x="1998" y="1385"/>
                </a:lnTo>
                <a:lnTo>
                  <a:pt x="2002" y="1353"/>
                </a:lnTo>
                <a:lnTo>
                  <a:pt x="2005" y="1321"/>
                </a:lnTo>
                <a:lnTo>
                  <a:pt x="2011" y="1258"/>
                </a:lnTo>
                <a:lnTo>
                  <a:pt x="2014" y="1194"/>
                </a:lnTo>
                <a:lnTo>
                  <a:pt x="2016" y="1130"/>
                </a:lnTo>
                <a:lnTo>
                  <a:pt x="2017" y="1066"/>
                </a:lnTo>
                <a:lnTo>
                  <a:pt x="2018" y="1002"/>
                </a:lnTo>
                <a:lnTo>
                  <a:pt x="2018" y="938"/>
                </a:lnTo>
                <a:lnTo>
                  <a:pt x="2019" y="876"/>
                </a:lnTo>
                <a:lnTo>
                  <a:pt x="2022" y="813"/>
                </a:lnTo>
                <a:lnTo>
                  <a:pt x="2024" y="751"/>
                </a:lnTo>
                <a:lnTo>
                  <a:pt x="2026" y="691"/>
                </a:lnTo>
                <a:lnTo>
                  <a:pt x="2028" y="632"/>
                </a:lnTo>
                <a:lnTo>
                  <a:pt x="2031" y="573"/>
                </a:lnTo>
                <a:lnTo>
                  <a:pt x="2034" y="516"/>
                </a:lnTo>
                <a:lnTo>
                  <a:pt x="2036" y="461"/>
                </a:lnTo>
                <a:lnTo>
                  <a:pt x="2038" y="406"/>
                </a:lnTo>
                <a:lnTo>
                  <a:pt x="2040" y="353"/>
                </a:lnTo>
                <a:lnTo>
                  <a:pt x="2042" y="302"/>
                </a:lnTo>
                <a:lnTo>
                  <a:pt x="2045" y="253"/>
                </a:lnTo>
                <a:lnTo>
                  <a:pt x="2047" y="205"/>
                </a:lnTo>
                <a:lnTo>
                  <a:pt x="2049" y="160"/>
                </a:lnTo>
                <a:lnTo>
                  <a:pt x="2050" y="116"/>
                </a:lnTo>
                <a:lnTo>
                  <a:pt x="2051" y="75"/>
                </a:lnTo>
                <a:lnTo>
                  <a:pt x="2053" y="36"/>
                </a:lnTo>
                <a:lnTo>
                  <a:pt x="2055" y="0"/>
                </a:lnTo>
                <a:lnTo>
                  <a:pt x="0"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3" name="Freeform 19"/>
          <p:cNvSpPr>
            <a:spLocks/>
          </p:cNvSpPr>
          <p:nvPr/>
        </p:nvSpPr>
        <p:spPr bwMode="auto">
          <a:xfrm>
            <a:off x="9770692" y="1041105"/>
            <a:ext cx="867109" cy="867108"/>
          </a:xfrm>
          <a:custGeom>
            <a:avLst/>
            <a:gdLst>
              <a:gd name="T0" fmla="*/ 281 w 2644"/>
              <a:gd name="T1" fmla="*/ 946 h 2646"/>
              <a:gd name="T2" fmla="*/ 192 w 2644"/>
              <a:gd name="T3" fmla="*/ 1063 h 2646"/>
              <a:gd name="T4" fmla="*/ 122 w 2644"/>
              <a:gd name="T5" fmla="*/ 1180 h 2646"/>
              <a:gd name="T6" fmla="*/ 68 w 2644"/>
              <a:gd name="T7" fmla="*/ 1296 h 2646"/>
              <a:gd name="T8" fmla="*/ 31 w 2644"/>
              <a:gd name="T9" fmla="*/ 1409 h 2646"/>
              <a:gd name="T10" fmla="*/ 9 w 2644"/>
              <a:gd name="T11" fmla="*/ 1522 h 2646"/>
              <a:gd name="T12" fmla="*/ 0 w 2644"/>
              <a:gd name="T13" fmla="*/ 1631 h 2646"/>
              <a:gd name="T14" fmla="*/ 5 w 2644"/>
              <a:gd name="T15" fmla="*/ 1738 h 2646"/>
              <a:gd name="T16" fmla="*/ 23 w 2644"/>
              <a:gd name="T17" fmla="*/ 1842 h 2646"/>
              <a:gd name="T18" fmla="*/ 53 w 2644"/>
              <a:gd name="T19" fmla="*/ 1941 h 2646"/>
              <a:gd name="T20" fmla="*/ 92 w 2644"/>
              <a:gd name="T21" fmla="*/ 2036 h 2646"/>
              <a:gd name="T22" fmla="*/ 142 w 2644"/>
              <a:gd name="T23" fmla="*/ 2126 h 2646"/>
              <a:gd name="T24" fmla="*/ 200 w 2644"/>
              <a:gd name="T25" fmla="*/ 2211 h 2646"/>
              <a:gd name="T26" fmla="*/ 265 w 2644"/>
              <a:gd name="T27" fmla="*/ 2290 h 2646"/>
              <a:gd name="T28" fmla="*/ 337 w 2644"/>
              <a:gd name="T29" fmla="*/ 2363 h 2646"/>
              <a:gd name="T30" fmla="*/ 415 w 2644"/>
              <a:gd name="T31" fmla="*/ 2428 h 2646"/>
              <a:gd name="T32" fmla="*/ 499 w 2644"/>
              <a:gd name="T33" fmla="*/ 2488 h 2646"/>
              <a:gd name="T34" fmla="*/ 546 w 2644"/>
              <a:gd name="T35" fmla="*/ 2517 h 2646"/>
              <a:gd name="T36" fmla="*/ 595 w 2644"/>
              <a:gd name="T37" fmla="*/ 2542 h 2646"/>
              <a:gd name="T38" fmla="*/ 644 w 2644"/>
              <a:gd name="T39" fmla="*/ 2565 h 2646"/>
              <a:gd name="T40" fmla="*/ 695 w 2644"/>
              <a:gd name="T41" fmla="*/ 2585 h 2646"/>
              <a:gd name="T42" fmla="*/ 746 w 2644"/>
              <a:gd name="T43" fmla="*/ 2603 h 2646"/>
              <a:gd name="T44" fmla="*/ 798 w 2644"/>
              <a:gd name="T45" fmla="*/ 2617 h 2646"/>
              <a:gd name="T46" fmla="*/ 851 w 2644"/>
              <a:gd name="T47" fmla="*/ 2628 h 2646"/>
              <a:gd name="T48" fmla="*/ 904 w 2644"/>
              <a:gd name="T49" fmla="*/ 2637 h 2646"/>
              <a:gd name="T50" fmla="*/ 958 w 2644"/>
              <a:gd name="T51" fmla="*/ 2642 h 2646"/>
              <a:gd name="T52" fmla="*/ 1010 w 2644"/>
              <a:gd name="T53" fmla="*/ 2644 h 2646"/>
              <a:gd name="T54" fmla="*/ 1064 w 2644"/>
              <a:gd name="T55" fmla="*/ 2644 h 2646"/>
              <a:gd name="T56" fmla="*/ 1117 w 2644"/>
              <a:gd name="T57" fmla="*/ 2641 h 2646"/>
              <a:gd name="T58" fmla="*/ 1171 w 2644"/>
              <a:gd name="T59" fmla="*/ 2636 h 2646"/>
              <a:gd name="T60" fmla="*/ 1223 w 2644"/>
              <a:gd name="T61" fmla="*/ 2627 h 2646"/>
              <a:gd name="T62" fmla="*/ 1275 w 2644"/>
              <a:gd name="T63" fmla="*/ 2615 h 2646"/>
              <a:gd name="T64" fmla="*/ 1327 w 2644"/>
              <a:gd name="T65" fmla="*/ 2599 h 2646"/>
              <a:gd name="T66" fmla="*/ 1388 w 2644"/>
              <a:gd name="T67" fmla="*/ 2577 h 2646"/>
              <a:gd name="T68" fmla="*/ 1445 w 2644"/>
              <a:gd name="T69" fmla="*/ 2551 h 2646"/>
              <a:gd name="T70" fmla="*/ 1500 w 2644"/>
              <a:gd name="T71" fmla="*/ 2521 h 2646"/>
              <a:gd name="T72" fmla="*/ 1552 w 2644"/>
              <a:gd name="T73" fmla="*/ 2488 h 2646"/>
              <a:gd name="T74" fmla="*/ 1603 w 2644"/>
              <a:gd name="T75" fmla="*/ 2450 h 2646"/>
              <a:gd name="T76" fmla="*/ 1653 w 2644"/>
              <a:gd name="T77" fmla="*/ 2411 h 2646"/>
              <a:gd name="T78" fmla="*/ 1699 w 2644"/>
              <a:gd name="T79" fmla="*/ 2369 h 2646"/>
              <a:gd name="T80" fmla="*/ 1745 w 2644"/>
              <a:gd name="T81" fmla="*/ 2325 h 2646"/>
              <a:gd name="T82" fmla="*/ 1832 w 2644"/>
              <a:gd name="T83" fmla="*/ 2232 h 2646"/>
              <a:gd name="T84" fmla="*/ 1915 w 2644"/>
              <a:gd name="T85" fmla="*/ 2136 h 2646"/>
              <a:gd name="T86" fmla="*/ 2080 w 2644"/>
              <a:gd name="T87" fmla="*/ 1943 h 2646"/>
              <a:gd name="T88" fmla="*/ 2243 w 2644"/>
              <a:gd name="T89" fmla="*/ 1761 h 2646"/>
              <a:gd name="T90" fmla="*/ 2398 w 2644"/>
              <a:gd name="T91" fmla="*/ 1588 h 2646"/>
              <a:gd name="T92" fmla="*/ 2535 w 2644"/>
              <a:gd name="T93" fmla="*/ 1436 h 2646"/>
              <a:gd name="T94" fmla="*/ 2644 w 2644"/>
              <a:gd name="T95" fmla="*/ 1312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4" h="2646">
                <a:moveTo>
                  <a:pt x="1076" y="0"/>
                </a:moveTo>
                <a:lnTo>
                  <a:pt x="281" y="946"/>
                </a:lnTo>
                <a:lnTo>
                  <a:pt x="235" y="1005"/>
                </a:lnTo>
                <a:lnTo>
                  <a:pt x="192" y="1063"/>
                </a:lnTo>
                <a:lnTo>
                  <a:pt x="155" y="1122"/>
                </a:lnTo>
                <a:lnTo>
                  <a:pt x="122" y="1180"/>
                </a:lnTo>
                <a:lnTo>
                  <a:pt x="93" y="1239"/>
                </a:lnTo>
                <a:lnTo>
                  <a:pt x="68" y="1296"/>
                </a:lnTo>
                <a:lnTo>
                  <a:pt x="47" y="1353"/>
                </a:lnTo>
                <a:lnTo>
                  <a:pt x="31" y="1409"/>
                </a:lnTo>
                <a:lnTo>
                  <a:pt x="17" y="1466"/>
                </a:lnTo>
                <a:lnTo>
                  <a:pt x="9" y="1522"/>
                </a:lnTo>
                <a:lnTo>
                  <a:pt x="2" y="1577"/>
                </a:lnTo>
                <a:lnTo>
                  <a:pt x="0" y="1631"/>
                </a:lnTo>
                <a:lnTo>
                  <a:pt x="1" y="1685"/>
                </a:lnTo>
                <a:lnTo>
                  <a:pt x="5" y="1738"/>
                </a:lnTo>
                <a:lnTo>
                  <a:pt x="13" y="1790"/>
                </a:lnTo>
                <a:lnTo>
                  <a:pt x="23" y="1842"/>
                </a:lnTo>
                <a:lnTo>
                  <a:pt x="36" y="1891"/>
                </a:lnTo>
                <a:lnTo>
                  <a:pt x="53" y="1941"/>
                </a:lnTo>
                <a:lnTo>
                  <a:pt x="71" y="1989"/>
                </a:lnTo>
                <a:lnTo>
                  <a:pt x="92" y="2036"/>
                </a:lnTo>
                <a:lnTo>
                  <a:pt x="116" y="2082"/>
                </a:lnTo>
                <a:lnTo>
                  <a:pt x="142" y="2126"/>
                </a:lnTo>
                <a:lnTo>
                  <a:pt x="169" y="2169"/>
                </a:lnTo>
                <a:lnTo>
                  <a:pt x="200" y="2211"/>
                </a:lnTo>
                <a:lnTo>
                  <a:pt x="232" y="2252"/>
                </a:lnTo>
                <a:lnTo>
                  <a:pt x="265" y="2290"/>
                </a:lnTo>
                <a:lnTo>
                  <a:pt x="301" y="2327"/>
                </a:lnTo>
                <a:lnTo>
                  <a:pt x="337" y="2363"/>
                </a:lnTo>
                <a:lnTo>
                  <a:pt x="376" y="2396"/>
                </a:lnTo>
                <a:lnTo>
                  <a:pt x="415" y="2428"/>
                </a:lnTo>
                <a:lnTo>
                  <a:pt x="457" y="2459"/>
                </a:lnTo>
                <a:lnTo>
                  <a:pt x="499" y="2488"/>
                </a:lnTo>
                <a:lnTo>
                  <a:pt x="522" y="2502"/>
                </a:lnTo>
                <a:lnTo>
                  <a:pt x="546" y="2517"/>
                </a:lnTo>
                <a:lnTo>
                  <a:pt x="570" y="2530"/>
                </a:lnTo>
                <a:lnTo>
                  <a:pt x="595" y="2542"/>
                </a:lnTo>
                <a:lnTo>
                  <a:pt x="619" y="2554"/>
                </a:lnTo>
                <a:lnTo>
                  <a:pt x="644" y="2565"/>
                </a:lnTo>
                <a:lnTo>
                  <a:pt x="669" y="2575"/>
                </a:lnTo>
                <a:lnTo>
                  <a:pt x="695" y="2585"/>
                </a:lnTo>
                <a:lnTo>
                  <a:pt x="720" y="2594"/>
                </a:lnTo>
                <a:lnTo>
                  <a:pt x="746" y="2603"/>
                </a:lnTo>
                <a:lnTo>
                  <a:pt x="772" y="2610"/>
                </a:lnTo>
                <a:lnTo>
                  <a:pt x="798" y="2617"/>
                </a:lnTo>
                <a:lnTo>
                  <a:pt x="824" y="2622"/>
                </a:lnTo>
                <a:lnTo>
                  <a:pt x="851" y="2628"/>
                </a:lnTo>
                <a:lnTo>
                  <a:pt x="877" y="2632"/>
                </a:lnTo>
                <a:lnTo>
                  <a:pt x="904" y="2637"/>
                </a:lnTo>
                <a:lnTo>
                  <a:pt x="930" y="2640"/>
                </a:lnTo>
                <a:lnTo>
                  <a:pt x="958" y="2642"/>
                </a:lnTo>
                <a:lnTo>
                  <a:pt x="984" y="2644"/>
                </a:lnTo>
                <a:lnTo>
                  <a:pt x="1010" y="2644"/>
                </a:lnTo>
                <a:lnTo>
                  <a:pt x="1038" y="2646"/>
                </a:lnTo>
                <a:lnTo>
                  <a:pt x="1064" y="2644"/>
                </a:lnTo>
                <a:lnTo>
                  <a:pt x="1091" y="2643"/>
                </a:lnTo>
                <a:lnTo>
                  <a:pt x="1117" y="2641"/>
                </a:lnTo>
                <a:lnTo>
                  <a:pt x="1143" y="2639"/>
                </a:lnTo>
                <a:lnTo>
                  <a:pt x="1171" y="2636"/>
                </a:lnTo>
                <a:lnTo>
                  <a:pt x="1197" y="2631"/>
                </a:lnTo>
                <a:lnTo>
                  <a:pt x="1223" y="2627"/>
                </a:lnTo>
                <a:lnTo>
                  <a:pt x="1249" y="2621"/>
                </a:lnTo>
                <a:lnTo>
                  <a:pt x="1275" y="2615"/>
                </a:lnTo>
                <a:lnTo>
                  <a:pt x="1301" y="2608"/>
                </a:lnTo>
                <a:lnTo>
                  <a:pt x="1327" y="2599"/>
                </a:lnTo>
                <a:lnTo>
                  <a:pt x="1357" y="2589"/>
                </a:lnTo>
                <a:lnTo>
                  <a:pt x="1388" y="2577"/>
                </a:lnTo>
                <a:lnTo>
                  <a:pt x="1416" y="2565"/>
                </a:lnTo>
                <a:lnTo>
                  <a:pt x="1445" y="2551"/>
                </a:lnTo>
                <a:lnTo>
                  <a:pt x="1473" y="2536"/>
                </a:lnTo>
                <a:lnTo>
                  <a:pt x="1500" y="2521"/>
                </a:lnTo>
                <a:lnTo>
                  <a:pt x="1527" y="2504"/>
                </a:lnTo>
                <a:lnTo>
                  <a:pt x="1552" y="2488"/>
                </a:lnTo>
                <a:lnTo>
                  <a:pt x="1579" y="2469"/>
                </a:lnTo>
                <a:lnTo>
                  <a:pt x="1603" y="2450"/>
                </a:lnTo>
                <a:lnTo>
                  <a:pt x="1628" y="2432"/>
                </a:lnTo>
                <a:lnTo>
                  <a:pt x="1653" y="2411"/>
                </a:lnTo>
                <a:lnTo>
                  <a:pt x="1676" y="2390"/>
                </a:lnTo>
                <a:lnTo>
                  <a:pt x="1699" y="2369"/>
                </a:lnTo>
                <a:lnTo>
                  <a:pt x="1722" y="2347"/>
                </a:lnTo>
                <a:lnTo>
                  <a:pt x="1745" y="2325"/>
                </a:lnTo>
                <a:lnTo>
                  <a:pt x="1789" y="2279"/>
                </a:lnTo>
                <a:lnTo>
                  <a:pt x="1832" y="2232"/>
                </a:lnTo>
                <a:lnTo>
                  <a:pt x="1874" y="2185"/>
                </a:lnTo>
                <a:lnTo>
                  <a:pt x="1915" y="2136"/>
                </a:lnTo>
                <a:lnTo>
                  <a:pt x="1998" y="2038"/>
                </a:lnTo>
                <a:lnTo>
                  <a:pt x="2080" y="1943"/>
                </a:lnTo>
                <a:lnTo>
                  <a:pt x="2163" y="1852"/>
                </a:lnTo>
                <a:lnTo>
                  <a:pt x="2243" y="1761"/>
                </a:lnTo>
                <a:lnTo>
                  <a:pt x="2322" y="1673"/>
                </a:lnTo>
                <a:lnTo>
                  <a:pt x="2398" y="1588"/>
                </a:lnTo>
                <a:lnTo>
                  <a:pt x="2470" y="1509"/>
                </a:lnTo>
                <a:lnTo>
                  <a:pt x="2535" y="1436"/>
                </a:lnTo>
                <a:lnTo>
                  <a:pt x="2594" y="1370"/>
                </a:lnTo>
                <a:lnTo>
                  <a:pt x="2644" y="1312"/>
                </a:lnTo>
                <a:lnTo>
                  <a:pt x="1076"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4" name="Freeform 20"/>
          <p:cNvSpPr>
            <a:spLocks/>
          </p:cNvSpPr>
          <p:nvPr/>
        </p:nvSpPr>
        <p:spPr bwMode="auto">
          <a:xfrm>
            <a:off x="10621409" y="2640912"/>
            <a:ext cx="803182" cy="731059"/>
          </a:xfrm>
          <a:custGeom>
            <a:avLst/>
            <a:gdLst>
              <a:gd name="T0" fmla="*/ 877 w 2448"/>
              <a:gd name="T1" fmla="*/ 223 h 2229"/>
              <a:gd name="T2" fmla="*/ 734 w 2448"/>
              <a:gd name="T3" fmla="*/ 256 h 2229"/>
              <a:gd name="T4" fmla="*/ 605 w 2448"/>
              <a:gd name="T5" fmla="*/ 301 h 2229"/>
              <a:gd name="T6" fmla="*/ 489 w 2448"/>
              <a:gd name="T7" fmla="*/ 355 h 2229"/>
              <a:gd name="T8" fmla="*/ 387 w 2448"/>
              <a:gd name="T9" fmla="*/ 417 h 2229"/>
              <a:gd name="T10" fmla="*/ 298 w 2448"/>
              <a:gd name="T11" fmla="*/ 489 h 2229"/>
              <a:gd name="T12" fmla="*/ 221 w 2448"/>
              <a:gd name="T13" fmla="*/ 567 h 2229"/>
              <a:gd name="T14" fmla="*/ 157 w 2448"/>
              <a:gd name="T15" fmla="*/ 652 h 2229"/>
              <a:gd name="T16" fmla="*/ 105 w 2448"/>
              <a:gd name="T17" fmla="*/ 743 h 2229"/>
              <a:gd name="T18" fmla="*/ 63 w 2448"/>
              <a:gd name="T19" fmla="*/ 838 h 2229"/>
              <a:gd name="T20" fmla="*/ 32 w 2448"/>
              <a:gd name="T21" fmla="*/ 936 h 2229"/>
              <a:gd name="T22" fmla="*/ 12 w 2448"/>
              <a:gd name="T23" fmla="*/ 1036 h 2229"/>
              <a:gd name="T24" fmla="*/ 1 w 2448"/>
              <a:gd name="T25" fmla="*/ 1139 h 2229"/>
              <a:gd name="T26" fmla="*/ 1 w 2448"/>
              <a:gd name="T27" fmla="*/ 1241 h 2229"/>
              <a:gd name="T28" fmla="*/ 9 w 2448"/>
              <a:gd name="T29" fmla="*/ 1343 h 2229"/>
              <a:gd name="T30" fmla="*/ 26 w 2448"/>
              <a:gd name="T31" fmla="*/ 1444 h 2229"/>
              <a:gd name="T32" fmla="*/ 53 w 2448"/>
              <a:gd name="T33" fmla="*/ 1542 h 2229"/>
              <a:gd name="T34" fmla="*/ 70 w 2448"/>
              <a:gd name="T35" fmla="*/ 1595 h 2229"/>
              <a:gd name="T36" fmla="*/ 90 w 2448"/>
              <a:gd name="T37" fmla="*/ 1646 h 2229"/>
              <a:gd name="T38" fmla="*/ 113 w 2448"/>
              <a:gd name="T39" fmla="*/ 1695 h 2229"/>
              <a:gd name="T40" fmla="*/ 140 w 2448"/>
              <a:gd name="T41" fmla="*/ 1744 h 2229"/>
              <a:gd name="T42" fmla="*/ 167 w 2448"/>
              <a:gd name="T43" fmla="*/ 1790 h 2229"/>
              <a:gd name="T44" fmla="*/ 198 w 2448"/>
              <a:gd name="T45" fmla="*/ 1834 h 2229"/>
              <a:gd name="T46" fmla="*/ 231 w 2448"/>
              <a:gd name="T47" fmla="*/ 1877 h 2229"/>
              <a:gd name="T48" fmla="*/ 266 w 2448"/>
              <a:gd name="T49" fmla="*/ 1918 h 2229"/>
              <a:gd name="T50" fmla="*/ 304 w 2448"/>
              <a:gd name="T51" fmla="*/ 1957 h 2229"/>
              <a:gd name="T52" fmla="*/ 342 w 2448"/>
              <a:gd name="T53" fmla="*/ 1993 h 2229"/>
              <a:gd name="T54" fmla="*/ 384 w 2448"/>
              <a:gd name="T55" fmla="*/ 2027 h 2229"/>
              <a:gd name="T56" fmla="*/ 427 w 2448"/>
              <a:gd name="T57" fmla="*/ 2059 h 2229"/>
              <a:gd name="T58" fmla="*/ 471 w 2448"/>
              <a:gd name="T59" fmla="*/ 2089 h 2229"/>
              <a:gd name="T60" fmla="*/ 517 w 2448"/>
              <a:gd name="T61" fmla="*/ 2117 h 2229"/>
              <a:gd name="T62" fmla="*/ 564 w 2448"/>
              <a:gd name="T63" fmla="*/ 2141 h 2229"/>
              <a:gd name="T64" fmla="*/ 614 w 2448"/>
              <a:gd name="T65" fmla="*/ 2163 h 2229"/>
              <a:gd name="T66" fmla="*/ 674 w 2448"/>
              <a:gd name="T67" fmla="*/ 2185 h 2229"/>
              <a:gd name="T68" fmla="*/ 735 w 2448"/>
              <a:gd name="T69" fmla="*/ 2203 h 2229"/>
              <a:gd name="T70" fmla="*/ 796 w 2448"/>
              <a:gd name="T71" fmla="*/ 2215 h 2229"/>
              <a:gd name="T72" fmla="*/ 859 w 2448"/>
              <a:gd name="T73" fmla="*/ 2224 h 2229"/>
              <a:gd name="T74" fmla="*/ 921 w 2448"/>
              <a:gd name="T75" fmla="*/ 2228 h 2229"/>
              <a:gd name="T76" fmla="*/ 983 w 2448"/>
              <a:gd name="T77" fmla="*/ 2229 h 2229"/>
              <a:gd name="T78" fmla="*/ 1046 w 2448"/>
              <a:gd name="T79" fmla="*/ 2227 h 2229"/>
              <a:gd name="T80" fmla="*/ 1110 w 2448"/>
              <a:gd name="T81" fmla="*/ 2224 h 2229"/>
              <a:gd name="T82" fmla="*/ 1236 w 2448"/>
              <a:gd name="T83" fmla="*/ 2208 h 2229"/>
              <a:gd name="T84" fmla="*/ 1362 w 2448"/>
              <a:gd name="T85" fmla="*/ 2189 h 2229"/>
              <a:gd name="T86" fmla="*/ 1487 w 2448"/>
              <a:gd name="T87" fmla="*/ 2167 h 2229"/>
              <a:gd name="T88" fmla="*/ 1612 w 2448"/>
              <a:gd name="T89" fmla="*/ 2149 h 2229"/>
              <a:gd name="T90" fmla="*/ 1733 w 2448"/>
              <a:gd name="T91" fmla="*/ 2131 h 2229"/>
              <a:gd name="T92" fmla="*/ 1853 w 2448"/>
              <a:gd name="T93" fmla="*/ 2114 h 2229"/>
              <a:gd name="T94" fmla="*/ 1970 w 2448"/>
              <a:gd name="T95" fmla="*/ 2098 h 2229"/>
              <a:gd name="T96" fmla="*/ 2082 w 2448"/>
              <a:gd name="T97" fmla="*/ 2082 h 2229"/>
              <a:gd name="T98" fmla="*/ 2187 w 2448"/>
              <a:gd name="T99" fmla="*/ 2067 h 2229"/>
              <a:gd name="T100" fmla="*/ 2285 w 2448"/>
              <a:gd name="T101" fmla="*/ 2054 h 2229"/>
              <a:gd name="T102" fmla="*/ 2372 w 2448"/>
              <a:gd name="T103" fmla="*/ 2041 h 2229"/>
              <a:gd name="T104" fmla="*/ 2448 w 2448"/>
              <a:gd name="T105" fmla="*/ 2030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8" h="2229">
                <a:moveTo>
                  <a:pt x="2127" y="0"/>
                </a:moveTo>
                <a:lnTo>
                  <a:pt x="877" y="223"/>
                </a:lnTo>
                <a:lnTo>
                  <a:pt x="804" y="239"/>
                </a:lnTo>
                <a:lnTo>
                  <a:pt x="734" y="256"/>
                </a:lnTo>
                <a:lnTo>
                  <a:pt x="668" y="277"/>
                </a:lnTo>
                <a:lnTo>
                  <a:pt x="605" y="301"/>
                </a:lnTo>
                <a:lnTo>
                  <a:pt x="546" y="326"/>
                </a:lnTo>
                <a:lnTo>
                  <a:pt x="489" y="355"/>
                </a:lnTo>
                <a:lnTo>
                  <a:pt x="437" y="386"/>
                </a:lnTo>
                <a:lnTo>
                  <a:pt x="387" y="417"/>
                </a:lnTo>
                <a:lnTo>
                  <a:pt x="341" y="453"/>
                </a:lnTo>
                <a:lnTo>
                  <a:pt x="298" y="489"/>
                </a:lnTo>
                <a:lnTo>
                  <a:pt x="259" y="528"/>
                </a:lnTo>
                <a:lnTo>
                  <a:pt x="221" y="567"/>
                </a:lnTo>
                <a:lnTo>
                  <a:pt x="188" y="609"/>
                </a:lnTo>
                <a:lnTo>
                  <a:pt x="157" y="652"/>
                </a:lnTo>
                <a:lnTo>
                  <a:pt x="129" y="698"/>
                </a:lnTo>
                <a:lnTo>
                  <a:pt x="105" y="743"/>
                </a:lnTo>
                <a:lnTo>
                  <a:pt x="83" y="790"/>
                </a:lnTo>
                <a:lnTo>
                  <a:pt x="63" y="838"/>
                </a:lnTo>
                <a:lnTo>
                  <a:pt x="46" y="886"/>
                </a:lnTo>
                <a:lnTo>
                  <a:pt x="32" y="936"/>
                </a:lnTo>
                <a:lnTo>
                  <a:pt x="21" y="985"/>
                </a:lnTo>
                <a:lnTo>
                  <a:pt x="12" y="1036"/>
                </a:lnTo>
                <a:lnTo>
                  <a:pt x="6" y="1087"/>
                </a:lnTo>
                <a:lnTo>
                  <a:pt x="1" y="1139"/>
                </a:lnTo>
                <a:lnTo>
                  <a:pt x="0" y="1189"/>
                </a:lnTo>
                <a:lnTo>
                  <a:pt x="1" y="1241"/>
                </a:lnTo>
                <a:lnTo>
                  <a:pt x="3" y="1292"/>
                </a:lnTo>
                <a:lnTo>
                  <a:pt x="9" y="1343"/>
                </a:lnTo>
                <a:lnTo>
                  <a:pt x="17" y="1393"/>
                </a:lnTo>
                <a:lnTo>
                  <a:pt x="26" y="1444"/>
                </a:lnTo>
                <a:lnTo>
                  <a:pt x="39" y="1494"/>
                </a:lnTo>
                <a:lnTo>
                  <a:pt x="53" y="1542"/>
                </a:lnTo>
                <a:lnTo>
                  <a:pt x="61" y="1569"/>
                </a:lnTo>
                <a:lnTo>
                  <a:pt x="70" y="1595"/>
                </a:lnTo>
                <a:lnTo>
                  <a:pt x="80" y="1620"/>
                </a:lnTo>
                <a:lnTo>
                  <a:pt x="90" y="1646"/>
                </a:lnTo>
                <a:lnTo>
                  <a:pt x="102" y="1671"/>
                </a:lnTo>
                <a:lnTo>
                  <a:pt x="113" y="1695"/>
                </a:lnTo>
                <a:lnTo>
                  <a:pt x="127" y="1720"/>
                </a:lnTo>
                <a:lnTo>
                  <a:pt x="140" y="1744"/>
                </a:lnTo>
                <a:lnTo>
                  <a:pt x="153" y="1767"/>
                </a:lnTo>
                <a:lnTo>
                  <a:pt x="167" y="1790"/>
                </a:lnTo>
                <a:lnTo>
                  <a:pt x="183" y="1812"/>
                </a:lnTo>
                <a:lnTo>
                  <a:pt x="198" y="1834"/>
                </a:lnTo>
                <a:lnTo>
                  <a:pt x="215" y="1856"/>
                </a:lnTo>
                <a:lnTo>
                  <a:pt x="231" y="1877"/>
                </a:lnTo>
                <a:lnTo>
                  <a:pt x="249" y="1898"/>
                </a:lnTo>
                <a:lnTo>
                  <a:pt x="266" y="1918"/>
                </a:lnTo>
                <a:lnTo>
                  <a:pt x="285" y="1938"/>
                </a:lnTo>
                <a:lnTo>
                  <a:pt x="304" y="1957"/>
                </a:lnTo>
                <a:lnTo>
                  <a:pt x="322" y="1976"/>
                </a:lnTo>
                <a:lnTo>
                  <a:pt x="342" y="1993"/>
                </a:lnTo>
                <a:lnTo>
                  <a:pt x="363" y="2011"/>
                </a:lnTo>
                <a:lnTo>
                  <a:pt x="384" y="2027"/>
                </a:lnTo>
                <a:lnTo>
                  <a:pt x="405" y="2044"/>
                </a:lnTo>
                <a:lnTo>
                  <a:pt x="427" y="2059"/>
                </a:lnTo>
                <a:lnTo>
                  <a:pt x="449" y="2075"/>
                </a:lnTo>
                <a:lnTo>
                  <a:pt x="471" y="2089"/>
                </a:lnTo>
                <a:lnTo>
                  <a:pt x="494" y="2103"/>
                </a:lnTo>
                <a:lnTo>
                  <a:pt x="517" y="2117"/>
                </a:lnTo>
                <a:lnTo>
                  <a:pt x="540" y="2129"/>
                </a:lnTo>
                <a:lnTo>
                  <a:pt x="564" y="2141"/>
                </a:lnTo>
                <a:lnTo>
                  <a:pt x="588" y="2152"/>
                </a:lnTo>
                <a:lnTo>
                  <a:pt x="614" y="2163"/>
                </a:lnTo>
                <a:lnTo>
                  <a:pt x="643" y="2175"/>
                </a:lnTo>
                <a:lnTo>
                  <a:pt x="674" y="2185"/>
                </a:lnTo>
                <a:lnTo>
                  <a:pt x="704" y="2195"/>
                </a:lnTo>
                <a:lnTo>
                  <a:pt x="735" y="2203"/>
                </a:lnTo>
                <a:lnTo>
                  <a:pt x="765" y="2209"/>
                </a:lnTo>
                <a:lnTo>
                  <a:pt x="796" y="2215"/>
                </a:lnTo>
                <a:lnTo>
                  <a:pt x="827" y="2219"/>
                </a:lnTo>
                <a:lnTo>
                  <a:pt x="859" y="2224"/>
                </a:lnTo>
                <a:lnTo>
                  <a:pt x="890" y="2226"/>
                </a:lnTo>
                <a:lnTo>
                  <a:pt x="921" y="2228"/>
                </a:lnTo>
                <a:lnTo>
                  <a:pt x="952" y="2229"/>
                </a:lnTo>
                <a:lnTo>
                  <a:pt x="983" y="2229"/>
                </a:lnTo>
                <a:lnTo>
                  <a:pt x="1015" y="2229"/>
                </a:lnTo>
                <a:lnTo>
                  <a:pt x="1046" y="2227"/>
                </a:lnTo>
                <a:lnTo>
                  <a:pt x="1078" y="2226"/>
                </a:lnTo>
                <a:lnTo>
                  <a:pt x="1110" y="2224"/>
                </a:lnTo>
                <a:lnTo>
                  <a:pt x="1172" y="2217"/>
                </a:lnTo>
                <a:lnTo>
                  <a:pt x="1236" y="2208"/>
                </a:lnTo>
                <a:lnTo>
                  <a:pt x="1299" y="2199"/>
                </a:lnTo>
                <a:lnTo>
                  <a:pt x="1362" y="2189"/>
                </a:lnTo>
                <a:lnTo>
                  <a:pt x="1425" y="2178"/>
                </a:lnTo>
                <a:lnTo>
                  <a:pt x="1487" y="2167"/>
                </a:lnTo>
                <a:lnTo>
                  <a:pt x="1550" y="2157"/>
                </a:lnTo>
                <a:lnTo>
                  <a:pt x="1612" y="2149"/>
                </a:lnTo>
                <a:lnTo>
                  <a:pt x="1673" y="2140"/>
                </a:lnTo>
                <a:lnTo>
                  <a:pt x="1733" y="2131"/>
                </a:lnTo>
                <a:lnTo>
                  <a:pt x="1794" y="2122"/>
                </a:lnTo>
                <a:lnTo>
                  <a:pt x="1853" y="2114"/>
                </a:lnTo>
                <a:lnTo>
                  <a:pt x="1912" y="2106"/>
                </a:lnTo>
                <a:lnTo>
                  <a:pt x="1970" y="2098"/>
                </a:lnTo>
                <a:lnTo>
                  <a:pt x="2027" y="2090"/>
                </a:lnTo>
                <a:lnTo>
                  <a:pt x="2082" y="2082"/>
                </a:lnTo>
                <a:lnTo>
                  <a:pt x="2136" y="2075"/>
                </a:lnTo>
                <a:lnTo>
                  <a:pt x="2187" y="2067"/>
                </a:lnTo>
                <a:lnTo>
                  <a:pt x="2238" y="2060"/>
                </a:lnTo>
                <a:lnTo>
                  <a:pt x="2285" y="2054"/>
                </a:lnTo>
                <a:lnTo>
                  <a:pt x="2330" y="2047"/>
                </a:lnTo>
                <a:lnTo>
                  <a:pt x="2372" y="2041"/>
                </a:lnTo>
                <a:lnTo>
                  <a:pt x="2412" y="2035"/>
                </a:lnTo>
                <a:lnTo>
                  <a:pt x="2448" y="2030"/>
                </a:lnTo>
                <a:lnTo>
                  <a:pt x="2127"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5" name="Freeform 30"/>
          <p:cNvSpPr>
            <a:spLocks/>
          </p:cNvSpPr>
          <p:nvPr/>
        </p:nvSpPr>
        <p:spPr bwMode="auto">
          <a:xfrm>
            <a:off x="9046189" y="5461882"/>
            <a:ext cx="772038" cy="839243"/>
          </a:xfrm>
          <a:custGeom>
            <a:avLst/>
            <a:gdLst>
              <a:gd name="T0" fmla="*/ 1978 w 2356"/>
              <a:gd name="T1" fmla="*/ 743 h 2559"/>
              <a:gd name="T2" fmla="*/ 1924 w 2356"/>
              <a:gd name="T3" fmla="*/ 606 h 2559"/>
              <a:gd name="T4" fmla="*/ 1862 w 2356"/>
              <a:gd name="T5" fmla="*/ 485 h 2559"/>
              <a:gd name="T6" fmla="*/ 1792 w 2356"/>
              <a:gd name="T7" fmla="*/ 378 h 2559"/>
              <a:gd name="T8" fmla="*/ 1715 w 2356"/>
              <a:gd name="T9" fmla="*/ 285 h 2559"/>
              <a:gd name="T10" fmla="*/ 1632 w 2356"/>
              <a:gd name="T11" fmla="*/ 207 h 2559"/>
              <a:gd name="T12" fmla="*/ 1543 w 2356"/>
              <a:gd name="T13" fmla="*/ 142 h 2559"/>
              <a:gd name="T14" fmla="*/ 1451 w 2356"/>
              <a:gd name="T15" fmla="*/ 90 h 2559"/>
              <a:gd name="T16" fmla="*/ 1354 w 2356"/>
              <a:gd name="T17" fmla="*/ 50 h 2559"/>
              <a:gd name="T18" fmla="*/ 1255 w 2356"/>
              <a:gd name="T19" fmla="*/ 23 h 2559"/>
              <a:gd name="T20" fmla="*/ 1154 w 2356"/>
              <a:gd name="T21" fmla="*/ 6 h 2559"/>
              <a:gd name="T22" fmla="*/ 1052 w 2356"/>
              <a:gd name="T23" fmla="*/ 0 h 2559"/>
              <a:gd name="T24" fmla="*/ 951 w 2356"/>
              <a:gd name="T25" fmla="*/ 4 h 2559"/>
              <a:gd name="T26" fmla="*/ 849 w 2356"/>
              <a:gd name="T27" fmla="*/ 18 h 2559"/>
              <a:gd name="T28" fmla="*/ 749 w 2356"/>
              <a:gd name="T29" fmla="*/ 41 h 2559"/>
              <a:gd name="T30" fmla="*/ 653 w 2356"/>
              <a:gd name="T31" fmla="*/ 73 h 2559"/>
              <a:gd name="T32" fmla="*/ 559 w 2356"/>
              <a:gd name="T33" fmla="*/ 112 h 2559"/>
              <a:gd name="T34" fmla="*/ 510 w 2356"/>
              <a:gd name="T35" fmla="*/ 138 h 2559"/>
              <a:gd name="T36" fmla="*/ 462 w 2356"/>
              <a:gd name="T37" fmla="*/ 165 h 2559"/>
              <a:gd name="T38" fmla="*/ 416 w 2356"/>
              <a:gd name="T39" fmla="*/ 195 h 2559"/>
              <a:gd name="T40" fmla="*/ 372 w 2356"/>
              <a:gd name="T41" fmla="*/ 227 h 2559"/>
              <a:gd name="T42" fmla="*/ 330 w 2356"/>
              <a:gd name="T43" fmla="*/ 262 h 2559"/>
              <a:gd name="T44" fmla="*/ 291 w 2356"/>
              <a:gd name="T45" fmla="*/ 299 h 2559"/>
              <a:gd name="T46" fmla="*/ 253 w 2356"/>
              <a:gd name="T47" fmla="*/ 337 h 2559"/>
              <a:gd name="T48" fmla="*/ 218 w 2356"/>
              <a:gd name="T49" fmla="*/ 378 h 2559"/>
              <a:gd name="T50" fmla="*/ 185 w 2356"/>
              <a:gd name="T51" fmla="*/ 420 h 2559"/>
              <a:gd name="T52" fmla="*/ 154 w 2356"/>
              <a:gd name="T53" fmla="*/ 464 h 2559"/>
              <a:gd name="T54" fmla="*/ 127 w 2356"/>
              <a:gd name="T55" fmla="*/ 509 h 2559"/>
              <a:gd name="T56" fmla="*/ 101 w 2356"/>
              <a:gd name="T57" fmla="*/ 557 h 2559"/>
              <a:gd name="T58" fmla="*/ 79 w 2356"/>
              <a:gd name="T59" fmla="*/ 605 h 2559"/>
              <a:gd name="T60" fmla="*/ 58 w 2356"/>
              <a:gd name="T61" fmla="*/ 655 h 2559"/>
              <a:gd name="T62" fmla="*/ 40 w 2356"/>
              <a:gd name="T63" fmla="*/ 705 h 2559"/>
              <a:gd name="T64" fmla="*/ 26 w 2356"/>
              <a:gd name="T65" fmla="*/ 756 h 2559"/>
              <a:gd name="T66" fmla="*/ 13 w 2356"/>
              <a:gd name="T67" fmla="*/ 820 h 2559"/>
              <a:gd name="T68" fmla="*/ 4 w 2356"/>
              <a:gd name="T69" fmla="*/ 883 h 2559"/>
              <a:gd name="T70" fmla="*/ 0 w 2356"/>
              <a:gd name="T71" fmla="*/ 946 h 2559"/>
              <a:gd name="T72" fmla="*/ 0 w 2356"/>
              <a:gd name="T73" fmla="*/ 1009 h 2559"/>
              <a:gd name="T74" fmla="*/ 5 w 2356"/>
              <a:gd name="T75" fmla="*/ 1072 h 2559"/>
              <a:gd name="T76" fmla="*/ 13 w 2356"/>
              <a:gd name="T77" fmla="*/ 1133 h 2559"/>
              <a:gd name="T78" fmla="*/ 24 w 2356"/>
              <a:gd name="T79" fmla="*/ 1196 h 2559"/>
              <a:gd name="T80" fmla="*/ 37 w 2356"/>
              <a:gd name="T81" fmla="*/ 1258 h 2559"/>
              <a:gd name="T82" fmla="*/ 69 w 2356"/>
              <a:gd name="T83" fmla="*/ 1381 h 2559"/>
              <a:gd name="T84" fmla="*/ 106 w 2356"/>
              <a:gd name="T85" fmla="*/ 1504 h 2559"/>
              <a:gd name="T86" fmla="*/ 145 w 2356"/>
              <a:gd name="T87" fmla="*/ 1625 h 2559"/>
              <a:gd name="T88" fmla="*/ 182 w 2356"/>
              <a:gd name="T89" fmla="*/ 1746 h 2559"/>
              <a:gd name="T90" fmla="*/ 216 w 2356"/>
              <a:gd name="T91" fmla="*/ 1863 h 2559"/>
              <a:gd name="T92" fmla="*/ 249 w 2356"/>
              <a:gd name="T93" fmla="*/ 1980 h 2559"/>
              <a:gd name="T94" fmla="*/ 282 w 2356"/>
              <a:gd name="T95" fmla="*/ 2094 h 2559"/>
              <a:gd name="T96" fmla="*/ 314 w 2356"/>
              <a:gd name="T97" fmla="*/ 2203 h 2559"/>
              <a:gd name="T98" fmla="*/ 344 w 2356"/>
              <a:gd name="T99" fmla="*/ 2306 h 2559"/>
              <a:gd name="T100" fmla="*/ 371 w 2356"/>
              <a:gd name="T101" fmla="*/ 2400 h 2559"/>
              <a:gd name="T102" fmla="*/ 395 w 2356"/>
              <a:gd name="T103" fmla="*/ 2485 h 2559"/>
              <a:gd name="T104" fmla="*/ 417 w 2356"/>
              <a:gd name="T105" fmla="*/ 2559 h 2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6" h="2559">
                <a:moveTo>
                  <a:pt x="2356" y="1876"/>
                </a:moveTo>
                <a:lnTo>
                  <a:pt x="1978" y="743"/>
                </a:lnTo>
                <a:lnTo>
                  <a:pt x="1952" y="672"/>
                </a:lnTo>
                <a:lnTo>
                  <a:pt x="1924" y="606"/>
                </a:lnTo>
                <a:lnTo>
                  <a:pt x="1894" y="543"/>
                </a:lnTo>
                <a:lnTo>
                  <a:pt x="1862" y="485"/>
                </a:lnTo>
                <a:lnTo>
                  <a:pt x="1828" y="429"/>
                </a:lnTo>
                <a:lnTo>
                  <a:pt x="1792" y="378"/>
                </a:lnTo>
                <a:lnTo>
                  <a:pt x="1754" y="329"/>
                </a:lnTo>
                <a:lnTo>
                  <a:pt x="1715" y="285"/>
                </a:lnTo>
                <a:lnTo>
                  <a:pt x="1674" y="245"/>
                </a:lnTo>
                <a:lnTo>
                  <a:pt x="1632" y="207"/>
                </a:lnTo>
                <a:lnTo>
                  <a:pt x="1588" y="173"/>
                </a:lnTo>
                <a:lnTo>
                  <a:pt x="1543" y="142"/>
                </a:lnTo>
                <a:lnTo>
                  <a:pt x="1498" y="114"/>
                </a:lnTo>
                <a:lnTo>
                  <a:pt x="1451" y="90"/>
                </a:lnTo>
                <a:lnTo>
                  <a:pt x="1403" y="69"/>
                </a:lnTo>
                <a:lnTo>
                  <a:pt x="1354" y="50"/>
                </a:lnTo>
                <a:lnTo>
                  <a:pt x="1305" y="35"/>
                </a:lnTo>
                <a:lnTo>
                  <a:pt x="1255" y="23"/>
                </a:lnTo>
                <a:lnTo>
                  <a:pt x="1205" y="13"/>
                </a:lnTo>
                <a:lnTo>
                  <a:pt x="1154" y="6"/>
                </a:lnTo>
                <a:lnTo>
                  <a:pt x="1103" y="2"/>
                </a:lnTo>
                <a:lnTo>
                  <a:pt x="1052" y="0"/>
                </a:lnTo>
                <a:lnTo>
                  <a:pt x="1001" y="1"/>
                </a:lnTo>
                <a:lnTo>
                  <a:pt x="951" y="4"/>
                </a:lnTo>
                <a:lnTo>
                  <a:pt x="899" y="10"/>
                </a:lnTo>
                <a:lnTo>
                  <a:pt x="849" y="18"/>
                </a:lnTo>
                <a:lnTo>
                  <a:pt x="799" y="28"/>
                </a:lnTo>
                <a:lnTo>
                  <a:pt x="749" y="41"/>
                </a:lnTo>
                <a:lnTo>
                  <a:pt x="701" y="56"/>
                </a:lnTo>
                <a:lnTo>
                  <a:pt x="653" y="73"/>
                </a:lnTo>
                <a:lnTo>
                  <a:pt x="605" y="91"/>
                </a:lnTo>
                <a:lnTo>
                  <a:pt x="559" y="112"/>
                </a:lnTo>
                <a:lnTo>
                  <a:pt x="534" y="124"/>
                </a:lnTo>
                <a:lnTo>
                  <a:pt x="510" y="138"/>
                </a:lnTo>
                <a:lnTo>
                  <a:pt x="485" y="151"/>
                </a:lnTo>
                <a:lnTo>
                  <a:pt x="462" y="165"/>
                </a:lnTo>
                <a:lnTo>
                  <a:pt x="439" y="179"/>
                </a:lnTo>
                <a:lnTo>
                  <a:pt x="416" y="195"/>
                </a:lnTo>
                <a:lnTo>
                  <a:pt x="394" y="210"/>
                </a:lnTo>
                <a:lnTo>
                  <a:pt x="372" y="227"/>
                </a:lnTo>
                <a:lnTo>
                  <a:pt x="351" y="245"/>
                </a:lnTo>
                <a:lnTo>
                  <a:pt x="330" y="262"/>
                </a:lnTo>
                <a:lnTo>
                  <a:pt x="311" y="280"/>
                </a:lnTo>
                <a:lnTo>
                  <a:pt x="291" y="299"/>
                </a:lnTo>
                <a:lnTo>
                  <a:pt x="272" y="317"/>
                </a:lnTo>
                <a:lnTo>
                  <a:pt x="253" y="337"/>
                </a:lnTo>
                <a:lnTo>
                  <a:pt x="236" y="357"/>
                </a:lnTo>
                <a:lnTo>
                  <a:pt x="218" y="378"/>
                </a:lnTo>
                <a:lnTo>
                  <a:pt x="202" y="399"/>
                </a:lnTo>
                <a:lnTo>
                  <a:pt x="185" y="420"/>
                </a:lnTo>
                <a:lnTo>
                  <a:pt x="170" y="442"/>
                </a:lnTo>
                <a:lnTo>
                  <a:pt x="154" y="464"/>
                </a:lnTo>
                <a:lnTo>
                  <a:pt x="140" y="486"/>
                </a:lnTo>
                <a:lnTo>
                  <a:pt x="127" y="509"/>
                </a:lnTo>
                <a:lnTo>
                  <a:pt x="114" y="532"/>
                </a:lnTo>
                <a:lnTo>
                  <a:pt x="101" y="557"/>
                </a:lnTo>
                <a:lnTo>
                  <a:pt x="90" y="581"/>
                </a:lnTo>
                <a:lnTo>
                  <a:pt x="79" y="605"/>
                </a:lnTo>
                <a:lnTo>
                  <a:pt x="68" y="629"/>
                </a:lnTo>
                <a:lnTo>
                  <a:pt x="58" y="655"/>
                </a:lnTo>
                <a:lnTo>
                  <a:pt x="49" y="680"/>
                </a:lnTo>
                <a:lnTo>
                  <a:pt x="40" y="705"/>
                </a:lnTo>
                <a:lnTo>
                  <a:pt x="32" y="731"/>
                </a:lnTo>
                <a:lnTo>
                  <a:pt x="26" y="756"/>
                </a:lnTo>
                <a:lnTo>
                  <a:pt x="18" y="788"/>
                </a:lnTo>
                <a:lnTo>
                  <a:pt x="13" y="820"/>
                </a:lnTo>
                <a:lnTo>
                  <a:pt x="7" y="851"/>
                </a:lnTo>
                <a:lnTo>
                  <a:pt x="4" y="883"/>
                </a:lnTo>
                <a:lnTo>
                  <a:pt x="2" y="915"/>
                </a:lnTo>
                <a:lnTo>
                  <a:pt x="0" y="946"/>
                </a:lnTo>
                <a:lnTo>
                  <a:pt x="0" y="978"/>
                </a:lnTo>
                <a:lnTo>
                  <a:pt x="0" y="1009"/>
                </a:lnTo>
                <a:lnTo>
                  <a:pt x="3" y="1040"/>
                </a:lnTo>
                <a:lnTo>
                  <a:pt x="5" y="1072"/>
                </a:lnTo>
                <a:lnTo>
                  <a:pt x="8" y="1102"/>
                </a:lnTo>
                <a:lnTo>
                  <a:pt x="13" y="1133"/>
                </a:lnTo>
                <a:lnTo>
                  <a:pt x="18" y="1164"/>
                </a:lnTo>
                <a:lnTo>
                  <a:pt x="24" y="1196"/>
                </a:lnTo>
                <a:lnTo>
                  <a:pt x="30" y="1227"/>
                </a:lnTo>
                <a:lnTo>
                  <a:pt x="37" y="1258"/>
                </a:lnTo>
                <a:lnTo>
                  <a:pt x="52" y="1320"/>
                </a:lnTo>
                <a:lnTo>
                  <a:pt x="69" y="1381"/>
                </a:lnTo>
                <a:lnTo>
                  <a:pt x="87" y="1442"/>
                </a:lnTo>
                <a:lnTo>
                  <a:pt x="106" y="1504"/>
                </a:lnTo>
                <a:lnTo>
                  <a:pt x="126" y="1564"/>
                </a:lnTo>
                <a:lnTo>
                  <a:pt x="145" y="1625"/>
                </a:lnTo>
                <a:lnTo>
                  <a:pt x="163" y="1686"/>
                </a:lnTo>
                <a:lnTo>
                  <a:pt x="182" y="1746"/>
                </a:lnTo>
                <a:lnTo>
                  <a:pt x="198" y="1805"/>
                </a:lnTo>
                <a:lnTo>
                  <a:pt x="216" y="1863"/>
                </a:lnTo>
                <a:lnTo>
                  <a:pt x="232" y="1923"/>
                </a:lnTo>
                <a:lnTo>
                  <a:pt x="249" y="1980"/>
                </a:lnTo>
                <a:lnTo>
                  <a:pt x="265" y="2037"/>
                </a:lnTo>
                <a:lnTo>
                  <a:pt x="282" y="2094"/>
                </a:lnTo>
                <a:lnTo>
                  <a:pt x="298" y="2150"/>
                </a:lnTo>
                <a:lnTo>
                  <a:pt x="314" y="2203"/>
                </a:lnTo>
                <a:lnTo>
                  <a:pt x="328" y="2256"/>
                </a:lnTo>
                <a:lnTo>
                  <a:pt x="344" y="2306"/>
                </a:lnTo>
                <a:lnTo>
                  <a:pt x="357" y="2355"/>
                </a:lnTo>
                <a:lnTo>
                  <a:pt x="371" y="2400"/>
                </a:lnTo>
                <a:lnTo>
                  <a:pt x="383" y="2444"/>
                </a:lnTo>
                <a:lnTo>
                  <a:pt x="395" y="2485"/>
                </a:lnTo>
                <a:lnTo>
                  <a:pt x="406" y="2524"/>
                </a:lnTo>
                <a:lnTo>
                  <a:pt x="417" y="2559"/>
                </a:lnTo>
                <a:lnTo>
                  <a:pt x="2356" y="1876"/>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6" name="Freeform 31"/>
          <p:cNvSpPr>
            <a:spLocks/>
          </p:cNvSpPr>
          <p:nvPr/>
        </p:nvSpPr>
        <p:spPr bwMode="auto">
          <a:xfrm>
            <a:off x="7223459" y="5460242"/>
            <a:ext cx="804821" cy="832686"/>
          </a:xfrm>
          <a:custGeom>
            <a:avLst/>
            <a:gdLst>
              <a:gd name="T0" fmla="*/ 2361 w 2457"/>
              <a:gd name="T1" fmla="*/ 1433 h 2544"/>
              <a:gd name="T2" fmla="*/ 2408 w 2457"/>
              <a:gd name="T3" fmla="*/ 1295 h 2544"/>
              <a:gd name="T4" fmla="*/ 2440 w 2457"/>
              <a:gd name="T5" fmla="*/ 1161 h 2544"/>
              <a:gd name="T6" fmla="*/ 2455 w 2457"/>
              <a:gd name="T7" fmla="*/ 1034 h 2544"/>
              <a:gd name="T8" fmla="*/ 2456 w 2457"/>
              <a:gd name="T9" fmla="*/ 914 h 2544"/>
              <a:gd name="T10" fmla="*/ 2443 w 2457"/>
              <a:gd name="T11" fmla="*/ 801 h 2544"/>
              <a:gd name="T12" fmla="*/ 2416 w 2457"/>
              <a:gd name="T13" fmla="*/ 694 h 2544"/>
              <a:gd name="T14" fmla="*/ 2379 w 2457"/>
              <a:gd name="T15" fmla="*/ 594 h 2544"/>
              <a:gd name="T16" fmla="*/ 2330 w 2457"/>
              <a:gd name="T17" fmla="*/ 502 h 2544"/>
              <a:gd name="T18" fmla="*/ 2273 w 2457"/>
              <a:gd name="T19" fmla="*/ 416 h 2544"/>
              <a:gd name="T20" fmla="*/ 2207 w 2457"/>
              <a:gd name="T21" fmla="*/ 337 h 2544"/>
              <a:gd name="T22" fmla="*/ 2132 w 2457"/>
              <a:gd name="T23" fmla="*/ 267 h 2544"/>
              <a:gd name="T24" fmla="*/ 2052 w 2457"/>
              <a:gd name="T25" fmla="*/ 204 h 2544"/>
              <a:gd name="T26" fmla="*/ 1965 w 2457"/>
              <a:gd name="T27" fmla="*/ 150 h 2544"/>
              <a:gd name="T28" fmla="*/ 1875 w 2457"/>
              <a:gd name="T29" fmla="*/ 103 h 2544"/>
              <a:gd name="T30" fmla="*/ 1781 w 2457"/>
              <a:gd name="T31" fmla="*/ 64 h 2544"/>
              <a:gd name="T32" fmla="*/ 1684 w 2457"/>
              <a:gd name="T33" fmla="*/ 33 h 2544"/>
              <a:gd name="T34" fmla="*/ 1630 w 2457"/>
              <a:gd name="T35" fmla="*/ 21 h 2544"/>
              <a:gd name="T36" fmla="*/ 1576 w 2457"/>
              <a:gd name="T37" fmla="*/ 11 h 2544"/>
              <a:gd name="T38" fmla="*/ 1522 w 2457"/>
              <a:gd name="T39" fmla="*/ 4 h 2544"/>
              <a:gd name="T40" fmla="*/ 1467 w 2457"/>
              <a:gd name="T41" fmla="*/ 1 h 2544"/>
              <a:gd name="T42" fmla="*/ 1413 w 2457"/>
              <a:gd name="T43" fmla="*/ 0 h 2544"/>
              <a:gd name="T44" fmla="*/ 1359 w 2457"/>
              <a:gd name="T45" fmla="*/ 2 h 2544"/>
              <a:gd name="T46" fmla="*/ 1305 w 2457"/>
              <a:gd name="T47" fmla="*/ 8 h 2544"/>
              <a:gd name="T48" fmla="*/ 1253 w 2457"/>
              <a:gd name="T49" fmla="*/ 15 h 2544"/>
              <a:gd name="T50" fmla="*/ 1200 w 2457"/>
              <a:gd name="T51" fmla="*/ 26 h 2544"/>
              <a:gd name="T52" fmla="*/ 1148 w 2457"/>
              <a:gd name="T53" fmla="*/ 41 h 2544"/>
              <a:gd name="T54" fmla="*/ 1098 w 2457"/>
              <a:gd name="T55" fmla="*/ 57 h 2544"/>
              <a:gd name="T56" fmla="*/ 1048 w 2457"/>
              <a:gd name="T57" fmla="*/ 77 h 2544"/>
              <a:gd name="T58" fmla="*/ 1000 w 2457"/>
              <a:gd name="T59" fmla="*/ 99 h 2544"/>
              <a:gd name="T60" fmla="*/ 952 w 2457"/>
              <a:gd name="T61" fmla="*/ 124 h 2544"/>
              <a:gd name="T62" fmla="*/ 906 w 2457"/>
              <a:gd name="T63" fmla="*/ 151 h 2544"/>
              <a:gd name="T64" fmla="*/ 861 w 2457"/>
              <a:gd name="T65" fmla="*/ 181 h 2544"/>
              <a:gd name="T66" fmla="*/ 811 w 2457"/>
              <a:gd name="T67" fmla="*/ 221 h 2544"/>
              <a:gd name="T68" fmla="*/ 763 w 2457"/>
              <a:gd name="T69" fmla="*/ 264 h 2544"/>
              <a:gd name="T70" fmla="*/ 720 w 2457"/>
              <a:gd name="T71" fmla="*/ 309 h 2544"/>
              <a:gd name="T72" fmla="*/ 681 w 2457"/>
              <a:gd name="T73" fmla="*/ 357 h 2544"/>
              <a:gd name="T74" fmla="*/ 643 w 2457"/>
              <a:gd name="T75" fmla="*/ 408 h 2544"/>
              <a:gd name="T76" fmla="*/ 609 w 2457"/>
              <a:gd name="T77" fmla="*/ 460 h 2544"/>
              <a:gd name="T78" fmla="*/ 577 w 2457"/>
              <a:gd name="T79" fmla="*/ 515 h 2544"/>
              <a:gd name="T80" fmla="*/ 548 w 2457"/>
              <a:gd name="T81" fmla="*/ 570 h 2544"/>
              <a:gd name="T82" fmla="*/ 493 w 2457"/>
              <a:gd name="T83" fmla="*/ 686 h 2544"/>
              <a:gd name="T84" fmla="*/ 442 w 2457"/>
              <a:gd name="T85" fmla="*/ 803 h 2544"/>
              <a:gd name="T86" fmla="*/ 394 w 2457"/>
              <a:gd name="T87" fmla="*/ 921 h 2544"/>
              <a:gd name="T88" fmla="*/ 344 w 2457"/>
              <a:gd name="T89" fmla="*/ 1038 h 2544"/>
              <a:gd name="T90" fmla="*/ 294 w 2457"/>
              <a:gd name="T91" fmla="*/ 1149 h 2544"/>
              <a:gd name="T92" fmla="*/ 245 w 2457"/>
              <a:gd name="T93" fmla="*/ 1260 h 2544"/>
              <a:gd name="T94" fmla="*/ 197 w 2457"/>
              <a:gd name="T95" fmla="*/ 1368 h 2544"/>
              <a:gd name="T96" fmla="*/ 151 w 2457"/>
              <a:gd name="T97" fmla="*/ 1472 h 2544"/>
              <a:gd name="T98" fmla="*/ 107 w 2457"/>
              <a:gd name="T99" fmla="*/ 1570 h 2544"/>
              <a:gd name="T100" fmla="*/ 67 w 2457"/>
              <a:gd name="T101" fmla="*/ 1660 h 2544"/>
              <a:gd name="T102" fmla="*/ 31 w 2457"/>
              <a:gd name="T103" fmla="*/ 1741 h 2544"/>
              <a:gd name="T104" fmla="*/ 0 w 2457"/>
              <a:gd name="T105" fmla="*/ 1811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7" h="2544">
                <a:moveTo>
                  <a:pt x="1920" y="2544"/>
                </a:moveTo>
                <a:lnTo>
                  <a:pt x="2361" y="1433"/>
                </a:lnTo>
                <a:lnTo>
                  <a:pt x="2388" y="1364"/>
                </a:lnTo>
                <a:lnTo>
                  <a:pt x="2408" y="1295"/>
                </a:lnTo>
                <a:lnTo>
                  <a:pt x="2426" y="1227"/>
                </a:lnTo>
                <a:lnTo>
                  <a:pt x="2440" y="1161"/>
                </a:lnTo>
                <a:lnTo>
                  <a:pt x="2449" y="1097"/>
                </a:lnTo>
                <a:lnTo>
                  <a:pt x="2455" y="1034"/>
                </a:lnTo>
                <a:lnTo>
                  <a:pt x="2457" y="974"/>
                </a:lnTo>
                <a:lnTo>
                  <a:pt x="2456" y="914"/>
                </a:lnTo>
                <a:lnTo>
                  <a:pt x="2450" y="857"/>
                </a:lnTo>
                <a:lnTo>
                  <a:pt x="2443" y="801"/>
                </a:lnTo>
                <a:lnTo>
                  <a:pt x="2432" y="747"/>
                </a:lnTo>
                <a:lnTo>
                  <a:pt x="2416" y="694"/>
                </a:lnTo>
                <a:lnTo>
                  <a:pt x="2400" y="643"/>
                </a:lnTo>
                <a:lnTo>
                  <a:pt x="2379" y="594"/>
                </a:lnTo>
                <a:lnTo>
                  <a:pt x="2357" y="547"/>
                </a:lnTo>
                <a:lnTo>
                  <a:pt x="2330" y="502"/>
                </a:lnTo>
                <a:lnTo>
                  <a:pt x="2303" y="458"/>
                </a:lnTo>
                <a:lnTo>
                  <a:pt x="2273" y="416"/>
                </a:lnTo>
                <a:lnTo>
                  <a:pt x="2241" y="376"/>
                </a:lnTo>
                <a:lnTo>
                  <a:pt x="2207" y="337"/>
                </a:lnTo>
                <a:lnTo>
                  <a:pt x="2171" y="301"/>
                </a:lnTo>
                <a:lnTo>
                  <a:pt x="2132" y="267"/>
                </a:lnTo>
                <a:lnTo>
                  <a:pt x="2093" y="235"/>
                </a:lnTo>
                <a:lnTo>
                  <a:pt x="2052" y="204"/>
                </a:lnTo>
                <a:lnTo>
                  <a:pt x="2009" y="176"/>
                </a:lnTo>
                <a:lnTo>
                  <a:pt x="1965" y="150"/>
                </a:lnTo>
                <a:lnTo>
                  <a:pt x="1921" y="125"/>
                </a:lnTo>
                <a:lnTo>
                  <a:pt x="1875" y="103"/>
                </a:lnTo>
                <a:lnTo>
                  <a:pt x="1828" y="83"/>
                </a:lnTo>
                <a:lnTo>
                  <a:pt x="1781" y="64"/>
                </a:lnTo>
                <a:lnTo>
                  <a:pt x="1732" y="47"/>
                </a:lnTo>
                <a:lnTo>
                  <a:pt x="1684" y="33"/>
                </a:lnTo>
                <a:lnTo>
                  <a:pt x="1657" y="26"/>
                </a:lnTo>
                <a:lnTo>
                  <a:pt x="1630" y="21"/>
                </a:lnTo>
                <a:lnTo>
                  <a:pt x="1603" y="15"/>
                </a:lnTo>
                <a:lnTo>
                  <a:pt x="1576" y="11"/>
                </a:lnTo>
                <a:lnTo>
                  <a:pt x="1549" y="8"/>
                </a:lnTo>
                <a:lnTo>
                  <a:pt x="1522" y="4"/>
                </a:lnTo>
                <a:lnTo>
                  <a:pt x="1495" y="2"/>
                </a:lnTo>
                <a:lnTo>
                  <a:pt x="1467" y="1"/>
                </a:lnTo>
                <a:lnTo>
                  <a:pt x="1441" y="0"/>
                </a:lnTo>
                <a:lnTo>
                  <a:pt x="1413" y="0"/>
                </a:lnTo>
                <a:lnTo>
                  <a:pt x="1386" y="1"/>
                </a:lnTo>
                <a:lnTo>
                  <a:pt x="1359" y="2"/>
                </a:lnTo>
                <a:lnTo>
                  <a:pt x="1333" y="4"/>
                </a:lnTo>
                <a:lnTo>
                  <a:pt x="1305" y="8"/>
                </a:lnTo>
                <a:lnTo>
                  <a:pt x="1279" y="11"/>
                </a:lnTo>
                <a:lnTo>
                  <a:pt x="1253" y="15"/>
                </a:lnTo>
                <a:lnTo>
                  <a:pt x="1226" y="21"/>
                </a:lnTo>
                <a:lnTo>
                  <a:pt x="1200" y="26"/>
                </a:lnTo>
                <a:lnTo>
                  <a:pt x="1175" y="33"/>
                </a:lnTo>
                <a:lnTo>
                  <a:pt x="1148" y="41"/>
                </a:lnTo>
                <a:lnTo>
                  <a:pt x="1123" y="49"/>
                </a:lnTo>
                <a:lnTo>
                  <a:pt x="1098" y="57"/>
                </a:lnTo>
                <a:lnTo>
                  <a:pt x="1072" y="66"/>
                </a:lnTo>
                <a:lnTo>
                  <a:pt x="1048" y="77"/>
                </a:lnTo>
                <a:lnTo>
                  <a:pt x="1024" y="87"/>
                </a:lnTo>
                <a:lnTo>
                  <a:pt x="1000" y="99"/>
                </a:lnTo>
                <a:lnTo>
                  <a:pt x="976" y="110"/>
                </a:lnTo>
                <a:lnTo>
                  <a:pt x="952" y="124"/>
                </a:lnTo>
                <a:lnTo>
                  <a:pt x="929" y="137"/>
                </a:lnTo>
                <a:lnTo>
                  <a:pt x="906" y="151"/>
                </a:lnTo>
                <a:lnTo>
                  <a:pt x="883" y="165"/>
                </a:lnTo>
                <a:lnTo>
                  <a:pt x="861" y="181"/>
                </a:lnTo>
                <a:lnTo>
                  <a:pt x="836" y="201"/>
                </a:lnTo>
                <a:lnTo>
                  <a:pt x="811" y="221"/>
                </a:lnTo>
                <a:lnTo>
                  <a:pt x="786" y="242"/>
                </a:lnTo>
                <a:lnTo>
                  <a:pt x="763" y="264"/>
                </a:lnTo>
                <a:lnTo>
                  <a:pt x="741" y="286"/>
                </a:lnTo>
                <a:lnTo>
                  <a:pt x="720" y="309"/>
                </a:lnTo>
                <a:lnTo>
                  <a:pt x="700" y="333"/>
                </a:lnTo>
                <a:lnTo>
                  <a:pt x="681" y="357"/>
                </a:lnTo>
                <a:lnTo>
                  <a:pt x="661" y="383"/>
                </a:lnTo>
                <a:lnTo>
                  <a:pt x="643" y="408"/>
                </a:lnTo>
                <a:lnTo>
                  <a:pt x="626" y="433"/>
                </a:lnTo>
                <a:lnTo>
                  <a:pt x="609" y="460"/>
                </a:lnTo>
                <a:lnTo>
                  <a:pt x="593" y="487"/>
                </a:lnTo>
                <a:lnTo>
                  <a:pt x="577" y="515"/>
                </a:lnTo>
                <a:lnTo>
                  <a:pt x="562" y="543"/>
                </a:lnTo>
                <a:lnTo>
                  <a:pt x="548" y="570"/>
                </a:lnTo>
                <a:lnTo>
                  <a:pt x="519" y="627"/>
                </a:lnTo>
                <a:lnTo>
                  <a:pt x="493" y="686"/>
                </a:lnTo>
                <a:lnTo>
                  <a:pt x="468" y="744"/>
                </a:lnTo>
                <a:lnTo>
                  <a:pt x="442" y="803"/>
                </a:lnTo>
                <a:lnTo>
                  <a:pt x="418" y="862"/>
                </a:lnTo>
                <a:lnTo>
                  <a:pt x="394" y="921"/>
                </a:lnTo>
                <a:lnTo>
                  <a:pt x="370" y="979"/>
                </a:lnTo>
                <a:lnTo>
                  <a:pt x="344" y="1038"/>
                </a:lnTo>
                <a:lnTo>
                  <a:pt x="319" y="1094"/>
                </a:lnTo>
                <a:lnTo>
                  <a:pt x="294" y="1149"/>
                </a:lnTo>
                <a:lnTo>
                  <a:pt x="270" y="1205"/>
                </a:lnTo>
                <a:lnTo>
                  <a:pt x="245" y="1260"/>
                </a:lnTo>
                <a:lnTo>
                  <a:pt x="220" y="1314"/>
                </a:lnTo>
                <a:lnTo>
                  <a:pt x="197" y="1368"/>
                </a:lnTo>
                <a:lnTo>
                  <a:pt x="173" y="1421"/>
                </a:lnTo>
                <a:lnTo>
                  <a:pt x="151" y="1472"/>
                </a:lnTo>
                <a:lnTo>
                  <a:pt x="128" y="1522"/>
                </a:lnTo>
                <a:lnTo>
                  <a:pt x="107" y="1570"/>
                </a:lnTo>
                <a:lnTo>
                  <a:pt x="86" y="1615"/>
                </a:lnTo>
                <a:lnTo>
                  <a:pt x="67" y="1660"/>
                </a:lnTo>
                <a:lnTo>
                  <a:pt x="49" y="1701"/>
                </a:lnTo>
                <a:lnTo>
                  <a:pt x="31" y="1741"/>
                </a:lnTo>
                <a:lnTo>
                  <a:pt x="16" y="1778"/>
                </a:lnTo>
                <a:lnTo>
                  <a:pt x="0" y="1811"/>
                </a:lnTo>
                <a:lnTo>
                  <a:pt x="1920" y="2544"/>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7" name="Freeform 32"/>
          <p:cNvSpPr>
            <a:spLocks/>
          </p:cNvSpPr>
          <p:nvPr/>
        </p:nvSpPr>
        <p:spPr bwMode="auto">
          <a:xfrm>
            <a:off x="5872802" y="4362016"/>
            <a:ext cx="870387" cy="839243"/>
          </a:xfrm>
          <a:custGeom>
            <a:avLst/>
            <a:gdLst>
              <a:gd name="T0" fmla="*/ 2114 w 2655"/>
              <a:gd name="T1" fmla="*/ 1905 h 2562"/>
              <a:gd name="T2" fmla="*/ 2236 w 2655"/>
              <a:gd name="T3" fmla="*/ 1824 h 2562"/>
              <a:gd name="T4" fmla="*/ 2341 w 2655"/>
              <a:gd name="T5" fmla="*/ 1737 h 2562"/>
              <a:gd name="T6" fmla="*/ 2429 w 2655"/>
              <a:gd name="T7" fmla="*/ 1646 h 2562"/>
              <a:gd name="T8" fmla="*/ 2503 w 2655"/>
              <a:gd name="T9" fmla="*/ 1550 h 2562"/>
              <a:gd name="T10" fmla="*/ 2560 w 2655"/>
              <a:gd name="T11" fmla="*/ 1451 h 2562"/>
              <a:gd name="T12" fmla="*/ 2603 w 2655"/>
              <a:gd name="T13" fmla="*/ 1350 h 2562"/>
              <a:gd name="T14" fmla="*/ 2633 w 2655"/>
              <a:gd name="T15" fmla="*/ 1247 h 2562"/>
              <a:gd name="T16" fmla="*/ 2649 w 2655"/>
              <a:gd name="T17" fmla="*/ 1144 h 2562"/>
              <a:gd name="T18" fmla="*/ 2655 w 2655"/>
              <a:gd name="T19" fmla="*/ 1040 h 2562"/>
              <a:gd name="T20" fmla="*/ 2648 w 2655"/>
              <a:gd name="T21" fmla="*/ 938 h 2562"/>
              <a:gd name="T22" fmla="*/ 2630 w 2655"/>
              <a:gd name="T23" fmla="*/ 836 h 2562"/>
              <a:gd name="T24" fmla="*/ 2603 w 2655"/>
              <a:gd name="T25" fmla="*/ 737 h 2562"/>
              <a:gd name="T26" fmla="*/ 2567 w 2655"/>
              <a:gd name="T27" fmla="*/ 640 h 2562"/>
              <a:gd name="T28" fmla="*/ 2522 w 2655"/>
              <a:gd name="T29" fmla="*/ 547 h 2562"/>
              <a:gd name="T30" fmla="*/ 2469 w 2655"/>
              <a:gd name="T31" fmla="*/ 460 h 2562"/>
              <a:gd name="T32" fmla="*/ 2411 w 2655"/>
              <a:gd name="T33" fmla="*/ 377 h 2562"/>
              <a:gd name="T34" fmla="*/ 2374 w 2655"/>
              <a:gd name="T35" fmla="*/ 334 h 2562"/>
              <a:gd name="T36" fmla="*/ 2337 w 2655"/>
              <a:gd name="T37" fmla="*/ 294 h 2562"/>
              <a:gd name="T38" fmla="*/ 2297 w 2655"/>
              <a:gd name="T39" fmla="*/ 256 h 2562"/>
              <a:gd name="T40" fmla="*/ 2257 w 2655"/>
              <a:gd name="T41" fmla="*/ 221 h 2562"/>
              <a:gd name="T42" fmla="*/ 2214 w 2655"/>
              <a:gd name="T43" fmla="*/ 188 h 2562"/>
              <a:gd name="T44" fmla="*/ 2169 w 2655"/>
              <a:gd name="T45" fmla="*/ 157 h 2562"/>
              <a:gd name="T46" fmla="*/ 2122 w 2655"/>
              <a:gd name="T47" fmla="*/ 129 h 2562"/>
              <a:gd name="T48" fmla="*/ 2075 w 2655"/>
              <a:gd name="T49" fmla="*/ 104 h 2562"/>
              <a:gd name="T50" fmla="*/ 2027 w 2655"/>
              <a:gd name="T51" fmla="*/ 81 h 2562"/>
              <a:gd name="T52" fmla="*/ 1977 w 2655"/>
              <a:gd name="T53" fmla="*/ 61 h 2562"/>
              <a:gd name="T54" fmla="*/ 1927 w 2655"/>
              <a:gd name="T55" fmla="*/ 43 h 2562"/>
              <a:gd name="T56" fmla="*/ 1875 w 2655"/>
              <a:gd name="T57" fmla="*/ 29 h 2562"/>
              <a:gd name="T58" fmla="*/ 1823 w 2655"/>
              <a:gd name="T59" fmla="*/ 17 h 2562"/>
              <a:gd name="T60" fmla="*/ 1771 w 2655"/>
              <a:gd name="T61" fmla="*/ 9 h 2562"/>
              <a:gd name="T62" fmla="*/ 1718 w 2655"/>
              <a:gd name="T63" fmla="*/ 3 h 2562"/>
              <a:gd name="T64" fmla="*/ 1664 w 2655"/>
              <a:gd name="T65" fmla="*/ 0 h 2562"/>
              <a:gd name="T66" fmla="*/ 1600 w 2655"/>
              <a:gd name="T67" fmla="*/ 1 h 2562"/>
              <a:gd name="T68" fmla="*/ 1536 w 2655"/>
              <a:gd name="T69" fmla="*/ 7 h 2562"/>
              <a:gd name="T70" fmla="*/ 1475 w 2655"/>
              <a:gd name="T71" fmla="*/ 18 h 2562"/>
              <a:gd name="T72" fmla="*/ 1413 w 2655"/>
              <a:gd name="T73" fmla="*/ 32 h 2562"/>
              <a:gd name="T74" fmla="*/ 1354 w 2655"/>
              <a:gd name="T75" fmla="*/ 50 h 2562"/>
              <a:gd name="T76" fmla="*/ 1294 w 2655"/>
              <a:gd name="T77" fmla="*/ 72 h 2562"/>
              <a:gd name="T78" fmla="*/ 1237 w 2655"/>
              <a:gd name="T79" fmla="*/ 96 h 2562"/>
              <a:gd name="T80" fmla="*/ 1180 w 2655"/>
              <a:gd name="T81" fmla="*/ 123 h 2562"/>
              <a:gd name="T82" fmla="*/ 1067 w 2655"/>
              <a:gd name="T83" fmla="*/ 182 h 2562"/>
              <a:gd name="T84" fmla="*/ 956 w 2655"/>
              <a:gd name="T85" fmla="*/ 246 h 2562"/>
              <a:gd name="T86" fmla="*/ 847 w 2655"/>
              <a:gd name="T87" fmla="*/ 311 h 2562"/>
              <a:gd name="T88" fmla="*/ 738 w 2655"/>
              <a:gd name="T89" fmla="*/ 374 h 2562"/>
              <a:gd name="T90" fmla="*/ 525 w 2655"/>
              <a:gd name="T91" fmla="*/ 492 h 2562"/>
              <a:gd name="T92" fmla="*/ 322 w 2655"/>
              <a:gd name="T93" fmla="*/ 605 h 2562"/>
              <a:gd name="T94" fmla="*/ 143 w 2655"/>
              <a:gd name="T95" fmla="*/ 705 h 2562"/>
              <a:gd name="T96" fmla="*/ 0 w 2655"/>
              <a:gd name="T97" fmla="*/ 785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5" h="2562">
                <a:moveTo>
                  <a:pt x="1010" y="2562"/>
                </a:moveTo>
                <a:lnTo>
                  <a:pt x="2114" y="1905"/>
                </a:lnTo>
                <a:lnTo>
                  <a:pt x="2177" y="1865"/>
                </a:lnTo>
                <a:lnTo>
                  <a:pt x="2236" y="1824"/>
                </a:lnTo>
                <a:lnTo>
                  <a:pt x="2291" y="1781"/>
                </a:lnTo>
                <a:lnTo>
                  <a:pt x="2341" y="1737"/>
                </a:lnTo>
                <a:lnTo>
                  <a:pt x="2387" y="1692"/>
                </a:lnTo>
                <a:lnTo>
                  <a:pt x="2429" y="1646"/>
                </a:lnTo>
                <a:lnTo>
                  <a:pt x="2468" y="1598"/>
                </a:lnTo>
                <a:lnTo>
                  <a:pt x="2503" y="1550"/>
                </a:lnTo>
                <a:lnTo>
                  <a:pt x="2533" y="1501"/>
                </a:lnTo>
                <a:lnTo>
                  <a:pt x="2560" y="1451"/>
                </a:lnTo>
                <a:lnTo>
                  <a:pt x="2583" y="1401"/>
                </a:lnTo>
                <a:lnTo>
                  <a:pt x="2603" y="1350"/>
                </a:lnTo>
                <a:lnTo>
                  <a:pt x="2619" y="1299"/>
                </a:lnTo>
                <a:lnTo>
                  <a:pt x="2633" y="1247"/>
                </a:lnTo>
                <a:lnTo>
                  <a:pt x="2643" y="1196"/>
                </a:lnTo>
                <a:lnTo>
                  <a:pt x="2649" y="1144"/>
                </a:lnTo>
                <a:lnTo>
                  <a:pt x="2654" y="1092"/>
                </a:lnTo>
                <a:lnTo>
                  <a:pt x="2655" y="1040"/>
                </a:lnTo>
                <a:lnTo>
                  <a:pt x="2652" y="988"/>
                </a:lnTo>
                <a:lnTo>
                  <a:pt x="2648" y="938"/>
                </a:lnTo>
                <a:lnTo>
                  <a:pt x="2640" y="887"/>
                </a:lnTo>
                <a:lnTo>
                  <a:pt x="2630" y="836"/>
                </a:lnTo>
                <a:lnTo>
                  <a:pt x="2617" y="785"/>
                </a:lnTo>
                <a:lnTo>
                  <a:pt x="2603" y="737"/>
                </a:lnTo>
                <a:lnTo>
                  <a:pt x="2585" y="688"/>
                </a:lnTo>
                <a:lnTo>
                  <a:pt x="2567" y="640"/>
                </a:lnTo>
                <a:lnTo>
                  <a:pt x="2545" y="594"/>
                </a:lnTo>
                <a:lnTo>
                  <a:pt x="2522" y="547"/>
                </a:lnTo>
                <a:lnTo>
                  <a:pt x="2496" y="503"/>
                </a:lnTo>
                <a:lnTo>
                  <a:pt x="2469" y="460"/>
                </a:lnTo>
                <a:lnTo>
                  <a:pt x="2440" y="417"/>
                </a:lnTo>
                <a:lnTo>
                  <a:pt x="2411" y="377"/>
                </a:lnTo>
                <a:lnTo>
                  <a:pt x="2393" y="355"/>
                </a:lnTo>
                <a:lnTo>
                  <a:pt x="2374" y="334"/>
                </a:lnTo>
                <a:lnTo>
                  <a:pt x="2357" y="314"/>
                </a:lnTo>
                <a:lnTo>
                  <a:pt x="2337" y="294"/>
                </a:lnTo>
                <a:lnTo>
                  <a:pt x="2318" y="275"/>
                </a:lnTo>
                <a:lnTo>
                  <a:pt x="2297" y="256"/>
                </a:lnTo>
                <a:lnTo>
                  <a:pt x="2277" y="239"/>
                </a:lnTo>
                <a:lnTo>
                  <a:pt x="2257" y="221"/>
                </a:lnTo>
                <a:lnTo>
                  <a:pt x="2235" y="203"/>
                </a:lnTo>
                <a:lnTo>
                  <a:pt x="2214" y="188"/>
                </a:lnTo>
                <a:lnTo>
                  <a:pt x="2192" y="172"/>
                </a:lnTo>
                <a:lnTo>
                  <a:pt x="2169" y="157"/>
                </a:lnTo>
                <a:lnTo>
                  <a:pt x="2146" y="143"/>
                </a:lnTo>
                <a:lnTo>
                  <a:pt x="2122" y="129"/>
                </a:lnTo>
                <a:lnTo>
                  <a:pt x="2099" y="116"/>
                </a:lnTo>
                <a:lnTo>
                  <a:pt x="2075" y="104"/>
                </a:lnTo>
                <a:lnTo>
                  <a:pt x="2051" y="92"/>
                </a:lnTo>
                <a:lnTo>
                  <a:pt x="2027" y="81"/>
                </a:lnTo>
                <a:lnTo>
                  <a:pt x="2003" y="71"/>
                </a:lnTo>
                <a:lnTo>
                  <a:pt x="1977" y="61"/>
                </a:lnTo>
                <a:lnTo>
                  <a:pt x="1952" y="52"/>
                </a:lnTo>
                <a:lnTo>
                  <a:pt x="1927" y="43"/>
                </a:lnTo>
                <a:lnTo>
                  <a:pt x="1901" y="36"/>
                </a:lnTo>
                <a:lnTo>
                  <a:pt x="1875" y="29"/>
                </a:lnTo>
                <a:lnTo>
                  <a:pt x="1850" y="22"/>
                </a:lnTo>
                <a:lnTo>
                  <a:pt x="1823" y="17"/>
                </a:lnTo>
                <a:lnTo>
                  <a:pt x="1797" y="13"/>
                </a:lnTo>
                <a:lnTo>
                  <a:pt x="1771" y="9"/>
                </a:lnTo>
                <a:lnTo>
                  <a:pt x="1744" y="6"/>
                </a:lnTo>
                <a:lnTo>
                  <a:pt x="1718" y="3"/>
                </a:lnTo>
                <a:lnTo>
                  <a:pt x="1691" y="1"/>
                </a:lnTo>
                <a:lnTo>
                  <a:pt x="1664" y="0"/>
                </a:lnTo>
                <a:lnTo>
                  <a:pt x="1632" y="0"/>
                </a:lnTo>
                <a:lnTo>
                  <a:pt x="1600" y="1"/>
                </a:lnTo>
                <a:lnTo>
                  <a:pt x="1568" y="4"/>
                </a:lnTo>
                <a:lnTo>
                  <a:pt x="1536" y="7"/>
                </a:lnTo>
                <a:lnTo>
                  <a:pt x="1505" y="11"/>
                </a:lnTo>
                <a:lnTo>
                  <a:pt x="1475" y="18"/>
                </a:lnTo>
                <a:lnTo>
                  <a:pt x="1444" y="25"/>
                </a:lnTo>
                <a:lnTo>
                  <a:pt x="1413" y="32"/>
                </a:lnTo>
                <a:lnTo>
                  <a:pt x="1383" y="41"/>
                </a:lnTo>
                <a:lnTo>
                  <a:pt x="1354" y="50"/>
                </a:lnTo>
                <a:lnTo>
                  <a:pt x="1324" y="61"/>
                </a:lnTo>
                <a:lnTo>
                  <a:pt x="1294" y="72"/>
                </a:lnTo>
                <a:lnTo>
                  <a:pt x="1266" y="84"/>
                </a:lnTo>
                <a:lnTo>
                  <a:pt x="1237" y="96"/>
                </a:lnTo>
                <a:lnTo>
                  <a:pt x="1209" y="110"/>
                </a:lnTo>
                <a:lnTo>
                  <a:pt x="1180" y="123"/>
                </a:lnTo>
                <a:lnTo>
                  <a:pt x="1123" y="151"/>
                </a:lnTo>
                <a:lnTo>
                  <a:pt x="1067" y="182"/>
                </a:lnTo>
                <a:lnTo>
                  <a:pt x="1012" y="213"/>
                </a:lnTo>
                <a:lnTo>
                  <a:pt x="956" y="246"/>
                </a:lnTo>
                <a:lnTo>
                  <a:pt x="902" y="278"/>
                </a:lnTo>
                <a:lnTo>
                  <a:pt x="847" y="311"/>
                </a:lnTo>
                <a:lnTo>
                  <a:pt x="792" y="343"/>
                </a:lnTo>
                <a:lnTo>
                  <a:pt x="738" y="374"/>
                </a:lnTo>
                <a:lnTo>
                  <a:pt x="630" y="434"/>
                </a:lnTo>
                <a:lnTo>
                  <a:pt x="525" y="492"/>
                </a:lnTo>
                <a:lnTo>
                  <a:pt x="421" y="551"/>
                </a:lnTo>
                <a:lnTo>
                  <a:pt x="322" y="605"/>
                </a:lnTo>
                <a:lnTo>
                  <a:pt x="229" y="658"/>
                </a:lnTo>
                <a:lnTo>
                  <a:pt x="143" y="705"/>
                </a:lnTo>
                <a:lnTo>
                  <a:pt x="66" y="748"/>
                </a:lnTo>
                <a:lnTo>
                  <a:pt x="0" y="785"/>
                </a:lnTo>
                <a:lnTo>
                  <a:pt x="1010" y="2562"/>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8" name="Freeform 15"/>
          <p:cNvSpPr>
            <a:spLocks/>
          </p:cNvSpPr>
          <p:nvPr/>
        </p:nvSpPr>
        <p:spPr bwMode="auto">
          <a:xfrm>
            <a:off x="6430112" y="1031270"/>
            <a:ext cx="847439" cy="878582"/>
          </a:xfrm>
          <a:custGeom>
            <a:avLst/>
            <a:gdLst>
              <a:gd name="T0" fmla="*/ 771 w 2586"/>
              <a:gd name="T1" fmla="*/ 2268 h 2680"/>
              <a:gd name="T2" fmla="*/ 872 w 2586"/>
              <a:gd name="T3" fmla="*/ 2374 h 2680"/>
              <a:gd name="T4" fmla="*/ 974 w 2586"/>
              <a:gd name="T5" fmla="*/ 2465 h 2680"/>
              <a:gd name="T6" fmla="*/ 1079 w 2586"/>
              <a:gd name="T7" fmla="*/ 2538 h 2680"/>
              <a:gd name="T8" fmla="*/ 1184 w 2586"/>
              <a:gd name="T9" fmla="*/ 2595 h 2680"/>
              <a:gd name="T10" fmla="*/ 1291 w 2586"/>
              <a:gd name="T11" fmla="*/ 2637 h 2680"/>
              <a:gd name="T12" fmla="*/ 1396 w 2586"/>
              <a:gd name="T13" fmla="*/ 2663 h 2680"/>
              <a:gd name="T14" fmla="*/ 1502 w 2586"/>
              <a:gd name="T15" fmla="*/ 2678 h 2680"/>
              <a:gd name="T16" fmla="*/ 1606 w 2586"/>
              <a:gd name="T17" fmla="*/ 2679 h 2680"/>
              <a:gd name="T18" fmla="*/ 1709 w 2586"/>
              <a:gd name="T19" fmla="*/ 2668 h 2680"/>
              <a:gd name="T20" fmla="*/ 1809 w 2586"/>
              <a:gd name="T21" fmla="*/ 2645 h 2680"/>
              <a:gd name="T22" fmla="*/ 1906 w 2586"/>
              <a:gd name="T23" fmla="*/ 2613 h 2680"/>
              <a:gd name="T24" fmla="*/ 1999 w 2586"/>
              <a:gd name="T25" fmla="*/ 2571 h 2680"/>
              <a:gd name="T26" fmla="*/ 2088 w 2586"/>
              <a:gd name="T27" fmla="*/ 2520 h 2680"/>
              <a:gd name="T28" fmla="*/ 2172 w 2586"/>
              <a:gd name="T29" fmla="*/ 2462 h 2680"/>
              <a:gd name="T30" fmla="*/ 2250 w 2586"/>
              <a:gd name="T31" fmla="*/ 2397 h 2680"/>
              <a:gd name="T32" fmla="*/ 2322 w 2586"/>
              <a:gd name="T33" fmla="*/ 2325 h 2680"/>
              <a:gd name="T34" fmla="*/ 2359 w 2586"/>
              <a:gd name="T35" fmla="*/ 2283 h 2680"/>
              <a:gd name="T36" fmla="*/ 2393 w 2586"/>
              <a:gd name="T37" fmla="*/ 2240 h 2680"/>
              <a:gd name="T38" fmla="*/ 2424 w 2586"/>
              <a:gd name="T39" fmla="*/ 2195 h 2680"/>
              <a:gd name="T40" fmla="*/ 2453 w 2586"/>
              <a:gd name="T41" fmla="*/ 2148 h 2680"/>
              <a:gd name="T42" fmla="*/ 2479 w 2586"/>
              <a:gd name="T43" fmla="*/ 2101 h 2680"/>
              <a:gd name="T44" fmla="*/ 2502 w 2586"/>
              <a:gd name="T45" fmla="*/ 2053 h 2680"/>
              <a:gd name="T46" fmla="*/ 2523 w 2586"/>
              <a:gd name="T47" fmla="*/ 2002 h 2680"/>
              <a:gd name="T48" fmla="*/ 2540 w 2586"/>
              <a:gd name="T49" fmla="*/ 1951 h 2680"/>
              <a:gd name="T50" fmla="*/ 2556 w 2586"/>
              <a:gd name="T51" fmla="*/ 1900 h 2680"/>
              <a:gd name="T52" fmla="*/ 2568 w 2586"/>
              <a:gd name="T53" fmla="*/ 1847 h 2680"/>
              <a:gd name="T54" fmla="*/ 2576 w 2586"/>
              <a:gd name="T55" fmla="*/ 1794 h 2680"/>
              <a:gd name="T56" fmla="*/ 2583 w 2586"/>
              <a:gd name="T57" fmla="*/ 1742 h 2680"/>
              <a:gd name="T58" fmla="*/ 2586 w 2586"/>
              <a:gd name="T59" fmla="*/ 1689 h 2680"/>
              <a:gd name="T60" fmla="*/ 2586 w 2586"/>
              <a:gd name="T61" fmla="*/ 1635 h 2680"/>
              <a:gd name="T62" fmla="*/ 2584 w 2586"/>
              <a:gd name="T63" fmla="*/ 1582 h 2680"/>
              <a:gd name="T64" fmla="*/ 2579 w 2586"/>
              <a:gd name="T65" fmla="*/ 1528 h 2680"/>
              <a:gd name="T66" fmla="*/ 2568 w 2586"/>
              <a:gd name="T67" fmla="*/ 1464 h 2680"/>
              <a:gd name="T68" fmla="*/ 2552 w 2586"/>
              <a:gd name="T69" fmla="*/ 1402 h 2680"/>
              <a:gd name="T70" fmla="*/ 2532 w 2586"/>
              <a:gd name="T71" fmla="*/ 1342 h 2680"/>
              <a:gd name="T72" fmla="*/ 2508 w 2586"/>
              <a:gd name="T73" fmla="*/ 1285 h 2680"/>
              <a:gd name="T74" fmla="*/ 2481 w 2586"/>
              <a:gd name="T75" fmla="*/ 1228 h 2680"/>
              <a:gd name="T76" fmla="*/ 2451 w 2586"/>
              <a:gd name="T77" fmla="*/ 1173 h 2680"/>
              <a:gd name="T78" fmla="*/ 2418 w 2586"/>
              <a:gd name="T79" fmla="*/ 1120 h 2680"/>
              <a:gd name="T80" fmla="*/ 2383 w 2586"/>
              <a:gd name="T81" fmla="*/ 1067 h 2680"/>
              <a:gd name="T82" fmla="*/ 2307 w 2586"/>
              <a:gd name="T83" fmla="*/ 964 h 2680"/>
              <a:gd name="T84" fmla="*/ 2227 w 2586"/>
              <a:gd name="T85" fmla="*/ 865 h 2680"/>
              <a:gd name="T86" fmla="*/ 2146 w 2586"/>
              <a:gd name="T87" fmla="*/ 766 h 2680"/>
              <a:gd name="T88" fmla="*/ 2067 w 2586"/>
              <a:gd name="T89" fmla="*/ 668 h 2680"/>
              <a:gd name="T90" fmla="*/ 1918 w 2586"/>
              <a:gd name="T91" fmla="*/ 475 h 2680"/>
              <a:gd name="T92" fmla="*/ 1775 w 2586"/>
              <a:gd name="T93" fmla="*/ 292 h 2680"/>
              <a:gd name="T94" fmla="*/ 1649 w 2586"/>
              <a:gd name="T95" fmla="*/ 129 h 2680"/>
              <a:gd name="T96" fmla="*/ 1547 w 2586"/>
              <a:gd name="T97" fmla="*/ 0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6" h="2680">
                <a:moveTo>
                  <a:pt x="0" y="1357"/>
                </a:moveTo>
                <a:lnTo>
                  <a:pt x="771" y="2268"/>
                </a:lnTo>
                <a:lnTo>
                  <a:pt x="821" y="2324"/>
                </a:lnTo>
                <a:lnTo>
                  <a:pt x="872" y="2374"/>
                </a:lnTo>
                <a:lnTo>
                  <a:pt x="922" y="2422"/>
                </a:lnTo>
                <a:lnTo>
                  <a:pt x="974" y="2465"/>
                </a:lnTo>
                <a:lnTo>
                  <a:pt x="1026" y="2504"/>
                </a:lnTo>
                <a:lnTo>
                  <a:pt x="1079" y="2538"/>
                </a:lnTo>
                <a:lnTo>
                  <a:pt x="1131" y="2569"/>
                </a:lnTo>
                <a:lnTo>
                  <a:pt x="1184" y="2595"/>
                </a:lnTo>
                <a:lnTo>
                  <a:pt x="1237" y="2617"/>
                </a:lnTo>
                <a:lnTo>
                  <a:pt x="1291" y="2637"/>
                </a:lnTo>
                <a:lnTo>
                  <a:pt x="1344" y="2652"/>
                </a:lnTo>
                <a:lnTo>
                  <a:pt x="1396" y="2663"/>
                </a:lnTo>
                <a:lnTo>
                  <a:pt x="1449" y="2672"/>
                </a:lnTo>
                <a:lnTo>
                  <a:pt x="1502" y="2678"/>
                </a:lnTo>
                <a:lnTo>
                  <a:pt x="1555" y="2680"/>
                </a:lnTo>
                <a:lnTo>
                  <a:pt x="1606" y="2679"/>
                </a:lnTo>
                <a:lnTo>
                  <a:pt x="1658" y="2674"/>
                </a:lnTo>
                <a:lnTo>
                  <a:pt x="1709" y="2668"/>
                </a:lnTo>
                <a:lnTo>
                  <a:pt x="1759" y="2658"/>
                </a:lnTo>
                <a:lnTo>
                  <a:pt x="1809" y="2645"/>
                </a:lnTo>
                <a:lnTo>
                  <a:pt x="1858" y="2630"/>
                </a:lnTo>
                <a:lnTo>
                  <a:pt x="1906" y="2613"/>
                </a:lnTo>
                <a:lnTo>
                  <a:pt x="1953" y="2593"/>
                </a:lnTo>
                <a:lnTo>
                  <a:pt x="1999" y="2571"/>
                </a:lnTo>
                <a:lnTo>
                  <a:pt x="2044" y="2547"/>
                </a:lnTo>
                <a:lnTo>
                  <a:pt x="2088" y="2520"/>
                </a:lnTo>
                <a:lnTo>
                  <a:pt x="2130" y="2492"/>
                </a:lnTo>
                <a:lnTo>
                  <a:pt x="2172" y="2462"/>
                </a:lnTo>
                <a:lnTo>
                  <a:pt x="2211" y="2430"/>
                </a:lnTo>
                <a:lnTo>
                  <a:pt x="2250" y="2397"/>
                </a:lnTo>
                <a:lnTo>
                  <a:pt x="2287" y="2361"/>
                </a:lnTo>
                <a:lnTo>
                  <a:pt x="2322" y="2325"/>
                </a:lnTo>
                <a:lnTo>
                  <a:pt x="2341" y="2304"/>
                </a:lnTo>
                <a:lnTo>
                  <a:pt x="2359" y="2283"/>
                </a:lnTo>
                <a:lnTo>
                  <a:pt x="2376" y="2262"/>
                </a:lnTo>
                <a:lnTo>
                  <a:pt x="2393" y="2240"/>
                </a:lnTo>
                <a:lnTo>
                  <a:pt x="2409" y="2218"/>
                </a:lnTo>
                <a:lnTo>
                  <a:pt x="2424" y="2195"/>
                </a:lnTo>
                <a:lnTo>
                  <a:pt x="2439" y="2172"/>
                </a:lnTo>
                <a:lnTo>
                  <a:pt x="2453" y="2148"/>
                </a:lnTo>
                <a:lnTo>
                  <a:pt x="2466" y="2125"/>
                </a:lnTo>
                <a:lnTo>
                  <a:pt x="2479" y="2101"/>
                </a:lnTo>
                <a:lnTo>
                  <a:pt x="2491" y="2077"/>
                </a:lnTo>
                <a:lnTo>
                  <a:pt x="2502" y="2053"/>
                </a:lnTo>
                <a:lnTo>
                  <a:pt x="2513" y="2027"/>
                </a:lnTo>
                <a:lnTo>
                  <a:pt x="2523" y="2002"/>
                </a:lnTo>
                <a:lnTo>
                  <a:pt x="2531" y="1978"/>
                </a:lnTo>
                <a:lnTo>
                  <a:pt x="2540" y="1951"/>
                </a:lnTo>
                <a:lnTo>
                  <a:pt x="2548" y="1926"/>
                </a:lnTo>
                <a:lnTo>
                  <a:pt x="2556" y="1900"/>
                </a:lnTo>
                <a:lnTo>
                  <a:pt x="2561" y="1874"/>
                </a:lnTo>
                <a:lnTo>
                  <a:pt x="2568" y="1847"/>
                </a:lnTo>
                <a:lnTo>
                  <a:pt x="2572" y="1821"/>
                </a:lnTo>
                <a:lnTo>
                  <a:pt x="2576" y="1794"/>
                </a:lnTo>
                <a:lnTo>
                  <a:pt x="2580" y="1768"/>
                </a:lnTo>
                <a:lnTo>
                  <a:pt x="2583" y="1742"/>
                </a:lnTo>
                <a:lnTo>
                  <a:pt x="2585" y="1715"/>
                </a:lnTo>
                <a:lnTo>
                  <a:pt x="2586" y="1689"/>
                </a:lnTo>
                <a:lnTo>
                  <a:pt x="2586" y="1661"/>
                </a:lnTo>
                <a:lnTo>
                  <a:pt x="2586" y="1635"/>
                </a:lnTo>
                <a:lnTo>
                  <a:pt x="2585" y="1608"/>
                </a:lnTo>
                <a:lnTo>
                  <a:pt x="2584" y="1582"/>
                </a:lnTo>
                <a:lnTo>
                  <a:pt x="2582" y="1554"/>
                </a:lnTo>
                <a:lnTo>
                  <a:pt x="2579" y="1528"/>
                </a:lnTo>
                <a:lnTo>
                  <a:pt x="2573" y="1496"/>
                </a:lnTo>
                <a:lnTo>
                  <a:pt x="2568" y="1464"/>
                </a:lnTo>
                <a:lnTo>
                  <a:pt x="2560" y="1433"/>
                </a:lnTo>
                <a:lnTo>
                  <a:pt x="2552" y="1402"/>
                </a:lnTo>
                <a:lnTo>
                  <a:pt x="2542" y="1372"/>
                </a:lnTo>
                <a:lnTo>
                  <a:pt x="2532" y="1342"/>
                </a:lnTo>
                <a:lnTo>
                  <a:pt x="2520" y="1314"/>
                </a:lnTo>
                <a:lnTo>
                  <a:pt x="2508" y="1285"/>
                </a:lnTo>
                <a:lnTo>
                  <a:pt x="2495" y="1256"/>
                </a:lnTo>
                <a:lnTo>
                  <a:pt x="2481" y="1228"/>
                </a:lnTo>
                <a:lnTo>
                  <a:pt x="2466" y="1200"/>
                </a:lnTo>
                <a:lnTo>
                  <a:pt x="2451" y="1173"/>
                </a:lnTo>
                <a:lnTo>
                  <a:pt x="2435" y="1146"/>
                </a:lnTo>
                <a:lnTo>
                  <a:pt x="2418" y="1120"/>
                </a:lnTo>
                <a:lnTo>
                  <a:pt x="2400" y="1093"/>
                </a:lnTo>
                <a:lnTo>
                  <a:pt x="2383" y="1067"/>
                </a:lnTo>
                <a:lnTo>
                  <a:pt x="2345" y="1015"/>
                </a:lnTo>
                <a:lnTo>
                  <a:pt x="2307" y="964"/>
                </a:lnTo>
                <a:lnTo>
                  <a:pt x="2267" y="915"/>
                </a:lnTo>
                <a:lnTo>
                  <a:pt x="2227" y="865"/>
                </a:lnTo>
                <a:lnTo>
                  <a:pt x="2187" y="815"/>
                </a:lnTo>
                <a:lnTo>
                  <a:pt x="2146" y="766"/>
                </a:lnTo>
                <a:lnTo>
                  <a:pt x="2106" y="717"/>
                </a:lnTo>
                <a:lnTo>
                  <a:pt x="2067" y="668"/>
                </a:lnTo>
                <a:lnTo>
                  <a:pt x="1991" y="571"/>
                </a:lnTo>
                <a:lnTo>
                  <a:pt x="1918" y="475"/>
                </a:lnTo>
                <a:lnTo>
                  <a:pt x="1845" y="382"/>
                </a:lnTo>
                <a:lnTo>
                  <a:pt x="1775" y="292"/>
                </a:lnTo>
                <a:lnTo>
                  <a:pt x="1710" y="208"/>
                </a:lnTo>
                <a:lnTo>
                  <a:pt x="1649" y="129"/>
                </a:lnTo>
                <a:lnTo>
                  <a:pt x="1594" y="60"/>
                </a:lnTo>
                <a:lnTo>
                  <a:pt x="1547" y="0"/>
                </a:lnTo>
                <a:lnTo>
                  <a:pt x="0" y="1357"/>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9" name="Freeform 22"/>
          <p:cNvSpPr>
            <a:spLocks/>
          </p:cNvSpPr>
          <p:nvPr/>
        </p:nvSpPr>
        <p:spPr bwMode="auto">
          <a:xfrm>
            <a:off x="10336197" y="4368571"/>
            <a:ext cx="873560" cy="847438"/>
          </a:xfrm>
          <a:custGeom>
            <a:avLst/>
            <a:gdLst>
              <a:gd name="T0" fmla="*/ 1582 w 2598"/>
              <a:gd name="T1" fmla="*/ 189 h 2585"/>
              <a:gd name="T2" fmla="*/ 1454 w 2598"/>
              <a:gd name="T3" fmla="*/ 118 h 2585"/>
              <a:gd name="T4" fmla="*/ 1328 w 2598"/>
              <a:gd name="T5" fmla="*/ 64 h 2585"/>
              <a:gd name="T6" fmla="*/ 1206 w 2598"/>
              <a:gd name="T7" fmla="*/ 28 h 2585"/>
              <a:gd name="T8" fmla="*/ 1088 w 2598"/>
              <a:gd name="T9" fmla="*/ 7 h 2585"/>
              <a:gd name="T10" fmla="*/ 974 w 2598"/>
              <a:gd name="T11" fmla="*/ 0 h 2585"/>
              <a:gd name="T12" fmla="*/ 864 w 2598"/>
              <a:gd name="T13" fmla="*/ 8 h 2585"/>
              <a:gd name="T14" fmla="*/ 760 w 2598"/>
              <a:gd name="T15" fmla="*/ 28 h 2585"/>
              <a:gd name="T16" fmla="*/ 661 w 2598"/>
              <a:gd name="T17" fmla="*/ 60 h 2585"/>
              <a:gd name="T18" fmla="*/ 566 w 2598"/>
              <a:gd name="T19" fmla="*/ 101 h 2585"/>
              <a:gd name="T20" fmla="*/ 478 w 2598"/>
              <a:gd name="T21" fmla="*/ 154 h 2585"/>
              <a:gd name="T22" fmla="*/ 397 w 2598"/>
              <a:gd name="T23" fmla="*/ 215 h 2585"/>
              <a:gd name="T24" fmla="*/ 321 w 2598"/>
              <a:gd name="T25" fmla="*/ 285 h 2585"/>
              <a:gd name="T26" fmla="*/ 253 w 2598"/>
              <a:gd name="T27" fmla="*/ 359 h 2585"/>
              <a:gd name="T28" fmla="*/ 191 w 2598"/>
              <a:gd name="T29" fmla="*/ 441 h 2585"/>
              <a:gd name="T30" fmla="*/ 136 w 2598"/>
              <a:gd name="T31" fmla="*/ 528 h 2585"/>
              <a:gd name="T32" fmla="*/ 90 w 2598"/>
              <a:gd name="T33" fmla="*/ 619 h 2585"/>
              <a:gd name="T34" fmla="*/ 68 w 2598"/>
              <a:gd name="T35" fmla="*/ 669 h 2585"/>
              <a:gd name="T36" fmla="*/ 50 w 2598"/>
              <a:gd name="T37" fmla="*/ 721 h 2585"/>
              <a:gd name="T38" fmla="*/ 34 w 2598"/>
              <a:gd name="T39" fmla="*/ 774 h 2585"/>
              <a:gd name="T40" fmla="*/ 21 w 2598"/>
              <a:gd name="T41" fmla="*/ 827 h 2585"/>
              <a:gd name="T42" fmla="*/ 11 w 2598"/>
              <a:gd name="T43" fmla="*/ 880 h 2585"/>
              <a:gd name="T44" fmla="*/ 4 w 2598"/>
              <a:gd name="T45" fmla="*/ 934 h 2585"/>
              <a:gd name="T46" fmla="*/ 1 w 2598"/>
              <a:gd name="T47" fmla="*/ 988 h 2585"/>
              <a:gd name="T48" fmla="*/ 0 w 2598"/>
              <a:gd name="T49" fmla="*/ 1042 h 2585"/>
              <a:gd name="T50" fmla="*/ 1 w 2598"/>
              <a:gd name="T51" fmla="*/ 1095 h 2585"/>
              <a:gd name="T52" fmla="*/ 7 w 2598"/>
              <a:gd name="T53" fmla="*/ 1149 h 2585"/>
              <a:gd name="T54" fmla="*/ 14 w 2598"/>
              <a:gd name="T55" fmla="*/ 1202 h 2585"/>
              <a:gd name="T56" fmla="*/ 24 w 2598"/>
              <a:gd name="T57" fmla="*/ 1254 h 2585"/>
              <a:gd name="T58" fmla="*/ 37 w 2598"/>
              <a:gd name="T59" fmla="*/ 1306 h 2585"/>
              <a:gd name="T60" fmla="*/ 54 w 2598"/>
              <a:gd name="T61" fmla="*/ 1357 h 2585"/>
              <a:gd name="T62" fmla="*/ 73 w 2598"/>
              <a:gd name="T63" fmla="*/ 1407 h 2585"/>
              <a:gd name="T64" fmla="*/ 95 w 2598"/>
              <a:gd name="T65" fmla="*/ 1457 h 2585"/>
              <a:gd name="T66" fmla="*/ 125 w 2598"/>
              <a:gd name="T67" fmla="*/ 1513 h 2585"/>
              <a:gd name="T68" fmla="*/ 159 w 2598"/>
              <a:gd name="T69" fmla="*/ 1567 h 2585"/>
              <a:gd name="T70" fmla="*/ 197 w 2598"/>
              <a:gd name="T71" fmla="*/ 1618 h 2585"/>
              <a:gd name="T72" fmla="*/ 238 w 2598"/>
              <a:gd name="T73" fmla="*/ 1665 h 2585"/>
              <a:gd name="T74" fmla="*/ 280 w 2598"/>
              <a:gd name="T75" fmla="*/ 1710 h 2585"/>
              <a:gd name="T76" fmla="*/ 327 w 2598"/>
              <a:gd name="T77" fmla="*/ 1753 h 2585"/>
              <a:gd name="T78" fmla="*/ 375 w 2598"/>
              <a:gd name="T79" fmla="*/ 1794 h 2585"/>
              <a:gd name="T80" fmla="*/ 425 w 2598"/>
              <a:gd name="T81" fmla="*/ 1833 h 2585"/>
              <a:gd name="T82" fmla="*/ 528 w 2598"/>
              <a:gd name="T83" fmla="*/ 1907 h 2585"/>
              <a:gd name="T84" fmla="*/ 635 w 2598"/>
              <a:gd name="T85" fmla="*/ 1977 h 2585"/>
              <a:gd name="T86" fmla="*/ 848 w 2598"/>
              <a:gd name="T87" fmla="*/ 2114 h 2585"/>
              <a:gd name="T88" fmla="*/ 1050 w 2598"/>
              <a:gd name="T89" fmla="*/ 2249 h 2585"/>
              <a:gd name="T90" fmla="*/ 1243 w 2598"/>
              <a:gd name="T91" fmla="*/ 2380 h 2585"/>
              <a:gd name="T92" fmla="*/ 1413 w 2598"/>
              <a:gd name="T93" fmla="*/ 2494 h 2585"/>
              <a:gd name="T94" fmla="*/ 1550 w 2598"/>
              <a:gd name="T95" fmla="*/ 2585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8" h="2585">
                <a:moveTo>
                  <a:pt x="2598" y="814"/>
                </a:moveTo>
                <a:lnTo>
                  <a:pt x="1582" y="189"/>
                </a:lnTo>
                <a:lnTo>
                  <a:pt x="1518" y="151"/>
                </a:lnTo>
                <a:lnTo>
                  <a:pt x="1454" y="118"/>
                </a:lnTo>
                <a:lnTo>
                  <a:pt x="1390" y="89"/>
                </a:lnTo>
                <a:lnTo>
                  <a:pt x="1328" y="64"/>
                </a:lnTo>
                <a:lnTo>
                  <a:pt x="1267" y="44"/>
                </a:lnTo>
                <a:lnTo>
                  <a:pt x="1206" y="28"/>
                </a:lnTo>
                <a:lnTo>
                  <a:pt x="1146" y="15"/>
                </a:lnTo>
                <a:lnTo>
                  <a:pt x="1088" y="7"/>
                </a:lnTo>
                <a:lnTo>
                  <a:pt x="1030" y="1"/>
                </a:lnTo>
                <a:lnTo>
                  <a:pt x="974" y="0"/>
                </a:lnTo>
                <a:lnTo>
                  <a:pt x="918" y="2"/>
                </a:lnTo>
                <a:lnTo>
                  <a:pt x="864" y="8"/>
                </a:lnTo>
                <a:lnTo>
                  <a:pt x="812" y="15"/>
                </a:lnTo>
                <a:lnTo>
                  <a:pt x="760" y="28"/>
                </a:lnTo>
                <a:lnTo>
                  <a:pt x="709" y="42"/>
                </a:lnTo>
                <a:lnTo>
                  <a:pt x="661" y="60"/>
                </a:lnTo>
                <a:lnTo>
                  <a:pt x="613" y="79"/>
                </a:lnTo>
                <a:lnTo>
                  <a:pt x="566" y="101"/>
                </a:lnTo>
                <a:lnTo>
                  <a:pt x="522" y="127"/>
                </a:lnTo>
                <a:lnTo>
                  <a:pt x="478" y="154"/>
                </a:lnTo>
                <a:lnTo>
                  <a:pt x="437" y="183"/>
                </a:lnTo>
                <a:lnTo>
                  <a:pt x="397" y="215"/>
                </a:lnTo>
                <a:lnTo>
                  <a:pt x="359" y="249"/>
                </a:lnTo>
                <a:lnTo>
                  <a:pt x="321" y="285"/>
                </a:lnTo>
                <a:lnTo>
                  <a:pt x="286" y="321"/>
                </a:lnTo>
                <a:lnTo>
                  <a:pt x="253" y="359"/>
                </a:lnTo>
                <a:lnTo>
                  <a:pt x="221" y="400"/>
                </a:lnTo>
                <a:lnTo>
                  <a:pt x="191" y="441"/>
                </a:lnTo>
                <a:lnTo>
                  <a:pt x="163" y="484"/>
                </a:lnTo>
                <a:lnTo>
                  <a:pt x="136" y="528"/>
                </a:lnTo>
                <a:lnTo>
                  <a:pt x="112" y="573"/>
                </a:lnTo>
                <a:lnTo>
                  <a:pt x="90" y="619"/>
                </a:lnTo>
                <a:lnTo>
                  <a:pt x="79" y="644"/>
                </a:lnTo>
                <a:lnTo>
                  <a:pt x="68" y="669"/>
                </a:lnTo>
                <a:lnTo>
                  <a:pt x="59" y="696"/>
                </a:lnTo>
                <a:lnTo>
                  <a:pt x="50" y="721"/>
                </a:lnTo>
                <a:lnTo>
                  <a:pt x="42" y="748"/>
                </a:lnTo>
                <a:lnTo>
                  <a:pt x="34" y="774"/>
                </a:lnTo>
                <a:lnTo>
                  <a:pt x="28" y="801"/>
                </a:lnTo>
                <a:lnTo>
                  <a:pt x="21" y="827"/>
                </a:lnTo>
                <a:lnTo>
                  <a:pt x="17" y="853"/>
                </a:lnTo>
                <a:lnTo>
                  <a:pt x="11" y="880"/>
                </a:lnTo>
                <a:lnTo>
                  <a:pt x="8" y="908"/>
                </a:lnTo>
                <a:lnTo>
                  <a:pt x="4" y="934"/>
                </a:lnTo>
                <a:lnTo>
                  <a:pt x="2" y="960"/>
                </a:lnTo>
                <a:lnTo>
                  <a:pt x="1" y="988"/>
                </a:lnTo>
                <a:lnTo>
                  <a:pt x="0" y="1014"/>
                </a:lnTo>
                <a:lnTo>
                  <a:pt x="0" y="1042"/>
                </a:lnTo>
                <a:lnTo>
                  <a:pt x="0" y="1069"/>
                </a:lnTo>
                <a:lnTo>
                  <a:pt x="1" y="1095"/>
                </a:lnTo>
                <a:lnTo>
                  <a:pt x="3" y="1123"/>
                </a:lnTo>
                <a:lnTo>
                  <a:pt x="7" y="1149"/>
                </a:lnTo>
                <a:lnTo>
                  <a:pt x="10" y="1175"/>
                </a:lnTo>
                <a:lnTo>
                  <a:pt x="14" y="1202"/>
                </a:lnTo>
                <a:lnTo>
                  <a:pt x="19" y="1228"/>
                </a:lnTo>
                <a:lnTo>
                  <a:pt x="24" y="1254"/>
                </a:lnTo>
                <a:lnTo>
                  <a:pt x="31" y="1280"/>
                </a:lnTo>
                <a:lnTo>
                  <a:pt x="37" y="1306"/>
                </a:lnTo>
                <a:lnTo>
                  <a:pt x="45" y="1332"/>
                </a:lnTo>
                <a:lnTo>
                  <a:pt x="54" y="1357"/>
                </a:lnTo>
                <a:lnTo>
                  <a:pt x="63" y="1383"/>
                </a:lnTo>
                <a:lnTo>
                  <a:pt x="73" y="1407"/>
                </a:lnTo>
                <a:lnTo>
                  <a:pt x="84" y="1431"/>
                </a:lnTo>
                <a:lnTo>
                  <a:pt x="95" y="1457"/>
                </a:lnTo>
                <a:lnTo>
                  <a:pt x="110" y="1485"/>
                </a:lnTo>
                <a:lnTo>
                  <a:pt x="125" y="1513"/>
                </a:lnTo>
                <a:lnTo>
                  <a:pt x="142" y="1540"/>
                </a:lnTo>
                <a:lnTo>
                  <a:pt x="159" y="1567"/>
                </a:lnTo>
                <a:lnTo>
                  <a:pt x="177" y="1592"/>
                </a:lnTo>
                <a:lnTo>
                  <a:pt x="197" y="1618"/>
                </a:lnTo>
                <a:lnTo>
                  <a:pt x="217" y="1642"/>
                </a:lnTo>
                <a:lnTo>
                  <a:pt x="238" y="1665"/>
                </a:lnTo>
                <a:lnTo>
                  <a:pt x="258" y="1688"/>
                </a:lnTo>
                <a:lnTo>
                  <a:pt x="280" y="1710"/>
                </a:lnTo>
                <a:lnTo>
                  <a:pt x="304" y="1732"/>
                </a:lnTo>
                <a:lnTo>
                  <a:pt x="327" y="1753"/>
                </a:lnTo>
                <a:lnTo>
                  <a:pt x="350" y="1774"/>
                </a:lnTo>
                <a:lnTo>
                  <a:pt x="375" y="1794"/>
                </a:lnTo>
                <a:lnTo>
                  <a:pt x="399" y="1814"/>
                </a:lnTo>
                <a:lnTo>
                  <a:pt x="425" y="1833"/>
                </a:lnTo>
                <a:lnTo>
                  <a:pt x="475" y="1870"/>
                </a:lnTo>
                <a:lnTo>
                  <a:pt x="528" y="1907"/>
                </a:lnTo>
                <a:lnTo>
                  <a:pt x="581" y="1942"/>
                </a:lnTo>
                <a:lnTo>
                  <a:pt x="635" y="1977"/>
                </a:lnTo>
                <a:lnTo>
                  <a:pt x="742" y="2045"/>
                </a:lnTo>
                <a:lnTo>
                  <a:pt x="848" y="2114"/>
                </a:lnTo>
                <a:lnTo>
                  <a:pt x="950" y="2182"/>
                </a:lnTo>
                <a:lnTo>
                  <a:pt x="1050" y="2249"/>
                </a:lnTo>
                <a:lnTo>
                  <a:pt x="1148" y="2316"/>
                </a:lnTo>
                <a:lnTo>
                  <a:pt x="1243" y="2380"/>
                </a:lnTo>
                <a:lnTo>
                  <a:pt x="1331" y="2439"/>
                </a:lnTo>
                <a:lnTo>
                  <a:pt x="1413" y="2494"/>
                </a:lnTo>
                <a:lnTo>
                  <a:pt x="1486" y="2543"/>
                </a:lnTo>
                <a:lnTo>
                  <a:pt x="1550" y="2585"/>
                </a:lnTo>
                <a:lnTo>
                  <a:pt x="2598" y="814"/>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0" name="Freeform 119"/>
          <p:cNvSpPr>
            <a:spLocks/>
          </p:cNvSpPr>
          <p:nvPr/>
        </p:nvSpPr>
        <p:spPr bwMode="auto">
          <a:xfrm>
            <a:off x="6084651" y="2216708"/>
            <a:ext cx="1544298" cy="1620370"/>
          </a:xfrm>
          <a:custGeom>
            <a:avLst/>
            <a:gdLst>
              <a:gd name="T0" fmla="*/ 4301 w 4769"/>
              <a:gd name="T1" fmla="*/ 4429 h 5042"/>
              <a:gd name="T2" fmla="*/ 4287 w 4769"/>
              <a:gd name="T3" fmla="*/ 4295 h 5042"/>
              <a:gd name="T4" fmla="*/ 4277 w 4769"/>
              <a:gd name="T5" fmla="*/ 4161 h 5042"/>
              <a:gd name="T6" fmla="*/ 4274 w 4769"/>
              <a:gd name="T7" fmla="*/ 4024 h 5042"/>
              <a:gd name="T8" fmla="*/ 4276 w 4769"/>
              <a:gd name="T9" fmla="*/ 3886 h 5042"/>
              <a:gd name="T10" fmla="*/ 4282 w 4769"/>
              <a:gd name="T11" fmla="*/ 3776 h 5042"/>
              <a:gd name="T12" fmla="*/ 4292 w 4769"/>
              <a:gd name="T13" fmla="*/ 3666 h 5042"/>
              <a:gd name="T14" fmla="*/ 4304 w 4769"/>
              <a:gd name="T15" fmla="*/ 3557 h 5042"/>
              <a:gd name="T16" fmla="*/ 4320 w 4769"/>
              <a:gd name="T17" fmla="*/ 3450 h 5042"/>
              <a:gd name="T18" fmla="*/ 4340 w 4769"/>
              <a:gd name="T19" fmla="*/ 3344 h 5042"/>
              <a:gd name="T20" fmla="*/ 4364 w 4769"/>
              <a:gd name="T21" fmla="*/ 3238 h 5042"/>
              <a:gd name="T22" fmla="*/ 4391 w 4769"/>
              <a:gd name="T23" fmla="*/ 3135 h 5042"/>
              <a:gd name="T24" fmla="*/ 4420 w 4769"/>
              <a:gd name="T25" fmla="*/ 3032 h 5042"/>
              <a:gd name="T26" fmla="*/ 4453 w 4769"/>
              <a:gd name="T27" fmla="*/ 2932 h 5042"/>
              <a:gd name="T28" fmla="*/ 4490 w 4769"/>
              <a:gd name="T29" fmla="*/ 2833 h 5042"/>
              <a:gd name="T30" fmla="*/ 4528 w 4769"/>
              <a:gd name="T31" fmla="*/ 2734 h 5042"/>
              <a:gd name="T32" fmla="*/ 4571 w 4769"/>
              <a:gd name="T33" fmla="*/ 2639 h 5042"/>
              <a:gd name="T34" fmla="*/ 4616 w 4769"/>
              <a:gd name="T35" fmla="*/ 2544 h 5042"/>
              <a:gd name="T36" fmla="*/ 4665 w 4769"/>
              <a:gd name="T37" fmla="*/ 2451 h 5042"/>
              <a:gd name="T38" fmla="*/ 4715 w 4769"/>
              <a:gd name="T39" fmla="*/ 2361 h 5042"/>
              <a:gd name="T40" fmla="*/ 4769 w 4769"/>
              <a:gd name="T41" fmla="*/ 2271 h 5042"/>
              <a:gd name="T42" fmla="*/ 1083 w 4769"/>
              <a:gd name="T43" fmla="*/ 102 h 5042"/>
              <a:gd name="T44" fmla="*/ 962 w 4769"/>
              <a:gd name="T45" fmla="*/ 310 h 5042"/>
              <a:gd name="T46" fmla="*/ 848 w 4769"/>
              <a:gd name="T47" fmla="*/ 523 h 5042"/>
              <a:gd name="T48" fmla="*/ 740 w 4769"/>
              <a:gd name="T49" fmla="*/ 739 h 5042"/>
              <a:gd name="T50" fmla="*/ 639 w 4769"/>
              <a:gd name="T51" fmla="*/ 960 h 5042"/>
              <a:gd name="T52" fmla="*/ 544 w 4769"/>
              <a:gd name="T53" fmla="*/ 1183 h 5042"/>
              <a:gd name="T54" fmla="*/ 457 w 4769"/>
              <a:gd name="T55" fmla="*/ 1412 h 5042"/>
              <a:gd name="T56" fmla="*/ 377 w 4769"/>
              <a:gd name="T57" fmla="*/ 1643 h 5042"/>
              <a:gd name="T58" fmla="*/ 304 w 4769"/>
              <a:gd name="T59" fmla="*/ 1878 h 5042"/>
              <a:gd name="T60" fmla="*/ 238 w 4769"/>
              <a:gd name="T61" fmla="*/ 2116 h 5042"/>
              <a:gd name="T62" fmla="*/ 181 w 4769"/>
              <a:gd name="T63" fmla="*/ 2356 h 5042"/>
              <a:gd name="T64" fmla="*/ 131 w 4769"/>
              <a:gd name="T65" fmla="*/ 2601 h 5042"/>
              <a:gd name="T66" fmla="*/ 88 w 4769"/>
              <a:gd name="T67" fmla="*/ 2848 h 5042"/>
              <a:gd name="T68" fmla="*/ 54 w 4769"/>
              <a:gd name="T69" fmla="*/ 3098 h 5042"/>
              <a:gd name="T70" fmla="*/ 29 w 4769"/>
              <a:gd name="T71" fmla="*/ 3351 h 5042"/>
              <a:gd name="T72" fmla="*/ 11 w 4769"/>
              <a:gd name="T73" fmla="*/ 3606 h 5042"/>
              <a:gd name="T74" fmla="*/ 3 w 4769"/>
              <a:gd name="T75" fmla="*/ 3818 h 5042"/>
              <a:gd name="T76" fmla="*/ 0 w 4769"/>
              <a:gd name="T77" fmla="*/ 3984 h 5042"/>
              <a:gd name="T78" fmla="*/ 1 w 4769"/>
              <a:gd name="T79" fmla="*/ 4149 h 5042"/>
              <a:gd name="T80" fmla="*/ 7 w 4769"/>
              <a:gd name="T81" fmla="*/ 4313 h 5042"/>
              <a:gd name="T82" fmla="*/ 15 w 4769"/>
              <a:gd name="T83" fmla="*/ 4476 h 5042"/>
              <a:gd name="T84" fmla="*/ 27 w 4769"/>
              <a:gd name="T85" fmla="*/ 4639 h 5042"/>
              <a:gd name="T86" fmla="*/ 42 w 4769"/>
              <a:gd name="T87" fmla="*/ 4800 h 5042"/>
              <a:gd name="T88" fmla="*/ 61 w 4769"/>
              <a:gd name="T89" fmla="*/ 4961 h 5042"/>
              <a:gd name="connsiteX0" fmla="*/ 149 w 10000"/>
              <a:gd name="connsiteY0" fmla="*/ 10000 h 10000"/>
              <a:gd name="connsiteX1" fmla="*/ 9019 w 10000"/>
              <a:gd name="connsiteY1" fmla="*/ 8784 h 10000"/>
              <a:gd name="connsiteX2" fmla="*/ 9004 w 10000"/>
              <a:gd name="connsiteY2" fmla="*/ 8653 h 10000"/>
              <a:gd name="connsiteX3" fmla="*/ 8989 w 10000"/>
              <a:gd name="connsiteY3" fmla="*/ 8518 h 10000"/>
              <a:gd name="connsiteX4" fmla="*/ 8979 w 10000"/>
              <a:gd name="connsiteY4" fmla="*/ 8386 h 10000"/>
              <a:gd name="connsiteX5" fmla="*/ 8968 w 10000"/>
              <a:gd name="connsiteY5" fmla="*/ 8253 h 10000"/>
              <a:gd name="connsiteX6" fmla="*/ 8964 w 10000"/>
              <a:gd name="connsiteY6" fmla="*/ 8118 h 10000"/>
              <a:gd name="connsiteX7" fmla="*/ 8962 w 10000"/>
              <a:gd name="connsiteY7" fmla="*/ 7981 h 10000"/>
              <a:gd name="connsiteX8" fmla="*/ 8962 w 10000"/>
              <a:gd name="connsiteY8" fmla="*/ 7846 h 10000"/>
              <a:gd name="connsiteX9" fmla="*/ 8966 w 10000"/>
              <a:gd name="connsiteY9" fmla="*/ 7707 h 10000"/>
              <a:gd name="connsiteX10" fmla="*/ 8970 w 10000"/>
              <a:gd name="connsiteY10" fmla="*/ 7598 h 10000"/>
              <a:gd name="connsiteX11" fmla="*/ 8979 w 10000"/>
              <a:gd name="connsiteY11" fmla="*/ 7489 h 10000"/>
              <a:gd name="connsiteX12" fmla="*/ 8987 w 10000"/>
              <a:gd name="connsiteY12" fmla="*/ 7380 h 10000"/>
              <a:gd name="connsiteX13" fmla="*/ 9000 w 10000"/>
              <a:gd name="connsiteY13" fmla="*/ 7271 h 10000"/>
              <a:gd name="connsiteX14" fmla="*/ 9010 w 10000"/>
              <a:gd name="connsiteY14" fmla="*/ 7164 h 10000"/>
              <a:gd name="connsiteX15" fmla="*/ 9025 w 10000"/>
              <a:gd name="connsiteY15" fmla="*/ 7055 h 10000"/>
              <a:gd name="connsiteX16" fmla="*/ 9042 w 10000"/>
              <a:gd name="connsiteY16" fmla="*/ 6950 h 10000"/>
              <a:gd name="connsiteX17" fmla="*/ 9059 w 10000"/>
              <a:gd name="connsiteY17" fmla="*/ 6843 h 10000"/>
              <a:gd name="connsiteX18" fmla="*/ 9079 w 10000"/>
              <a:gd name="connsiteY18" fmla="*/ 6737 h 10000"/>
              <a:gd name="connsiteX19" fmla="*/ 9100 w 10000"/>
              <a:gd name="connsiteY19" fmla="*/ 6632 h 10000"/>
              <a:gd name="connsiteX20" fmla="*/ 9126 w 10000"/>
              <a:gd name="connsiteY20" fmla="*/ 6527 h 10000"/>
              <a:gd name="connsiteX21" fmla="*/ 9151 w 10000"/>
              <a:gd name="connsiteY21" fmla="*/ 6422 h 10000"/>
              <a:gd name="connsiteX22" fmla="*/ 9176 w 10000"/>
              <a:gd name="connsiteY22" fmla="*/ 6319 h 10000"/>
              <a:gd name="connsiteX23" fmla="*/ 9207 w 10000"/>
              <a:gd name="connsiteY23" fmla="*/ 6218 h 10000"/>
              <a:gd name="connsiteX24" fmla="*/ 9237 w 10000"/>
              <a:gd name="connsiteY24" fmla="*/ 6117 h 10000"/>
              <a:gd name="connsiteX25" fmla="*/ 9268 w 10000"/>
              <a:gd name="connsiteY25" fmla="*/ 6013 h 10000"/>
              <a:gd name="connsiteX26" fmla="*/ 9304 w 10000"/>
              <a:gd name="connsiteY26" fmla="*/ 5914 h 10000"/>
              <a:gd name="connsiteX27" fmla="*/ 9337 w 10000"/>
              <a:gd name="connsiteY27" fmla="*/ 5815 h 10000"/>
              <a:gd name="connsiteX28" fmla="*/ 9375 w 10000"/>
              <a:gd name="connsiteY28" fmla="*/ 5716 h 10000"/>
              <a:gd name="connsiteX29" fmla="*/ 9415 w 10000"/>
              <a:gd name="connsiteY29" fmla="*/ 5619 h 10000"/>
              <a:gd name="connsiteX30" fmla="*/ 9453 w 10000"/>
              <a:gd name="connsiteY30" fmla="*/ 5520 h 10000"/>
              <a:gd name="connsiteX31" fmla="*/ 9495 w 10000"/>
              <a:gd name="connsiteY31" fmla="*/ 5422 h 10000"/>
              <a:gd name="connsiteX32" fmla="*/ 9539 w 10000"/>
              <a:gd name="connsiteY32" fmla="*/ 5327 h 10000"/>
              <a:gd name="connsiteX33" fmla="*/ 9585 w 10000"/>
              <a:gd name="connsiteY33" fmla="*/ 5234 h 10000"/>
              <a:gd name="connsiteX34" fmla="*/ 9631 w 10000"/>
              <a:gd name="connsiteY34" fmla="*/ 5139 h 10000"/>
              <a:gd name="connsiteX35" fmla="*/ 9679 w 10000"/>
              <a:gd name="connsiteY35" fmla="*/ 5046 h 10000"/>
              <a:gd name="connsiteX36" fmla="*/ 9730 w 10000"/>
              <a:gd name="connsiteY36" fmla="*/ 4952 h 10000"/>
              <a:gd name="connsiteX37" fmla="*/ 9782 w 10000"/>
              <a:gd name="connsiteY37" fmla="*/ 4861 h 10000"/>
              <a:gd name="connsiteX38" fmla="*/ 9834 w 10000"/>
              <a:gd name="connsiteY38" fmla="*/ 4772 h 10000"/>
              <a:gd name="connsiteX39" fmla="*/ 9887 w 10000"/>
              <a:gd name="connsiteY39" fmla="*/ 4683 h 10000"/>
              <a:gd name="connsiteX40" fmla="*/ 9943 w 10000"/>
              <a:gd name="connsiteY40" fmla="*/ 4593 h 10000"/>
              <a:gd name="connsiteX41" fmla="*/ 10000 w 10000"/>
              <a:gd name="connsiteY41" fmla="*/ 4504 h 10000"/>
              <a:gd name="connsiteX42" fmla="*/ 2403 w 10000"/>
              <a:gd name="connsiteY42" fmla="*/ 0 h 10000"/>
              <a:gd name="connsiteX43" fmla="*/ 2271 w 10000"/>
              <a:gd name="connsiteY43" fmla="*/ 202 h 10000"/>
              <a:gd name="connsiteX44" fmla="*/ 2017 w 10000"/>
              <a:gd name="connsiteY44" fmla="*/ 615 h 10000"/>
              <a:gd name="connsiteX45" fmla="*/ 1896 w 10000"/>
              <a:gd name="connsiteY45" fmla="*/ 825 h 10000"/>
              <a:gd name="connsiteX46" fmla="*/ 1778 w 10000"/>
              <a:gd name="connsiteY46" fmla="*/ 1037 h 10000"/>
              <a:gd name="connsiteX47" fmla="*/ 1663 w 10000"/>
              <a:gd name="connsiteY47" fmla="*/ 1250 h 10000"/>
              <a:gd name="connsiteX48" fmla="*/ 1552 w 10000"/>
              <a:gd name="connsiteY48" fmla="*/ 1466 h 10000"/>
              <a:gd name="connsiteX49" fmla="*/ 1443 w 10000"/>
              <a:gd name="connsiteY49" fmla="*/ 1682 h 10000"/>
              <a:gd name="connsiteX50" fmla="*/ 1340 w 10000"/>
              <a:gd name="connsiteY50" fmla="*/ 1904 h 10000"/>
              <a:gd name="connsiteX51" fmla="*/ 1237 w 10000"/>
              <a:gd name="connsiteY51" fmla="*/ 2124 h 10000"/>
              <a:gd name="connsiteX52" fmla="*/ 1141 w 10000"/>
              <a:gd name="connsiteY52" fmla="*/ 2346 h 10000"/>
              <a:gd name="connsiteX53" fmla="*/ 1046 w 10000"/>
              <a:gd name="connsiteY53" fmla="*/ 2572 h 10000"/>
              <a:gd name="connsiteX54" fmla="*/ 958 w 10000"/>
              <a:gd name="connsiteY54" fmla="*/ 2800 h 10000"/>
              <a:gd name="connsiteX55" fmla="*/ 870 w 10000"/>
              <a:gd name="connsiteY55" fmla="*/ 3027 h 10000"/>
              <a:gd name="connsiteX56" fmla="*/ 791 w 10000"/>
              <a:gd name="connsiteY56" fmla="*/ 3259 h 10000"/>
              <a:gd name="connsiteX57" fmla="*/ 711 w 10000"/>
              <a:gd name="connsiteY57" fmla="*/ 3491 h 10000"/>
              <a:gd name="connsiteX58" fmla="*/ 637 w 10000"/>
              <a:gd name="connsiteY58" fmla="*/ 3725 h 10000"/>
              <a:gd name="connsiteX59" fmla="*/ 566 w 10000"/>
              <a:gd name="connsiteY59" fmla="*/ 3959 h 10000"/>
              <a:gd name="connsiteX60" fmla="*/ 499 w 10000"/>
              <a:gd name="connsiteY60" fmla="*/ 4197 h 10000"/>
              <a:gd name="connsiteX61" fmla="*/ 436 w 10000"/>
              <a:gd name="connsiteY61" fmla="*/ 4435 h 10000"/>
              <a:gd name="connsiteX62" fmla="*/ 380 w 10000"/>
              <a:gd name="connsiteY62" fmla="*/ 4673 h 10000"/>
              <a:gd name="connsiteX63" fmla="*/ 323 w 10000"/>
              <a:gd name="connsiteY63" fmla="*/ 4917 h 10000"/>
              <a:gd name="connsiteX64" fmla="*/ 275 w 10000"/>
              <a:gd name="connsiteY64" fmla="*/ 5159 h 10000"/>
              <a:gd name="connsiteX65" fmla="*/ 229 w 10000"/>
              <a:gd name="connsiteY65" fmla="*/ 5405 h 10000"/>
              <a:gd name="connsiteX66" fmla="*/ 185 w 10000"/>
              <a:gd name="connsiteY66" fmla="*/ 5649 h 10000"/>
              <a:gd name="connsiteX67" fmla="*/ 149 w 10000"/>
              <a:gd name="connsiteY67" fmla="*/ 5896 h 10000"/>
              <a:gd name="connsiteX68" fmla="*/ 113 w 10000"/>
              <a:gd name="connsiteY68" fmla="*/ 6144 h 10000"/>
              <a:gd name="connsiteX69" fmla="*/ 86 w 10000"/>
              <a:gd name="connsiteY69" fmla="*/ 6394 h 10000"/>
              <a:gd name="connsiteX70" fmla="*/ 61 w 10000"/>
              <a:gd name="connsiteY70" fmla="*/ 6646 h 10000"/>
              <a:gd name="connsiteX71" fmla="*/ 40 w 10000"/>
              <a:gd name="connsiteY71" fmla="*/ 6900 h 10000"/>
              <a:gd name="connsiteX72" fmla="*/ 23 w 10000"/>
              <a:gd name="connsiteY72" fmla="*/ 7152 h 10000"/>
              <a:gd name="connsiteX73" fmla="*/ 13 w 10000"/>
              <a:gd name="connsiteY73" fmla="*/ 7406 h 10000"/>
              <a:gd name="connsiteX74" fmla="*/ 6 w 10000"/>
              <a:gd name="connsiteY74" fmla="*/ 7572 h 10000"/>
              <a:gd name="connsiteX75" fmla="*/ 2 w 10000"/>
              <a:gd name="connsiteY75" fmla="*/ 7737 h 10000"/>
              <a:gd name="connsiteX76" fmla="*/ 0 w 10000"/>
              <a:gd name="connsiteY76" fmla="*/ 7902 h 10000"/>
              <a:gd name="connsiteX77" fmla="*/ 2 w 10000"/>
              <a:gd name="connsiteY77" fmla="*/ 8064 h 10000"/>
              <a:gd name="connsiteX78" fmla="*/ 2 w 10000"/>
              <a:gd name="connsiteY78" fmla="*/ 8229 h 10000"/>
              <a:gd name="connsiteX79" fmla="*/ 8 w 10000"/>
              <a:gd name="connsiteY79" fmla="*/ 8393 h 10000"/>
              <a:gd name="connsiteX80" fmla="*/ 15 w 10000"/>
              <a:gd name="connsiteY80" fmla="*/ 8554 h 10000"/>
              <a:gd name="connsiteX81" fmla="*/ 21 w 10000"/>
              <a:gd name="connsiteY81" fmla="*/ 8717 h 10000"/>
              <a:gd name="connsiteX82" fmla="*/ 31 w 10000"/>
              <a:gd name="connsiteY82" fmla="*/ 8877 h 10000"/>
              <a:gd name="connsiteX83" fmla="*/ 42 w 10000"/>
              <a:gd name="connsiteY83" fmla="*/ 9040 h 10000"/>
              <a:gd name="connsiteX84" fmla="*/ 57 w 10000"/>
              <a:gd name="connsiteY84" fmla="*/ 9201 h 10000"/>
              <a:gd name="connsiteX85" fmla="*/ 71 w 10000"/>
              <a:gd name="connsiteY85" fmla="*/ 9361 h 10000"/>
              <a:gd name="connsiteX86" fmla="*/ 88 w 10000"/>
              <a:gd name="connsiteY86" fmla="*/ 9520 h 10000"/>
              <a:gd name="connsiteX87" fmla="*/ 107 w 10000"/>
              <a:gd name="connsiteY87" fmla="*/ 9681 h 10000"/>
              <a:gd name="connsiteX88" fmla="*/ 128 w 10000"/>
              <a:gd name="connsiteY88" fmla="*/ 9839 h 10000"/>
              <a:gd name="connsiteX89" fmla="*/ 149 w 10000"/>
              <a:gd name="connsiteY89" fmla="*/ 10000 h 10000"/>
              <a:gd name="connsiteX0" fmla="*/ 149 w 10000"/>
              <a:gd name="connsiteY0" fmla="*/ 10000 h 10000"/>
              <a:gd name="connsiteX1" fmla="*/ 9019 w 10000"/>
              <a:gd name="connsiteY1" fmla="*/ 8784 h 10000"/>
              <a:gd name="connsiteX2" fmla="*/ 9004 w 10000"/>
              <a:gd name="connsiteY2" fmla="*/ 8653 h 10000"/>
              <a:gd name="connsiteX3" fmla="*/ 8989 w 10000"/>
              <a:gd name="connsiteY3" fmla="*/ 8518 h 10000"/>
              <a:gd name="connsiteX4" fmla="*/ 8979 w 10000"/>
              <a:gd name="connsiteY4" fmla="*/ 8386 h 10000"/>
              <a:gd name="connsiteX5" fmla="*/ 8968 w 10000"/>
              <a:gd name="connsiteY5" fmla="*/ 8253 h 10000"/>
              <a:gd name="connsiteX6" fmla="*/ 8964 w 10000"/>
              <a:gd name="connsiteY6" fmla="*/ 8118 h 10000"/>
              <a:gd name="connsiteX7" fmla="*/ 8962 w 10000"/>
              <a:gd name="connsiteY7" fmla="*/ 7981 h 10000"/>
              <a:gd name="connsiteX8" fmla="*/ 8962 w 10000"/>
              <a:gd name="connsiteY8" fmla="*/ 7846 h 10000"/>
              <a:gd name="connsiteX9" fmla="*/ 8966 w 10000"/>
              <a:gd name="connsiteY9" fmla="*/ 7707 h 10000"/>
              <a:gd name="connsiteX10" fmla="*/ 8970 w 10000"/>
              <a:gd name="connsiteY10" fmla="*/ 7598 h 10000"/>
              <a:gd name="connsiteX11" fmla="*/ 8979 w 10000"/>
              <a:gd name="connsiteY11" fmla="*/ 7489 h 10000"/>
              <a:gd name="connsiteX12" fmla="*/ 8987 w 10000"/>
              <a:gd name="connsiteY12" fmla="*/ 7380 h 10000"/>
              <a:gd name="connsiteX13" fmla="*/ 9000 w 10000"/>
              <a:gd name="connsiteY13" fmla="*/ 7271 h 10000"/>
              <a:gd name="connsiteX14" fmla="*/ 9010 w 10000"/>
              <a:gd name="connsiteY14" fmla="*/ 7164 h 10000"/>
              <a:gd name="connsiteX15" fmla="*/ 9025 w 10000"/>
              <a:gd name="connsiteY15" fmla="*/ 7055 h 10000"/>
              <a:gd name="connsiteX16" fmla="*/ 9042 w 10000"/>
              <a:gd name="connsiteY16" fmla="*/ 6950 h 10000"/>
              <a:gd name="connsiteX17" fmla="*/ 9059 w 10000"/>
              <a:gd name="connsiteY17" fmla="*/ 6843 h 10000"/>
              <a:gd name="connsiteX18" fmla="*/ 9079 w 10000"/>
              <a:gd name="connsiteY18" fmla="*/ 6737 h 10000"/>
              <a:gd name="connsiteX19" fmla="*/ 9100 w 10000"/>
              <a:gd name="connsiteY19" fmla="*/ 6632 h 10000"/>
              <a:gd name="connsiteX20" fmla="*/ 9126 w 10000"/>
              <a:gd name="connsiteY20" fmla="*/ 6527 h 10000"/>
              <a:gd name="connsiteX21" fmla="*/ 9151 w 10000"/>
              <a:gd name="connsiteY21" fmla="*/ 6422 h 10000"/>
              <a:gd name="connsiteX22" fmla="*/ 9176 w 10000"/>
              <a:gd name="connsiteY22" fmla="*/ 6319 h 10000"/>
              <a:gd name="connsiteX23" fmla="*/ 9207 w 10000"/>
              <a:gd name="connsiteY23" fmla="*/ 6218 h 10000"/>
              <a:gd name="connsiteX24" fmla="*/ 9237 w 10000"/>
              <a:gd name="connsiteY24" fmla="*/ 6117 h 10000"/>
              <a:gd name="connsiteX25" fmla="*/ 9268 w 10000"/>
              <a:gd name="connsiteY25" fmla="*/ 6013 h 10000"/>
              <a:gd name="connsiteX26" fmla="*/ 9304 w 10000"/>
              <a:gd name="connsiteY26" fmla="*/ 5914 h 10000"/>
              <a:gd name="connsiteX27" fmla="*/ 9337 w 10000"/>
              <a:gd name="connsiteY27" fmla="*/ 5815 h 10000"/>
              <a:gd name="connsiteX28" fmla="*/ 9375 w 10000"/>
              <a:gd name="connsiteY28" fmla="*/ 5716 h 10000"/>
              <a:gd name="connsiteX29" fmla="*/ 9415 w 10000"/>
              <a:gd name="connsiteY29" fmla="*/ 5619 h 10000"/>
              <a:gd name="connsiteX30" fmla="*/ 9453 w 10000"/>
              <a:gd name="connsiteY30" fmla="*/ 5520 h 10000"/>
              <a:gd name="connsiteX31" fmla="*/ 9495 w 10000"/>
              <a:gd name="connsiteY31" fmla="*/ 5422 h 10000"/>
              <a:gd name="connsiteX32" fmla="*/ 9539 w 10000"/>
              <a:gd name="connsiteY32" fmla="*/ 5327 h 10000"/>
              <a:gd name="connsiteX33" fmla="*/ 9585 w 10000"/>
              <a:gd name="connsiteY33" fmla="*/ 5234 h 10000"/>
              <a:gd name="connsiteX34" fmla="*/ 9631 w 10000"/>
              <a:gd name="connsiteY34" fmla="*/ 5139 h 10000"/>
              <a:gd name="connsiteX35" fmla="*/ 9679 w 10000"/>
              <a:gd name="connsiteY35" fmla="*/ 5046 h 10000"/>
              <a:gd name="connsiteX36" fmla="*/ 9730 w 10000"/>
              <a:gd name="connsiteY36" fmla="*/ 4952 h 10000"/>
              <a:gd name="connsiteX37" fmla="*/ 9782 w 10000"/>
              <a:gd name="connsiteY37" fmla="*/ 4861 h 10000"/>
              <a:gd name="connsiteX38" fmla="*/ 9834 w 10000"/>
              <a:gd name="connsiteY38" fmla="*/ 4772 h 10000"/>
              <a:gd name="connsiteX39" fmla="*/ 9887 w 10000"/>
              <a:gd name="connsiteY39" fmla="*/ 4683 h 10000"/>
              <a:gd name="connsiteX40" fmla="*/ 9943 w 10000"/>
              <a:gd name="connsiteY40" fmla="*/ 4593 h 10000"/>
              <a:gd name="connsiteX41" fmla="*/ 10000 w 10000"/>
              <a:gd name="connsiteY41" fmla="*/ 4504 h 10000"/>
              <a:gd name="connsiteX42" fmla="*/ 2403 w 10000"/>
              <a:gd name="connsiteY42" fmla="*/ 0 h 10000"/>
              <a:gd name="connsiteX43" fmla="*/ 2017 w 10000"/>
              <a:gd name="connsiteY43" fmla="*/ 615 h 10000"/>
              <a:gd name="connsiteX44" fmla="*/ 1896 w 10000"/>
              <a:gd name="connsiteY44" fmla="*/ 825 h 10000"/>
              <a:gd name="connsiteX45" fmla="*/ 1778 w 10000"/>
              <a:gd name="connsiteY45" fmla="*/ 1037 h 10000"/>
              <a:gd name="connsiteX46" fmla="*/ 1663 w 10000"/>
              <a:gd name="connsiteY46" fmla="*/ 1250 h 10000"/>
              <a:gd name="connsiteX47" fmla="*/ 1552 w 10000"/>
              <a:gd name="connsiteY47" fmla="*/ 1466 h 10000"/>
              <a:gd name="connsiteX48" fmla="*/ 1443 w 10000"/>
              <a:gd name="connsiteY48" fmla="*/ 1682 h 10000"/>
              <a:gd name="connsiteX49" fmla="*/ 1340 w 10000"/>
              <a:gd name="connsiteY49" fmla="*/ 1904 h 10000"/>
              <a:gd name="connsiteX50" fmla="*/ 1237 w 10000"/>
              <a:gd name="connsiteY50" fmla="*/ 2124 h 10000"/>
              <a:gd name="connsiteX51" fmla="*/ 1141 w 10000"/>
              <a:gd name="connsiteY51" fmla="*/ 2346 h 10000"/>
              <a:gd name="connsiteX52" fmla="*/ 1046 w 10000"/>
              <a:gd name="connsiteY52" fmla="*/ 2572 h 10000"/>
              <a:gd name="connsiteX53" fmla="*/ 958 w 10000"/>
              <a:gd name="connsiteY53" fmla="*/ 2800 h 10000"/>
              <a:gd name="connsiteX54" fmla="*/ 870 w 10000"/>
              <a:gd name="connsiteY54" fmla="*/ 3027 h 10000"/>
              <a:gd name="connsiteX55" fmla="*/ 791 w 10000"/>
              <a:gd name="connsiteY55" fmla="*/ 3259 h 10000"/>
              <a:gd name="connsiteX56" fmla="*/ 711 w 10000"/>
              <a:gd name="connsiteY56" fmla="*/ 3491 h 10000"/>
              <a:gd name="connsiteX57" fmla="*/ 637 w 10000"/>
              <a:gd name="connsiteY57" fmla="*/ 3725 h 10000"/>
              <a:gd name="connsiteX58" fmla="*/ 566 w 10000"/>
              <a:gd name="connsiteY58" fmla="*/ 3959 h 10000"/>
              <a:gd name="connsiteX59" fmla="*/ 499 w 10000"/>
              <a:gd name="connsiteY59" fmla="*/ 4197 h 10000"/>
              <a:gd name="connsiteX60" fmla="*/ 436 w 10000"/>
              <a:gd name="connsiteY60" fmla="*/ 4435 h 10000"/>
              <a:gd name="connsiteX61" fmla="*/ 380 w 10000"/>
              <a:gd name="connsiteY61" fmla="*/ 4673 h 10000"/>
              <a:gd name="connsiteX62" fmla="*/ 323 w 10000"/>
              <a:gd name="connsiteY62" fmla="*/ 4917 h 10000"/>
              <a:gd name="connsiteX63" fmla="*/ 275 w 10000"/>
              <a:gd name="connsiteY63" fmla="*/ 5159 h 10000"/>
              <a:gd name="connsiteX64" fmla="*/ 229 w 10000"/>
              <a:gd name="connsiteY64" fmla="*/ 5405 h 10000"/>
              <a:gd name="connsiteX65" fmla="*/ 185 w 10000"/>
              <a:gd name="connsiteY65" fmla="*/ 5649 h 10000"/>
              <a:gd name="connsiteX66" fmla="*/ 149 w 10000"/>
              <a:gd name="connsiteY66" fmla="*/ 5896 h 10000"/>
              <a:gd name="connsiteX67" fmla="*/ 113 w 10000"/>
              <a:gd name="connsiteY67" fmla="*/ 6144 h 10000"/>
              <a:gd name="connsiteX68" fmla="*/ 86 w 10000"/>
              <a:gd name="connsiteY68" fmla="*/ 6394 h 10000"/>
              <a:gd name="connsiteX69" fmla="*/ 61 w 10000"/>
              <a:gd name="connsiteY69" fmla="*/ 6646 h 10000"/>
              <a:gd name="connsiteX70" fmla="*/ 40 w 10000"/>
              <a:gd name="connsiteY70" fmla="*/ 6900 h 10000"/>
              <a:gd name="connsiteX71" fmla="*/ 23 w 10000"/>
              <a:gd name="connsiteY71" fmla="*/ 7152 h 10000"/>
              <a:gd name="connsiteX72" fmla="*/ 13 w 10000"/>
              <a:gd name="connsiteY72" fmla="*/ 7406 h 10000"/>
              <a:gd name="connsiteX73" fmla="*/ 6 w 10000"/>
              <a:gd name="connsiteY73" fmla="*/ 7572 h 10000"/>
              <a:gd name="connsiteX74" fmla="*/ 2 w 10000"/>
              <a:gd name="connsiteY74" fmla="*/ 7737 h 10000"/>
              <a:gd name="connsiteX75" fmla="*/ 0 w 10000"/>
              <a:gd name="connsiteY75" fmla="*/ 7902 h 10000"/>
              <a:gd name="connsiteX76" fmla="*/ 2 w 10000"/>
              <a:gd name="connsiteY76" fmla="*/ 8064 h 10000"/>
              <a:gd name="connsiteX77" fmla="*/ 2 w 10000"/>
              <a:gd name="connsiteY77" fmla="*/ 8229 h 10000"/>
              <a:gd name="connsiteX78" fmla="*/ 8 w 10000"/>
              <a:gd name="connsiteY78" fmla="*/ 8393 h 10000"/>
              <a:gd name="connsiteX79" fmla="*/ 15 w 10000"/>
              <a:gd name="connsiteY79" fmla="*/ 8554 h 10000"/>
              <a:gd name="connsiteX80" fmla="*/ 21 w 10000"/>
              <a:gd name="connsiteY80" fmla="*/ 8717 h 10000"/>
              <a:gd name="connsiteX81" fmla="*/ 31 w 10000"/>
              <a:gd name="connsiteY81" fmla="*/ 8877 h 10000"/>
              <a:gd name="connsiteX82" fmla="*/ 42 w 10000"/>
              <a:gd name="connsiteY82" fmla="*/ 9040 h 10000"/>
              <a:gd name="connsiteX83" fmla="*/ 57 w 10000"/>
              <a:gd name="connsiteY83" fmla="*/ 9201 h 10000"/>
              <a:gd name="connsiteX84" fmla="*/ 71 w 10000"/>
              <a:gd name="connsiteY84" fmla="*/ 9361 h 10000"/>
              <a:gd name="connsiteX85" fmla="*/ 88 w 10000"/>
              <a:gd name="connsiteY85" fmla="*/ 9520 h 10000"/>
              <a:gd name="connsiteX86" fmla="*/ 107 w 10000"/>
              <a:gd name="connsiteY86" fmla="*/ 9681 h 10000"/>
              <a:gd name="connsiteX87" fmla="*/ 128 w 10000"/>
              <a:gd name="connsiteY87" fmla="*/ 9839 h 10000"/>
              <a:gd name="connsiteX88" fmla="*/ 149 w 10000"/>
              <a:gd name="connsiteY88" fmla="*/ 10000 h 10000"/>
              <a:gd name="connsiteX0" fmla="*/ 149 w 10000"/>
              <a:gd name="connsiteY0" fmla="*/ 9807 h 9807"/>
              <a:gd name="connsiteX1" fmla="*/ 9019 w 10000"/>
              <a:gd name="connsiteY1" fmla="*/ 8591 h 9807"/>
              <a:gd name="connsiteX2" fmla="*/ 9004 w 10000"/>
              <a:gd name="connsiteY2" fmla="*/ 8460 h 9807"/>
              <a:gd name="connsiteX3" fmla="*/ 8989 w 10000"/>
              <a:gd name="connsiteY3" fmla="*/ 8325 h 9807"/>
              <a:gd name="connsiteX4" fmla="*/ 8979 w 10000"/>
              <a:gd name="connsiteY4" fmla="*/ 8193 h 9807"/>
              <a:gd name="connsiteX5" fmla="*/ 8968 w 10000"/>
              <a:gd name="connsiteY5" fmla="*/ 8060 h 9807"/>
              <a:gd name="connsiteX6" fmla="*/ 8964 w 10000"/>
              <a:gd name="connsiteY6" fmla="*/ 7925 h 9807"/>
              <a:gd name="connsiteX7" fmla="*/ 8962 w 10000"/>
              <a:gd name="connsiteY7" fmla="*/ 7788 h 9807"/>
              <a:gd name="connsiteX8" fmla="*/ 8962 w 10000"/>
              <a:gd name="connsiteY8" fmla="*/ 7653 h 9807"/>
              <a:gd name="connsiteX9" fmla="*/ 8966 w 10000"/>
              <a:gd name="connsiteY9" fmla="*/ 7514 h 9807"/>
              <a:gd name="connsiteX10" fmla="*/ 8970 w 10000"/>
              <a:gd name="connsiteY10" fmla="*/ 7405 h 9807"/>
              <a:gd name="connsiteX11" fmla="*/ 8979 w 10000"/>
              <a:gd name="connsiteY11" fmla="*/ 7296 h 9807"/>
              <a:gd name="connsiteX12" fmla="*/ 8987 w 10000"/>
              <a:gd name="connsiteY12" fmla="*/ 7187 h 9807"/>
              <a:gd name="connsiteX13" fmla="*/ 9000 w 10000"/>
              <a:gd name="connsiteY13" fmla="*/ 7078 h 9807"/>
              <a:gd name="connsiteX14" fmla="*/ 9010 w 10000"/>
              <a:gd name="connsiteY14" fmla="*/ 6971 h 9807"/>
              <a:gd name="connsiteX15" fmla="*/ 9025 w 10000"/>
              <a:gd name="connsiteY15" fmla="*/ 6862 h 9807"/>
              <a:gd name="connsiteX16" fmla="*/ 9042 w 10000"/>
              <a:gd name="connsiteY16" fmla="*/ 6757 h 9807"/>
              <a:gd name="connsiteX17" fmla="*/ 9059 w 10000"/>
              <a:gd name="connsiteY17" fmla="*/ 6650 h 9807"/>
              <a:gd name="connsiteX18" fmla="*/ 9079 w 10000"/>
              <a:gd name="connsiteY18" fmla="*/ 6544 h 9807"/>
              <a:gd name="connsiteX19" fmla="*/ 9100 w 10000"/>
              <a:gd name="connsiteY19" fmla="*/ 6439 h 9807"/>
              <a:gd name="connsiteX20" fmla="*/ 9126 w 10000"/>
              <a:gd name="connsiteY20" fmla="*/ 6334 h 9807"/>
              <a:gd name="connsiteX21" fmla="*/ 9151 w 10000"/>
              <a:gd name="connsiteY21" fmla="*/ 6229 h 9807"/>
              <a:gd name="connsiteX22" fmla="*/ 9176 w 10000"/>
              <a:gd name="connsiteY22" fmla="*/ 6126 h 9807"/>
              <a:gd name="connsiteX23" fmla="*/ 9207 w 10000"/>
              <a:gd name="connsiteY23" fmla="*/ 6025 h 9807"/>
              <a:gd name="connsiteX24" fmla="*/ 9237 w 10000"/>
              <a:gd name="connsiteY24" fmla="*/ 5924 h 9807"/>
              <a:gd name="connsiteX25" fmla="*/ 9268 w 10000"/>
              <a:gd name="connsiteY25" fmla="*/ 5820 h 9807"/>
              <a:gd name="connsiteX26" fmla="*/ 9304 w 10000"/>
              <a:gd name="connsiteY26" fmla="*/ 5721 h 9807"/>
              <a:gd name="connsiteX27" fmla="*/ 9337 w 10000"/>
              <a:gd name="connsiteY27" fmla="*/ 5622 h 9807"/>
              <a:gd name="connsiteX28" fmla="*/ 9375 w 10000"/>
              <a:gd name="connsiteY28" fmla="*/ 5523 h 9807"/>
              <a:gd name="connsiteX29" fmla="*/ 9415 w 10000"/>
              <a:gd name="connsiteY29" fmla="*/ 5426 h 9807"/>
              <a:gd name="connsiteX30" fmla="*/ 9453 w 10000"/>
              <a:gd name="connsiteY30" fmla="*/ 5327 h 9807"/>
              <a:gd name="connsiteX31" fmla="*/ 9495 w 10000"/>
              <a:gd name="connsiteY31" fmla="*/ 5229 h 9807"/>
              <a:gd name="connsiteX32" fmla="*/ 9539 w 10000"/>
              <a:gd name="connsiteY32" fmla="*/ 5134 h 9807"/>
              <a:gd name="connsiteX33" fmla="*/ 9585 w 10000"/>
              <a:gd name="connsiteY33" fmla="*/ 5041 h 9807"/>
              <a:gd name="connsiteX34" fmla="*/ 9631 w 10000"/>
              <a:gd name="connsiteY34" fmla="*/ 4946 h 9807"/>
              <a:gd name="connsiteX35" fmla="*/ 9679 w 10000"/>
              <a:gd name="connsiteY35" fmla="*/ 4853 h 9807"/>
              <a:gd name="connsiteX36" fmla="*/ 9730 w 10000"/>
              <a:gd name="connsiteY36" fmla="*/ 4759 h 9807"/>
              <a:gd name="connsiteX37" fmla="*/ 9782 w 10000"/>
              <a:gd name="connsiteY37" fmla="*/ 4668 h 9807"/>
              <a:gd name="connsiteX38" fmla="*/ 9834 w 10000"/>
              <a:gd name="connsiteY38" fmla="*/ 4579 h 9807"/>
              <a:gd name="connsiteX39" fmla="*/ 9887 w 10000"/>
              <a:gd name="connsiteY39" fmla="*/ 4490 h 9807"/>
              <a:gd name="connsiteX40" fmla="*/ 9943 w 10000"/>
              <a:gd name="connsiteY40" fmla="*/ 4400 h 9807"/>
              <a:gd name="connsiteX41" fmla="*/ 10000 w 10000"/>
              <a:gd name="connsiteY41" fmla="*/ 4311 h 9807"/>
              <a:gd name="connsiteX42" fmla="*/ 2293 w 10000"/>
              <a:gd name="connsiteY42" fmla="*/ 0 h 9807"/>
              <a:gd name="connsiteX43" fmla="*/ 2017 w 10000"/>
              <a:gd name="connsiteY43" fmla="*/ 422 h 9807"/>
              <a:gd name="connsiteX44" fmla="*/ 1896 w 10000"/>
              <a:gd name="connsiteY44" fmla="*/ 632 h 9807"/>
              <a:gd name="connsiteX45" fmla="*/ 1778 w 10000"/>
              <a:gd name="connsiteY45" fmla="*/ 844 h 9807"/>
              <a:gd name="connsiteX46" fmla="*/ 1663 w 10000"/>
              <a:gd name="connsiteY46" fmla="*/ 1057 h 9807"/>
              <a:gd name="connsiteX47" fmla="*/ 1552 w 10000"/>
              <a:gd name="connsiteY47" fmla="*/ 1273 h 9807"/>
              <a:gd name="connsiteX48" fmla="*/ 1443 w 10000"/>
              <a:gd name="connsiteY48" fmla="*/ 1489 h 9807"/>
              <a:gd name="connsiteX49" fmla="*/ 1340 w 10000"/>
              <a:gd name="connsiteY49" fmla="*/ 1711 h 9807"/>
              <a:gd name="connsiteX50" fmla="*/ 1237 w 10000"/>
              <a:gd name="connsiteY50" fmla="*/ 1931 h 9807"/>
              <a:gd name="connsiteX51" fmla="*/ 1141 w 10000"/>
              <a:gd name="connsiteY51" fmla="*/ 2153 h 9807"/>
              <a:gd name="connsiteX52" fmla="*/ 1046 w 10000"/>
              <a:gd name="connsiteY52" fmla="*/ 2379 h 9807"/>
              <a:gd name="connsiteX53" fmla="*/ 958 w 10000"/>
              <a:gd name="connsiteY53" fmla="*/ 2607 h 9807"/>
              <a:gd name="connsiteX54" fmla="*/ 870 w 10000"/>
              <a:gd name="connsiteY54" fmla="*/ 2834 h 9807"/>
              <a:gd name="connsiteX55" fmla="*/ 791 w 10000"/>
              <a:gd name="connsiteY55" fmla="*/ 3066 h 9807"/>
              <a:gd name="connsiteX56" fmla="*/ 711 w 10000"/>
              <a:gd name="connsiteY56" fmla="*/ 3298 h 9807"/>
              <a:gd name="connsiteX57" fmla="*/ 637 w 10000"/>
              <a:gd name="connsiteY57" fmla="*/ 3532 h 9807"/>
              <a:gd name="connsiteX58" fmla="*/ 566 w 10000"/>
              <a:gd name="connsiteY58" fmla="*/ 3766 h 9807"/>
              <a:gd name="connsiteX59" fmla="*/ 499 w 10000"/>
              <a:gd name="connsiteY59" fmla="*/ 4004 h 9807"/>
              <a:gd name="connsiteX60" fmla="*/ 436 w 10000"/>
              <a:gd name="connsiteY60" fmla="*/ 4242 h 9807"/>
              <a:gd name="connsiteX61" fmla="*/ 380 w 10000"/>
              <a:gd name="connsiteY61" fmla="*/ 4480 h 9807"/>
              <a:gd name="connsiteX62" fmla="*/ 323 w 10000"/>
              <a:gd name="connsiteY62" fmla="*/ 4724 h 9807"/>
              <a:gd name="connsiteX63" fmla="*/ 275 w 10000"/>
              <a:gd name="connsiteY63" fmla="*/ 4966 h 9807"/>
              <a:gd name="connsiteX64" fmla="*/ 229 w 10000"/>
              <a:gd name="connsiteY64" fmla="*/ 5212 h 9807"/>
              <a:gd name="connsiteX65" fmla="*/ 185 w 10000"/>
              <a:gd name="connsiteY65" fmla="*/ 5456 h 9807"/>
              <a:gd name="connsiteX66" fmla="*/ 149 w 10000"/>
              <a:gd name="connsiteY66" fmla="*/ 5703 h 9807"/>
              <a:gd name="connsiteX67" fmla="*/ 113 w 10000"/>
              <a:gd name="connsiteY67" fmla="*/ 5951 h 9807"/>
              <a:gd name="connsiteX68" fmla="*/ 86 w 10000"/>
              <a:gd name="connsiteY68" fmla="*/ 6201 h 9807"/>
              <a:gd name="connsiteX69" fmla="*/ 61 w 10000"/>
              <a:gd name="connsiteY69" fmla="*/ 6453 h 9807"/>
              <a:gd name="connsiteX70" fmla="*/ 40 w 10000"/>
              <a:gd name="connsiteY70" fmla="*/ 6707 h 9807"/>
              <a:gd name="connsiteX71" fmla="*/ 23 w 10000"/>
              <a:gd name="connsiteY71" fmla="*/ 6959 h 9807"/>
              <a:gd name="connsiteX72" fmla="*/ 13 w 10000"/>
              <a:gd name="connsiteY72" fmla="*/ 7213 h 9807"/>
              <a:gd name="connsiteX73" fmla="*/ 6 w 10000"/>
              <a:gd name="connsiteY73" fmla="*/ 7379 h 9807"/>
              <a:gd name="connsiteX74" fmla="*/ 2 w 10000"/>
              <a:gd name="connsiteY74" fmla="*/ 7544 h 9807"/>
              <a:gd name="connsiteX75" fmla="*/ 0 w 10000"/>
              <a:gd name="connsiteY75" fmla="*/ 7709 h 9807"/>
              <a:gd name="connsiteX76" fmla="*/ 2 w 10000"/>
              <a:gd name="connsiteY76" fmla="*/ 7871 h 9807"/>
              <a:gd name="connsiteX77" fmla="*/ 2 w 10000"/>
              <a:gd name="connsiteY77" fmla="*/ 8036 h 9807"/>
              <a:gd name="connsiteX78" fmla="*/ 8 w 10000"/>
              <a:gd name="connsiteY78" fmla="*/ 8200 h 9807"/>
              <a:gd name="connsiteX79" fmla="*/ 15 w 10000"/>
              <a:gd name="connsiteY79" fmla="*/ 8361 h 9807"/>
              <a:gd name="connsiteX80" fmla="*/ 21 w 10000"/>
              <a:gd name="connsiteY80" fmla="*/ 8524 h 9807"/>
              <a:gd name="connsiteX81" fmla="*/ 31 w 10000"/>
              <a:gd name="connsiteY81" fmla="*/ 8684 h 9807"/>
              <a:gd name="connsiteX82" fmla="*/ 42 w 10000"/>
              <a:gd name="connsiteY82" fmla="*/ 8847 h 9807"/>
              <a:gd name="connsiteX83" fmla="*/ 57 w 10000"/>
              <a:gd name="connsiteY83" fmla="*/ 9008 h 9807"/>
              <a:gd name="connsiteX84" fmla="*/ 71 w 10000"/>
              <a:gd name="connsiteY84" fmla="*/ 9168 h 9807"/>
              <a:gd name="connsiteX85" fmla="*/ 88 w 10000"/>
              <a:gd name="connsiteY85" fmla="*/ 9327 h 9807"/>
              <a:gd name="connsiteX86" fmla="*/ 107 w 10000"/>
              <a:gd name="connsiteY86" fmla="*/ 9488 h 9807"/>
              <a:gd name="connsiteX87" fmla="*/ 128 w 10000"/>
              <a:gd name="connsiteY87" fmla="*/ 9646 h 9807"/>
              <a:gd name="connsiteX88" fmla="*/ 149 w 10000"/>
              <a:gd name="connsiteY88" fmla="*/ 9807 h 9807"/>
              <a:gd name="connsiteX0" fmla="*/ 149 w 10540"/>
              <a:gd name="connsiteY0" fmla="*/ 10000 h 10000"/>
              <a:gd name="connsiteX1" fmla="*/ 9019 w 10540"/>
              <a:gd name="connsiteY1" fmla="*/ 8760 h 10000"/>
              <a:gd name="connsiteX2" fmla="*/ 9004 w 10540"/>
              <a:gd name="connsiteY2" fmla="*/ 8626 h 10000"/>
              <a:gd name="connsiteX3" fmla="*/ 8989 w 10540"/>
              <a:gd name="connsiteY3" fmla="*/ 8489 h 10000"/>
              <a:gd name="connsiteX4" fmla="*/ 8979 w 10540"/>
              <a:gd name="connsiteY4" fmla="*/ 8354 h 10000"/>
              <a:gd name="connsiteX5" fmla="*/ 8968 w 10540"/>
              <a:gd name="connsiteY5" fmla="*/ 8219 h 10000"/>
              <a:gd name="connsiteX6" fmla="*/ 8964 w 10540"/>
              <a:gd name="connsiteY6" fmla="*/ 8081 h 10000"/>
              <a:gd name="connsiteX7" fmla="*/ 8962 w 10540"/>
              <a:gd name="connsiteY7" fmla="*/ 7941 h 10000"/>
              <a:gd name="connsiteX8" fmla="*/ 8962 w 10540"/>
              <a:gd name="connsiteY8" fmla="*/ 7804 h 10000"/>
              <a:gd name="connsiteX9" fmla="*/ 8966 w 10540"/>
              <a:gd name="connsiteY9" fmla="*/ 7662 h 10000"/>
              <a:gd name="connsiteX10" fmla="*/ 8970 w 10540"/>
              <a:gd name="connsiteY10" fmla="*/ 7551 h 10000"/>
              <a:gd name="connsiteX11" fmla="*/ 8979 w 10540"/>
              <a:gd name="connsiteY11" fmla="*/ 7440 h 10000"/>
              <a:gd name="connsiteX12" fmla="*/ 8987 w 10540"/>
              <a:gd name="connsiteY12" fmla="*/ 7328 h 10000"/>
              <a:gd name="connsiteX13" fmla="*/ 9000 w 10540"/>
              <a:gd name="connsiteY13" fmla="*/ 7217 h 10000"/>
              <a:gd name="connsiteX14" fmla="*/ 9010 w 10540"/>
              <a:gd name="connsiteY14" fmla="*/ 7108 h 10000"/>
              <a:gd name="connsiteX15" fmla="*/ 9025 w 10540"/>
              <a:gd name="connsiteY15" fmla="*/ 6997 h 10000"/>
              <a:gd name="connsiteX16" fmla="*/ 9042 w 10540"/>
              <a:gd name="connsiteY16" fmla="*/ 6890 h 10000"/>
              <a:gd name="connsiteX17" fmla="*/ 9059 w 10540"/>
              <a:gd name="connsiteY17" fmla="*/ 6781 h 10000"/>
              <a:gd name="connsiteX18" fmla="*/ 9079 w 10540"/>
              <a:gd name="connsiteY18" fmla="*/ 6673 h 10000"/>
              <a:gd name="connsiteX19" fmla="*/ 9100 w 10540"/>
              <a:gd name="connsiteY19" fmla="*/ 6566 h 10000"/>
              <a:gd name="connsiteX20" fmla="*/ 9126 w 10540"/>
              <a:gd name="connsiteY20" fmla="*/ 6459 h 10000"/>
              <a:gd name="connsiteX21" fmla="*/ 9151 w 10540"/>
              <a:gd name="connsiteY21" fmla="*/ 6352 h 10000"/>
              <a:gd name="connsiteX22" fmla="*/ 9176 w 10540"/>
              <a:gd name="connsiteY22" fmla="*/ 6247 h 10000"/>
              <a:gd name="connsiteX23" fmla="*/ 9207 w 10540"/>
              <a:gd name="connsiteY23" fmla="*/ 6144 h 10000"/>
              <a:gd name="connsiteX24" fmla="*/ 9237 w 10540"/>
              <a:gd name="connsiteY24" fmla="*/ 6041 h 10000"/>
              <a:gd name="connsiteX25" fmla="*/ 9268 w 10540"/>
              <a:gd name="connsiteY25" fmla="*/ 5935 h 10000"/>
              <a:gd name="connsiteX26" fmla="*/ 9304 w 10540"/>
              <a:gd name="connsiteY26" fmla="*/ 5834 h 10000"/>
              <a:gd name="connsiteX27" fmla="*/ 9337 w 10540"/>
              <a:gd name="connsiteY27" fmla="*/ 5733 h 10000"/>
              <a:gd name="connsiteX28" fmla="*/ 9375 w 10540"/>
              <a:gd name="connsiteY28" fmla="*/ 5632 h 10000"/>
              <a:gd name="connsiteX29" fmla="*/ 9415 w 10540"/>
              <a:gd name="connsiteY29" fmla="*/ 5533 h 10000"/>
              <a:gd name="connsiteX30" fmla="*/ 9453 w 10540"/>
              <a:gd name="connsiteY30" fmla="*/ 5432 h 10000"/>
              <a:gd name="connsiteX31" fmla="*/ 9495 w 10540"/>
              <a:gd name="connsiteY31" fmla="*/ 5332 h 10000"/>
              <a:gd name="connsiteX32" fmla="*/ 9539 w 10540"/>
              <a:gd name="connsiteY32" fmla="*/ 5235 h 10000"/>
              <a:gd name="connsiteX33" fmla="*/ 9585 w 10540"/>
              <a:gd name="connsiteY33" fmla="*/ 5140 h 10000"/>
              <a:gd name="connsiteX34" fmla="*/ 9631 w 10540"/>
              <a:gd name="connsiteY34" fmla="*/ 5043 h 10000"/>
              <a:gd name="connsiteX35" fmla="*/ 9679 w 10540"/>
              <a:gd name="connsiteY35" fmla="*/ 4949 h 10000"/>
              <a:gd name="connsiteX36" fmla="*/ 9730 w 10540"/>
              <a:gd name="connsiteY36" fmla="*/ 4853 h 10000"/>
              <a:gd name="connsiteX37" fmla="*/ 9782 w 10540"/>
              <a:gd name="connsiteY37" fmla="*/ 4760 h 10000"/>
              <a:gd name="connsiteX38" fmla="*/ 9834 w 10540"/>
              <a:gd name="connsiteY38" fmla="*/ 4669 h 10000"/>
              <a:gd name="connsiteX39" fmla="*/ 9887 w 10540"/>
              <a:gd name="connsiteY39" fmla="*/ 4578 h 10000"/>
              <a:gd name="connsiteX40" fmla="*/ 10000 w 10540"/>
              <a:gd name="connsiteY40" fmla="*/ 4396 h 10000"/>
              <a:gd name="connsiteX41" fmla="*/ 2293 w 10540"/>
              <a:gd name="connsiteY41" fmla="*/ 0 h 10000"/>
              <a:gd name="connsiteX42" fmla="*/ 2017 w 10540"/>
              <a:gd name="connsiteY42" fmla="*/ 430 h 10000"/>
              <a:gd name="connsiteX43" fmla="*/ 1896 w 10540"/>
              <a:gd name="connsiteY43" fmla="*/ 644 h 10000"/>
              <a:gd name="connsiteX44" fmla="*/ 1778 w 10540"/>
              <a:gd name="connsiteY44" fmla="*/ 861 h 10000"/>
              <a:gd name="connsiteX45" fmla="*/ 1663 w 10540"/>
              <a:gd name="connsiteY45" fmla="*/ 1078 h 10000"/>
              <a:gd name="connsiteX46" fmla="*/ 1552 w 10540"/>
              <a:gd name="connsiteY46" fmla="*/ 1298 h 10000"/>
              <a:gd name="connsiteX47" fmla="*/ 1443 w 10540"/>
              <a:gd name="connsiteY47" fmla="*/ 1518 h 10000"/>
              <a:gd name="connsiteX48" fmla="*/ 1340 w 10540"/>
              <a:gd name="connsiteY48" fmla="*/ 1745 h 10000"/>
              <a:gd name="connsiteX49" fmla="*/ 1237 w 10540"/>
              <a:gd name="connsiteY49" fmla="*/ 1969 h 10000"/>
              <a:gd name="connsiteX50" fmla="*/ 1141 w 10540"/>
              <a:gd name="connsiteY50" fmla="*/ 2195 h 10000"/>
              <a:gd name="connsiteX51" fmla="*/ 1046 w 10540"/>
              <a:gd name="connsiteY51" fmla="*/ 2426 h 10000"/>
              <a:gd name="connsiteX52" fmla="*/ 958 w 10540"/>
              <a:gd name="connsiteY52" fmla="*/ 2658 h 10000"/>
              <a:gd name="connsiteX53" fmla="*/ 870 w 10540"/>
              <a:gd name="connsiteY53" fmla="*/ 2890 h 10000"/>
              <a:gd name="connsiteX54" fmla="*/ 791 w 10540"/>
              <a:gd name="connsiteY54" fmla="*/ 3126 h 10000"/>
              <a:gd name="connsiteX55" fmla="*/ 711 w 10540"/>
              <a:gd name="connsiteY55" fmla="*/ 3363 h 10000"/>
              <a:gd name="connsiteX56" fmla="*/ 637 w 10540"/>
              <a:gd name="connsiteY56" fmla="*/ 3602 h 10000"/>
              <a:gd name="connsiteX57" fmla="*/ 566 w 10540"/>
              <a:gd name="connsiteY57" fmla="*/ 3840 h 10000"/>
              <a:gd name="connsiteX58" fmla="*/ 499 w 10540"/>
              <a:gd name="connsiteY58" fmla="*/ 4083 h 10000"/>
              <a:gd name="connsiteX59" fmla="*/ 436 w 10540"/>
              <a:gd name="connsiteY59" fmla="*/ 4325 h 10000"/>
              <a:gd name="connsiteX60" fmla="*/ 380 w 10540"/>
              <a:gd name="connsiteY60" fmla="*/ 4568 h 10000"/>
              <a:gd name="connsiteX61" fmla="*/ 323 w 10540"/>
              <a:gd name="connsiteY61" fmla="*/ 4817 h 10000"/>
              <a:gd name="connsiteX62" fmla="*/ 275 w 10540"/>
              <a:gd name="connsiteY62" fmla="*/ 5064 h 10000"/>
              <a:gd name="connsiteX63" fmla="*/ 229 w 10540"/>
              <a:gd name="connsiteY63" fmla="*/ 5315 h 10000"/>
              <a:gd name="connsiteX64" fmla="*/ 185 w 10540"/>
              <a:gd name="connsiteY64" fmla="*/ 5563 h 10000"/>
              <a:gd name="connsiteX65" fmla="*/ 149 w 10540"/>
              <a:gd name="connsiteY65" fmla="*/ 5815 h 10000"/>
              <a:gd name="connsiteX66" fmla="*/ 113 w 10540"/>
              <a:gd name="connsiteY66" fmla="*/ 6068 h 10000"/>
              <a:gd name="connsiteX67" fmla="*/ 86 w 10540"/>
              <a:gd name="connsiteY67" fmla="*/ 6323 h 10000"/>
              <a:gd name="connsiteX68" fmla="*/ 61 w 10540"/>
              <a:gd name="connsiteY68" fmla="*/ 6580 h 10000"/>
              <a:gd name="connsiteX69" fmla="*/ 40 w 10540"/>
              <a:gd name="connsiteY69" fmla="*/ 6839 h 10000"/>
              <a:gd name="connsiteX70" fmla="*/ 23 w 10540"/>
              <a:gd name="connsiteY70" fmla="*/ 7096 h 10000"/>
              <a:gd name="connsiteX71" fmla="*/ 13 w 10540"/>
              <a:gd name="connsiteY71" fmla="*/ 7355 h 10000"/>
              <a:gd name="connsiteX72" fmla="*/ 6 w 10540"/>
              <a:gd name="connsiteY72" fmla="*/ 7524 h 10000"/>
              <a:gd name="connsiteX73" fmla="*/ 2 w 10540"/>
              <a:gd name="connsiteY73" fmla="*/ 7692 h 10000"/>
              <a:gd name="connsiteX74" fmla="*/ 0 w 10540"/>
              <a:gd name="connsiteY74" fmla="*/ 7861 h 10000"/>
              <a:gd name="connsiteX75" fmla="*/ 2 w 10540"/>
              <a:gd name="connsiteY75" fmla="*/ 8026 h 10000"/>
              <a:gd name="connsiteX76" fmla="*/ 2 w 10540"/>
              <a:gd name="connsiteY76" fmla="*/ 8194 h 10000"/>
              <a:gd name="connsiteX77" fmla="*/ 8 w 10540"/>
              <a:gd name="connsiteY77" fmla="*/ 8361 h 10000"/>
              <a:gd name="connsiteX78" fmla="*/ 15 w 10540"/>
              <a:gd name="connsiteY78" fmla="*/ 8526 h 10000"/>
              <a:gd name="connsiteX79" fmla="*/ 21 w 10540"/>
              <a:gd name="connsiteY79" fmla="*/ 8692 h 10000"/>
              <a:gd name="connsiteX80" fmla="*/ 31 w 10540"/>
              <a:gd name="connsiteY80" fmla="*/ 8855 h 10000"/>
              <a:gd name="connsiteX81" fmla="*/ 42 w 10540"/>
              <a:gd name="connsiteY81" fmla="*/ 9021 h 10000"/>
              <a:gd name="connsiteX82" fmla="*/ 57 w 10540"/>
              <a:gd name="connsiteY82" fmla="*/ 9185 h 10000"/>
              <a:gd name="connsiteX83" fmla="*/ 71 w 10540"/>
              <a:gd name="connsiteY83" fmla="*/ 9348 h 10000"/>
              <a:gd name="connsiteX84" fmla="*/ 88 w 10540"/>
              <a:gd name="connsiteY84" fmla="*/ 9511 h 10000"/>
              <a:gd name="connsiteX85" fmla="*/ 107 w 10540"/>
              <a:gd name="connsiteY85" fmla="*/ 9675 h 10000"/>
              <a:gd name="connsiteX86" fmla="*/ 128 w 10540"/>
              <a:gd name="connsiteY86" fmla="*/ 9836 h 10000"/>
              <a:gd name="connsiteX87" fmla="*/ 149 w 10540"/>
              <a:gd name="connsiteY87" fmla="*/ 10000 h 10000"/>
              <a:gd name="connsiteX0" fmla="*/ 149 w 10000"/>
              <a:gd name="connsiteY0" fmla="*/ 10000 h 10000"/>
              <a:gd name="connsiteX1" fmla="*/ 9019 w 10000"/>
              <a:gd name="connsiteY1" fmla="*/ 8760 h 10000"/>
              <a:gd name="connsiteX2" fmla="*/ 9004 w 10000"/>
              <a:gd name="connsiteY2" fmla="*/ 8626 h 10000"/>
              <a:gd name="connsiteX3" fmla="*/ 8989 w 10000"/>
              <a:gd name="connsiteY3" fmla="*/ 8489 h 10000"/>
              <a:gd name="connsiteX4" fmla="*/ 8979 w 10000"/>
              <a:gd name="connsiteY4" fmla="*/ 8354 h 10000"/>
              <a:gd name="connsiteX5" fmla="*/ 8968 w 10000"/>
              <a:gd name="connsiteY5" fmla="*/ 8219 h 10000"/>
              <a:gd name="connsiteX6" fmla="*/ 8964 w 10000"/>
              <a:gd name="connsiteY6" fmla="*/ 8081 h 10000"/>
              <a:gd name="connsiteX7" fmla="*/ 8962 w 10000"/>
              <a:gd name="connsiteY7" fmla="*/ 7941 h 10000"/>
              <a:gd name="connsiteX8" fmla="*/ 8962 w 10000"/>
              <a:gd name="connsiteY8" fmla="*/ 7804 h 10000"/>
              <a:gd name="connsiteX9" fmla="*/ 8966 w 10000"/>
              <a:gd name="connsiteY9" fmla="*/ 7662 h 10000"/>
              <a:gd name="connsiteX10" fmla="*/ 8970 w 10000"/>
              <a:gd name="connsiteY10" fmla="*/ 7551 h 10000"/>
              <a:gd name="connsiteX11" fmla="*/ 8979 w 10000"/>
              <a:gd name="connsiteY11" fmla="*/ 7440 h 10000"/>
              <a:gd name="connsiteX12" fmla="*/ 8987 w 10000"/>
              <a:gd name="connsiteY12" fmla="*/ 7328 h 10000"/>
              <a:gd name="connsiteX13" fmla="*/ 9000 w 10000"/>
              <a:gd name="connsiteY13" fmla="*/ 7217 h 10000"/>
              <a:gd name="connsiteX14" fmla="*/ 9010 w 10000"/>
              <a:gd name="connsiteY14" fmla="*/ 7108 h 10000"/>
              <a:gd name="connsiteX15" fmla="*/ 9025 w 10000"/>
              <a:gd name="connsiteY15" fmla="*/ 6997 h 10000"/>
              <a:gd name="connsiteX16" fmla="*/ 9042 w 10000"/>
              <a:gd name="connsiteY16" fmla="*/ 6890 h 10000"/>
              <a:gd name="connsiteX17" fmla="*/ 9059 w 10000"/>
              <a:gd name="connsiteY17" fmla="*/ 6781 h 10000"/>
              <a:gd name="connsiteX18" fmla="*/ 9079 w 10000"/>
              <a:gd name="connsiteY18" fmla="*/ 6673 h 10000"/>
              <a:gd name="connsiteX19" fmla="*/ 9100 w 10000"/>
              <a:gd name="connsiteY19" fmla="*/ 6566 h 10000"/>
              <a:gd name="connsiteX20" fmla="*/ 9126 w 10000"/>
              <a:gd name="connsiteY20" fmla="*/ 6459 h 10000"/>
              <a:gd name="connsiteX21" fmla="*/ 9151 w 10000"/>
              <a:gd name="connsiteY21" fmla="*/ 6352 h 10000"/>
              <a:gd name="connsiteX22" fmla="*/ 9176 w 10000"/>
              <a:gd name="connsiteY22" fmla="*/ 6247 h 10000"/>
              <a:gd name="connsiteX23" fmla="*/ 9207 w 10000"/>
              <a:gd name="connsiteY23" fmla="*/ 6144 h 10000"/>
              <a:gd name="connsiteX24" fmla="*/ 9237 w 10000"/>
              <a:gd name="connsiteY24" fmla="*/ 6041 h 10000"/>
              <a:gd name="connsiteX25" fmla="*/ 9268 w 10000"/>
              <a:gd name="connsiteY25" fmla="*/ 5935 h 10000"/>
              <a:gd name="connsiteX26" fmla="*/ 9304 w 10000"/>
              <a:gd name="connsiteY26" fmla="*/ 5834 h 10000"/>
              <a:gd name="connsiteX27" fmla="*/ 9337 w 10000"/>
              <a:gd name="connsiteY27" fmla="*/ 5733 h 10000"/>
              <a:gd name="connsiteX28" fmla="*/ 9375 w 10000"/>
              <a:gd name="connsiteY28" fmla="*/ 5632 h 10000"/>
              <a:gd name="connsiteX29" fmla="*/ 9415 w 10000"/>
              <a:gd name="connsiteY29" fmla="*/ 5533 h 10000"/>
              <a:gd name="connsiteX30" fmla="*/ 9453 w 10000"/>
              <a:gd name="connsiteY30" fmla="*/ 5432 h 10000"/>
              <a:gd name="connsiteX31" fmla="*/ 9495 w 10000"/>
              <a:gd name="connsiteY31" fmla="*/ 5332 h 10000"/>
              <a:gd name="connsiteX32" fmla="*/ 9539 w 10000"/>
              <a:gd name="connsiteY32" fmla="*/ 5235 h 10000"/>
              <a:gd name="connsiteX33" fmla="*/ 9585 w 10000"/>
              <a:gd name="connsiteY33" fmla="*/ 5140 h 10000"/>
              <a:gd name="connsiteX34" fmla="*/ 9631 w 10000"/>
              <a:gd name="connsiteY34" fmla="*/ 5043 h 10000"/>
              <a:gd name="connsiteX35" fmla="*/ 9679 w 10000"/>
              <a:gd name="connsiteY35" fmla="*/ 4949 h 10000"/>
              <a:gd name="connsiteX36" fmla="*/ 9730 w 10000"/>
              <a:gd name="connsiteY36" fmla="*/ 4853 h 10000"/>
              <a:gd name="connsiteX37" fmla="*/ 9782 w 10000"/>
              <a:gd name="connsiteY37" fmla="*/ 4760 h 10000"/>
              <a:gd name="connsiteX38" fmla="*/ 9834 w 10000"/>
              <a:gd name="connsiteY38" fmla="*/ 4669 h 10000"/>
              <a:gd name="connsiteX39" fmla="*/ 9887 w 10000"/>
              <a:gd name="connsiteY39" fmla="*/ 4578 h 10000"/>
              <a:gd name="connsiteX40" fmla="*/ 10000 w 10000"/>
              <a:gd name="connsiteY40" fmla="*/ 4396 h 10000"/>
              <a:gd name="connsiteX41" fmla="*/ 2293 w 10000"/>
              <a:gd name="connsiteY41" fmla="*/ 0 h 10000"/>
              <a:gd name="connsiteX42" fmla="*/ 2017 w 10000"/>
              <a:gd name="connsiteY42" fmla="*/ 430 h 10000"/>
              <a:gd name="connsiteX43" fmla="*/ 1896 w 10000"/>
              <a:gd name="connsiteY43" fmla="*/ 644 h 10000"/>
              <a:gd name="connsiteX44" fmla="*/ 1778 w 10000"/>
              <a:gd name="connsiteY44" fmla="*/ 861 h 10000"/>
              <a:gd name="connsiteX45" fmla="*/ 1663 w 10000"/>
              <a:gd name="connsiteY45" fmla="*/ 1078 h 10000"/>
              <a:gd name="connsiteX46" fmla="*/ 1552 w 10000"/>
              <a:gd name="connsiteY46" fmla="*/ 1298 h 10000"/>
              <a:gd name="connsiteX47" fmla="*/ 1443 w 10000"/>
              <a:gd name="connsiteY47" fmla="*/ 1518 h 10000"/>
              <a:gd name="connsiteX48" fmla="*/ 1340 w 10000"/>
              <a:gd name="connsiteY48" fmla="*/ 1745 h 10000"/>
              <a:gd name="connsiteX49" fmla="*/ 1237 w 10000"/>
              <a:gd name="connsiteY49" fmla="*/ 1969 h 10000"/>
              <a:gd name="connsiteX50" fmla="*/ 1141 w 10000"/>
              <a:gd name="connsiteY50" fmla="*/ 2195 h 10000"/>
              <a:gd name="connsiteX51" fmla="*/ 1046 w 10000"/>
              <a:gd name="connsiteY51" fmla="*/ 2426 h 10000"/>
              <a:gd name="connsiteX52" fmla="*/ 958 w 10000"/>
              <a:gd name="connsiteY52" fmla="*/ 2658 h 10000"/>
              <a:gd name="connsiteX53" fmla="*/ 870 w 10000"/>
              <a:gd name="connsiteY53" fmla="*/ 2890 h 10000"/>
              <a:gd name="connsiteX54" fmla="*/ 791 w 10000"/>
              <a:gd name="connsiteY54" fmla="*/ 3126 h 10000"/>
              <a:gd name="connsiteX55" fmla="*/ 711 w 10000"/>
              <a:gd name="connsiteY55" fmla="*/ 3363 h 10000"/>
              <a:gd name="connsiteX56" fmla="*/ 637 w 10000"/>
              <a:gd name="connsiteY56" fmla="*/ 3602 h 10000"/>
              <a:gd name="connsiteX57" fmla="*/ 566 w 10000"/>
              <a:gd name="connsiteY57" fmla="*/ 3840 h 10000"/>
              <a:gd name="connsiteX58" fmla="*/ 499 w 10000"/>
              <a:gd name="connsiteY58" fmla="*/ 4083 h 10000"/>
              <a:gd name="connsiteX59" fmla="*/ 436 w 10000"/>
              <a:gd name="connsiteY59" fmla="*/ 4325 h 10000"/>
              <a:gd name="connsiteX60" fmla="*/ 380 w 10000"/>
              <a:gd name="connsiteY60" fmla="*/ 4568 h 10000"/>
              <a:gd name="connsiteX61" fmla="*/ 323 w 10000"/>
              <a:gd name="connsiteY61" fmla="*/ 4817 h 10000"/>
              <a:gd name="connsiteX62" fmla="*/ 275 w 10000"/>
              <a:gd name="connsiteY62" fmla="*/ 5064 h 10000"/>
              <a:gd name="connsiteX63" fmla="*/ 229 w 10000"/>
              <a:gd name="connsiteY63" fmla="*/ 5315 h 10000"/>
              <a:gd name="connsiteX64" fmla="*/ 185 w 10000"/>
              <a:gd name="connsiteY64" fmla="*/ 5563 h 10000"/>
              <a:gd name="connsiteX65" fmla="*/ 149 w 10000"/>
              <a:gd name="connsiteY65" fmla="*/ 5815 h 10000"/>
              <a:gd name="connsiteX66" fmla="*/ 113 w 10000"/>
              <a:gd name="connsiteY66" fmla="*/ 6068 h 10000"/>
              <a:gd name="connsiteX67" fmla="*/ 86 w 10000"/>
              <a:gd name="connsiteY67" fmla="*/ 6323 h 10000"/>
              <a:gd name="connsiteX68" fmla="*/ 61 w 10000"/>
              <a:gd name="connsiteY68" fmla="*/ 6580 h 10000"/>
              <a:gd name="connsiteX69" fmla="*/ 40 w 10000"/>
              <a:gd name="connsiteY69" fmla="*/ 6839 h 10000"/>
              <a:gd name="connsiteX70" fmla="*/ 23 w 10000"/>
              <a:gd name="connsiteY70" fmla="*/ 7096 h 10000"/>
              <a:gd name="connsiteX71" fmla="*/ 13 w 10000"/>
              <a:gd name="connsiteY71" fmla="*/ 7355 h 10000"/>
              <a:gd name="connsiteX72" fmla="*/ 6 w 10000"/>
              <a:gd name="connsiteY72" fmla="*/ 7524 h 10000"/>
              <a:gd name="connsiteX73" fmla="*/ 2 w 10000"/>
              <a:gd name="connsiteY73" fmla="*/ 7692 h 10000"/>
              <a:gd name="connsiteX74" fmla="*/ 0 w 10000"/>
              <a:gd name="connsiteY74" fmla="*/ 7861 h 10000"/>
              <a:gd name="connsiteX75" fmla="*/ 2 w 10000"/>
              <a:gd name="connsiteY75" fmla="*/ 8026 h 10000"/>
              <a:gd name="connsiteX76" fmla="*/ 2 w 10000"/>
              <a:gd name="connsiteY76" fmla="*/ 8194 h 10000"/>
              <a:gd name="connsiteX77" fmla="*/ 8 w 10000"/>
              <a:gd name="connsiteY77" fmla="*/ 8361 h 10000"/>
              <a:gd name="connsiteX78" fmla="*/ 15 w 10000"/>
              <a:gd name="connsiteY78" fmla="*/ 8526 h 10000"/>
              <a:gd name="connsiteX79" fmla="*/ 21 w 10000"/>
              <a:gd name="connsiteY79" fmla="*/ 8692 h 10000"/>
              <a:gd name="connsiteX80" fmla="*/ 31 w 10000"/>
              <a:gd name="connsiteY80" fmla="*/ 8855 h 10000"/>
              <a:gd name="connsiteX81" fmla="*/ 42 w 10000"/>
              <a:gd name="connsiteY81" fmla="*/ 9021 h 10000"/>
              <a:gd name="connsiteX82" fmla="*/ 57 w 10000"/>
              <a:gd name="connsiteY82" fmla="*/ 9185 h 10000"/>
              <a:gd name="connsiteX83" fmla="*/ 71 w 10000"/>
              <a:gd name="connsiteY83" fmla="*/ 9348 h 10000"/>
              <a:gd name="connsiteX84" fmla="*/ 88 w 10000"/>
              <a:gd name="connsiteY84" fmla="*/ 9511 h 10000"/>
              <a:gd name="connsiteX85" fmla="*/ 107 w 10000"/>
              <a:gd name="connsiteY85" fmla="*/ 9675 h 10000"/>
              <a:gd name="connsiteX86" fmla="*/ 128 w 10000"/>
              <a:gd name="connsiteY86" fmla="*/ 9836 h 10000"/>
              <a:gd name="connsiteX87" fmla="*/ 149 w 10000"/>
              <a:gd name="connsiteY87" fmla="*/ 10000 h 10000"/>
              <a:gd name="connsiteX0" fmla="*/ 149 w 10000"/>
              <a:gd name="connsiteY0" fmla="*/ 10000 h 10000"/>
              <a:gd name="connsiteX1" fmla="*/ 9019 w 10000"/>
              <a:gd name="connsiteY1" fmla="*/ 8760 h 10000"/>
              <a:gd name="connsiteX2" fmla="*/ 9004 w 10000"/>
              <a:gd name="connsiteY2" fmla="*/ 8626 h 10000"/>
              <a:gd name="connsiteX3" fmla="*/ 8989 w 10000"/>
              <a:gd name="connsiteY3" fmla="*/ 8489 h 10000"/>
              <a:gd name="connsiteX4" fmla="*/ 8979 w 10000"/>
              <a:gd name="connsiteY4" fmla="*/ 8354 h 10000"/>
              <a:gd name="connsiteX5" fmla="*/ 8968 w 10000"/>
              <a:gd name="connsiteY5" fmla="*/ 8219 h 10000"/>
              <a:gd name="connsiteX6" fmla="*/ 8964 w 10000"/>
              <a:gd name="connsiteY6" fmla="*/ 8081 h 10000"/>
              <a:gd name="connsiteX7" fmla="*/ 8962 w 10000"/>
              <a:gd name="connsiteY7" fmla="*/ 7941 h 10000"/>
              <a:gd name="connsiteX8" fmla="*/ 8962 w 10000"/>
              <a:gd name="connsiteY8" fmla="*/ 7804 h 10000"/>
              <a:gd name="connsiteX9" fmla="*/ 8966 w 10000"/>
              <a:gd name="connsiteY9" fmla="*/ 7662 h 10000"/>
              <a:gd name="connsiteX10" fmla="*/ 8970 w 10000"/>
              <a:gd name="connsiteY10" fmla="*/ 7551 h 10000"/>
              <a:gd name="connsiteX11" fmla="*/ 8979 w 10000"/>
              <a:gd name="connsiteY11" fmla="*/ 7440 h 10000"/>
              <a:gd name="connsiteX12" fmla="*/ 8987 w 10000"/>
              <a:gd name="connsiteY12" fmla="*/ 7328 h 10000"/>
              <a:gd name="connsiteX13" fmla="*/ 9000 w 10000"/>
              <a:gd name="connsiteY13" fmla="*/ 7217 h 10000"/>
              <a:gd name="connsiteX14" fmla="*/ 9010 w 10000"/>
              <a:gd name="connsiteY14" fmla="*/ 7108 h 10000"/>
              <a:gd name="connsiteX15" fmla="*/ 9025 w 10000"/>
              <a:gd name="connsiteY15" fmla="*/ 6997 h 10000"/>
              <a:gd name="connsiteX16" fmla="*/ 9042 w 10000"/>
              <a:gd name="connsiteY16" fmla="*/ 6890 h 10000"/>
              <a:gd name="connsiteX17" fmla="*/ 9059 w 10000"/>
              <a:gd name="connsiteY17" fmla="*/ 6781 h 10000"/>
              <a:gd name="connsiteX18" fmla="*/ 9079 w 10000"/>
              <a:gd name="connsiteY18" fmla="*/ 6673 h 10000"/>
              <a:gd name="connsiteX19" fmla="*/ 9100 w 10000"/>
              <a:gd name="connsiteY19" fmla="*/ 6566 h 10000"/>
              <a:gd name="connsiteX20" fmla="*/ 9126 w 10000"/>
              <a:gd name="connsiteY20" fmla="*/ 6459 h 10000"/>
              <a:gd name="connsiteX21" fmla="*/ 9151 w 10000"/>
              <a:gd name="connsiteY21" fmla="*/ 6352 h 10000"/>
              <a:gd name="connsiteX22" fmla="*/ 9176 w 10000"/>
              <a:gd name="connsiteY22" fmla="*/ 6247 h 10000"/>
              <a:gd name="connsiteX23" fmla="*/ 9207 w 10000"/>
              <a:gd name="connsiteY23" fmla="*/ 6144 h 10000"/>
              <a:gd name="connsiteX24" fmla="*/ 9237 w 10000"/>
              <a:gd name="connsiteY24" fmla="*/ 6041 h 10000"/>
              <a:gd name="connsiteX25" fmla="*/ 9268 w 10000"/>
              <a:gd name="connsiteY25" fmla="*/ 5935 h 10000"/>
              <a:gd name="connsiteX26" fmla="*/ 9304 w 10000"/>
              <a:gd name="connsiteY26" fmla="*/ 5834 h 10000"/>
              <a:gd name="connsiteX27" fmla="*/ 9337 w 10000"/>
              <a:gd name="connsiteY27" fmla="*/ 5733 h 10000"/>
              <a:gd name="connsiteX28" fmla="*/ 9375 w 10000"/>
              <a:gd name="connsiteY28" fmla="*/ 5632 h 10000"/>
              <a:gd name="connsiteX29" fmla="*/ 9415 w 10000"/>
              <a:gd name="connsiteY29" fmla="*/ 5533 h 10000"/>
              <a:gd name="connsiteX30" fmla="*/ 9453 w 10000"/>
              <a:gd name="connsiteY30" fmla="*/ 5432 h 10000"/>
              <a:gd name="connsiteX31" fmla="*/ 9495 w 10000"/>
              <a:gd name="connsiteY31" fmla="*/ 5332 h 10000"/>
              <a:gd name="connsiteX32" fmla="*/ 9539 w 10000"/>
              <a:gd name="connsiteY32" fmla="*/ 5235 h 10000"/>
              <a:gd name="connsiteX33" fmla="*/ 9585 w 10000"/>
              <a:gd name="connsiteY33" fmla="*/ 5140 h 10000"/>
              <a:gd name="connsiteX34" fmla="*/ 9631 w 10000"/>
              <a:gd name="connsiteY34" fmla="*/ 5043 h 10000"/>
              <a:gd name="connsiteX35" fmla="*/ 9679 w 10000"/>
              <a:gd name="connsiteY35" fmla="*/ 4949 h 10000"/>
              <a:gd name="connsiteX36" fmla="*/ 9730 w 10000"/>
              <a:gd name="connsiteY36" fmla="*/ 4853 h 10000"/>
              <a:gd name="connsiteX37" fmla="*/ 9782 w 10000"/>
              <a:gd name="connsiteY37" fmla="*/ 4760 h 10000"/>
              <a:gd name="connsiteX38" fmla="*/ 9834 w 10000"/>
              <a:gd name="connsiteY38" fmla="*/ 4669 h 10000"/>
              <a:gd name="connsiteX39" fmla="*/ 9887 w 10000"/>
              <a:gd name="connsiteY39" fmla="*/ 4578 h 10000"/>
              <a:gd name="connsiteX40" fmla="*/ 10000 w 10000"/>
              <a:gd name="connsiteY40" fmla="*/ 4350 h 10000"/>
              <a:gd name="connsiteX41" fmla="*/ 2293 w 10000"/>
              <a:gd name="connsiteY41" fmla="*/ 0 h 10000"/>
              <a:gd name="connsiteX42" fmla="*/ 2017 w 10000"/>
              <a:gd name="connsiteY42" fmla="*/ 430 h 10000"/>
              <a:gd name="connsiteX43" fmla="*/ 1896 w 10000"/>
              <a:gd name="connsiteY43" fmla="*/ 644 h 10000"/>
              <a:gd name="connsiteX44" fmla="*/ 1778 w 10000"/>
              <a:gd name="connsiteY44" fmla="*/ 861 h 10000"/>
              <a:gd name="connsiteX45" fmla="*/ 1663 w 10000"/>
              <a:gd name="connsiteY45" fmla="*/ 1078 h 10000"/>
              <a:gd name="connsiteX46" fmla="*/ 1552 w 10000"/>
              <a:gd name="connsiteY46" fmla="*/ 1298 h 10000"/>
              <a:gd name="connsiteX47" fmla="*/ 1443 w 10000"/>
              <a:gd name="connsiteY47" fmla="*/ 1518 h 10000"/>
              <a:gd name="connsiteX48" fmla="*/ 1340 w 10000"/>
              <a:gd name="connsiteY48" fmla="*/ 1745 h 10000"/>
              <a:gd name="connsiteX49" fmla="*/ 1237 w 10000"/>
              <a:gd name="connsiteY49" fmla="*/ 1969 h 10000"/>
              <a:gd name="connsiteX50" fmla="*/ 1141 w 10000"/>
              <a:gd name="connsiteY50" fmla="*/ 2195 h 10000"/>
              <a:gd name="connsiteX51" fmla="*/ 1046 w 10000"/>
              <a:gd name="connsiteY51" fmla="*/ 2426 h 10000"/>
              <a:gd name="connsiteX52" fmla="*/ 958 w 10000"/>
              <a:gd name="connsiteY52" fmla="*/ 2658 h 10000"/>
              <a:gd name="connsiteX53" fmla="*/ 870 w 10000"/>
              <a:gd name="connsiteY53" fmla="*/ 2890 h 10000"/>
              <a:gd name="connsiteX54" fmla="*/ 791 w 10000"/>
              <a:gd name="connsiteY54" fmla="*/ 3126 h 10000"/>
              <a:gd name="connsiteX55" fmla="*/ 711 w 10000"/>
              <a:gd name="connsiteY55" fmla="*/ 3363 h 10000"/>
              <a:gd name="connsiteX56" fmla="*/ 637 w 10000"/>
              <a:gd name="connsiteY56" fmla="*/ 3602 h 10000"/>
              <a:gd name="connsiteX57" fmla="*/ 566 w 10000"/>
              <a:gd name="connsiteY57" fmla="*/ 3840 h 10000"/>
              <a:gd name="connsiteX58" fmla="*/ 499 w 10000"/>
              <a:gd name="connsiteY58" fmla="*/ 4083 h 10000"/>
              <a:gd name="connsiteX59" fmla="*/ 436 w 10000"/>
              <a:gd name="connsiteY59" fmla="*/ 4325 h 10000"/>
              <a:gd name="connsiteX60" fmla="*/ 380 w 10000"/>
              <a:gd name="connsiteY60" fmla="*/ 4568 h 10000"/>
              <a:gd name="connsiteX61" fmla="*/ 323 w 10000"/>
              <a:gd name="connsiteY61" fmla="*/ 4817 h 10000"/>
              <a:gd name="connsiteX62" fmla="*/ 275 w 10000"/>
              <a:gd name="connsiteY62" fmla="*/ 5064 h 10000"/>
              <a:gd name="connsiteX63" fmla="*/ 229 w 10000"/>
              <a:gd name="connsiteY63" fmla="*/ 5315 h 10000"/>
              <a:gd name="connsiteX64" fmla="*/ 185 w 10000"/>
              <a:gd name="connsiteY64" fmla="*/ 5563 h 10000"/>
              <a:gd name="connsiteX65" fmla="*/ 149 w 10000"/>
              <a:gd name="connsiteY65" fmla="*/ 5815 h 10000"/>
              <a:gd name="connsiteX66" fmla="*/ 113 w 10000"/>
              <a:gd name="connsiteY66" fmla="*/ 6068 h 10000"/>
              <a:gd name="connsiteX67" fmla="*/ 86 w 10000"/>
              <a:gd name="connsiteY67" fmla="*/ 6323 h 10000"/>
              <a:gd name="connsiteX68" fmla="*/ 61 w 10000"/>
              <a:gd name="connsiteY68" fmla="*/ 6580 h 10000"/>
              <a:gd name="connsiteX69" fmla="*/ 40 w 10000"/>
              <a:gd name="connsiteY69" fmla="*/ 6839 h 10000"/>
              <a:gd name="connsiteX70" fmla="*/ 23 w 10000"/>
              <a:gd name="connsiteY70" fmla="*/ 7096 h 10000"/>
              <a:gd name="connsiteX71" fmla="*/ 13 w 10000"/>
              <a:gd name="connsiteY71" fmla="*/ 7355 h 10000"/>
              <a:gd name="connsiteX72" fmla="*/ 6 w 10000"/>
              <a:gd name="connsiteY72" fmla="*/ 7524 h 10000"/>
              <a:gd name="connsiteX73" fmla="*/ 2 w 10000"/>
              <a:gd name="connsiteY73" fmla="*/ 7692 h 10000"/>
              <a:gd name="connsiteX74" fmla="*/ 0 w 10000"/>
              <a:gd name="connsiteY74" fmla="*/ 7861 h 10000"/>
              <a:gd name="connsiteX75" fmla="*/ 2 w 10000"/>
              <a:gd name="connsiteY75" fmla="*/ 8026 h 10000"/>
              <a:gd name="connsiteX76" fmla="*/ 2 w 10000"/>
              <a:gd name="connsiteY76" fmla="*/ 8194 h 10000"/>
              <a:gd name="connsiteX77" fmla="*/ 8 w 10000"/>
              <a:gd name="connsiteY77" fmla="*/ 8361 h 10000"/>
              <a:gd name="connsiteX78" fmla="*/ 15 w 10000"/>
              <a:gd name="connsiteY78" fmla="*/ 8526 h 10000"/>
              <a:gd name="connsiteX79" fmla="*/ 21 w 10000"/>
              <a:gd name="connsiteY79" fmla="*/ 8692 h 10000"/>
              <a:gd name="connsiteX80" fmla="*/ 31 w 10000"/>
              <a:gd name="connsiteY80" fmla="*/ 8855 h 10000"/>
              <a:gd name="connsiteX81" fmla="*/ 42 w 10000"/>
              <a:gd name="connsiteY81" fmla="*/ 9021 h 10000"/>
              <a:gd name="connsiteX82" fmla="*/ 57 w 10000"/>
              <a:gd name="connsiteY82" fmla="*/ 9185 h 10000"/>
              <a:gd name="connsiteX83" fmla="*/ 71 w 10000"/>
              <a:gd name="connsiteY83" fmla="*/ 9348 h 10000"/>
              <a:gd name="connsiteX84" fmla="*/ 88 w 10000"/>
              <a:gd name="connsiteY84" fmla="*/ 9511 h 10000"/>
              <a:gd name="connsiteX85" fmla="*/ 107 w 10000"/>
              <a:gd name="connsiteY85" fmla="*/ 9675 h 10000"/>
              <a:gd name="connsiteX86" fmla="*/ 128 w 10000"/>
              <a:gd name="connsiteY86" fmla="*/ 9836 h 10000"/>
              <a:gd name="connsiteX87" fmla="*/ 149 w 10000"/>
              <a:gd name="connsiteY8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000" h="10000">
                <a:moveTo>
                  <a:pt x="149" y="10000"/>
                </a:moveTo>
                <a:lnTo>
                  <a:pt x="9019" y="8760"/>
                </a:lnTo>
                <a:cubicBezTo>
                  <a:pt x="9014" y="8715"/>
                  <a:pt x="9009" y="8671"/>
                  <a:pt x="9004" y="8626"/>
                </a:cubicBezTo>
                <a:cubicBezTo>
                  <a:pt x="8999" y="8580"/>
                  <a:pt x="8994" y="8535"/>
                  <a:pt x="8989" y="8489"/>
                </a:cubicBezTo>
                <a:cubicBezTo>
                  <a:pt x="8986" y="8444"/>
                  <a:pt x="8982" y="8399"/>
                  <a:pt x="8979" y="8354"/>
                </a:cubicBezTo>
                <a:cubicBezTo>
                  <a:pt x="8975" y="8309"/>
                  <a:pt x="8972" y="8263"/>
                  <a:pt x="8968" y="8219"/>
                </a:cubicBezTo>
                <a:cubicBezTo>
                  <a:pt x="8967" y="8173"/>
                  <a:pt x="8965" y="8127"/>
                  <a:pt x="8964" y="8081"/>
                </a:cubicBezTo>
                <a:cubicBezTo>
                  <a:pt x="8963" y="8034"/>
                  <a:pt x="8963" y="7988"/>
                  <a:pt x="8962" y="7941"/>
                </a:cubicBezTo>
                <a:lnTo>
                  <a:pt x="8962" y="7804"/>
                </a:lnTo>
                <a:cubicBezTo>
                  <a:pt x="8963" y="7757"/>
                  <a:pt x="8965" y="7709"/>
                  <a:pt x="8966" y="7662"/>
                </a:cubicBezTo>
                <a:cubicBezTo>
                  <a:pt x="8967" y="7625"/>
                  <a:pt x="8969" y="7587"/>
                  <a:pt x="8970" y="7551"/>
                </a:cubicBezTo>
                <a:cubicBezTo>
                  <a:pt x="8973" y="7514"/>
                  <a:pt x="8976" y="7476"/>
                  <a:pt x="8979" y="7440"/>
                </a:cubicBezTo>
                <a:cubicBezTo>
                  <a:pt x="8982" y="7403"/>
                  <a:pt x="8984" y="7365"/>
                  <a:pt x="8987" y="7328"/>
                </a:cubicBezTo>
                <a:cubicBezTo>
                  <a:pt x="8991" y="7292"/>
                  <a:pt x="8996" y="7254"/>
                  <a:pt x="9000" y="7217"/>
                </a:cubicBezTo>
                <a:cubicBezTo>
                  <a:pt x="9003" y="7181"/>
                  <a:pt x="9007" y="7145"/>
                  <a:pt x="9010" y="7108"/>
                </a:cubicBezTo>
                <a:lnTo>
                  <a:pt x="9025" y="6997"/>
                </a:lnTo>
                <a:cubicBezTo>
                  <a:pt x="9031" y="6961"/>
                  <a:pt x="9036" y="6926"/>
                  <a:pt x="9042" y="6890"/>
                </a:cubicBezTo>
                <a:cubicBezTo>
                  <a:pt x="9048" y="6853"/>
                  <a:pt x="9053" y="6818"/>
                  <a:pt x="9059" y="6781"/>
                </a:cubicBezTo>
                <a:cubicBezTo>
                  <a:pt x="9066" y="6745"/>
                  <a:pt x="9072" y="6708"/>
                  <a:pt x="9079" y="6673"/>
                </a:cubicBezTo>
                <a:cubicBezTo>
                  <a:pt x="9086" y="6637"/>
                  <a:pt x="9093" y="6602"/>
                  <a:pt x="9100" y="6566"/>
                </a:cubicBezTo>
                <a:cubicBezTo>
                  <a:pt x="9109" y="6530"/>
                  <a:pt x="9117" y="6494"/>
                  <a:pt x="9126" y="6459"/>
                </a:cubicBezTo>
                <a:cubicBezTo>
                  <a:pt x="9134" y="6423"/>
                  <a:pt x="9143" y="6387"/>
                  <a:pt x="9151" y="6352"/>
                </a:cubicBezTo>
                <a:cubicBezTo>
                  <a:pt x="9159" y="6317"/>
                  <a:pt x="9168" y="6281"/>
                  <a:pt x="9176" y="6247"/>
                </a:cubicBezTo>
                <a:cubicBezTo>
                  <a:pt x="9186" y="6212"/>
                  <a:pt x="9197" y="6178"/>
                  <a:pt x="9207" y="6144"/>
                </a:cubicBezTo>
                <a:cubicBezTo>
                  <a:pt x="9217" y="6109"/>
                  <a:pt x="9227" y="6075"/>
                  <a:pt x="9237" y="6041"/>
                </a:cubicBezTo>
                <a:cubicBezTo>
                  <a:pt x="9247" y="6005"/>
                  <a:pt x="9258" y="5970"/>
                  <a:pt x="9268" y="5935"/>
                </a:cubicBezTo>
                <a:cubicBezTo>
                  <a:pt x="9280" y="5901"/>
                  <a:pt x="9292" y="5868"/>
                  <a:pt x="9304" y="5834"/>
                </a:cubicBezTo>
                <a:cubicBezTo>
                  <a:pt x="9315" y="5800"/>
                  <a:pt x="9326" y="5767"/>
                  <a:pt x="9337" y="5733"/>
                </a:cubicBezTo>
                <a:cubicBezTo>
                  <a:pt x="9350" y="5699"/>
                  <a:pt x="9362" y="5665"/>
                  <a:pt x="9375" y="5632"/>
                </a:cubicBezTo>
                <a:cubicBezTo>
                  <a:pt x="9388" y="5599"/>
                  <a:pt x="9402" y="5565"/>
                  <a:pt x="9415" y="5533"/>
                </a:cubicBezTo>
                <a:cubicBezTo>
                  <a:pt x="9428" y="5499"/>
                  <a:pt x="9440" y="5465"/>
                  <a:pt x="9453" y="5432"/>
                </a:cubicBezTo>
                <a:cubicBezTo>
                  <a:pt x="9467" y="5398"/>
                  <a:pt x="9481" y="5366"/>
                  <a:pt x="9495" y="5332"/>
                </a:cubicBezTo>
                <a:cubicBezTo>
                  <a:pt x="9510" y="5300"/>
                  <a:pt x="9524" y="5267"/>
                  <a:pt x="9539" y="5235"/>
                </a:cubicBezTo>
                <a:cubicBezTo>
                  <a:pt x="9554" y="5203"/>
                  <a:pt x="9570" y="5172"/>
                  <a:pt x="9585" y="5140"/>
                </a:cubicBezTo>
                <a:cubicBezTo>
                  <a:pt x="9600" y="5108"/>
                  <a:pt x="9616" y="5076"/>
                  <a:pt x="9631" y="5043"/>
                </a:cubicBezTo>
                <a:cubicBezTo>
                  <a:pt x="9647" y="5012"/>
                  <a:pt x="9663" y="4980"/>
                  <a:pt x="9679" y="4949"/>
                </a:cubicBezTo>
                <a:cubicBezTo>
                  <a:pt x="9696" y="4917"/>
                  <a:pt x="9713" y="4884"/>
                  <a:pt x="9730" y="4853"/>
                </a:cubicBezTo>
                <a:cubicBezTo>
                  <a:pt x="9747" y="4822"/>
                  <a:pt x="9765" y="4790"/>
                  <a:pt x="9782" y="4760"/>
                </a:cubicBezTo>
                <a:cubicBezTo>
                  <a:pt x="9799" y="4729"/>
                  <a:pt x="9817" y="4700"/>
                  <a:pt x="9834" y="4669"/>
                </a:cubicBezTo>
                <a:cubicBezTo>
                  <a:pt x="9852" y="4639"/>
                  <a:pt x="9869" y="4609"/>
                  <a:pt x="9887" y="4578"/>
                </a:cubicBezTo>
                <a:cubicBezTo>
                  <a:pt x="9925" y="4502"/>
                  <a:pt x="9962" y="4426"/>
                  <a:pt x="10000" y="4350"/>
                </a:cubicBezTo>
                <a:lnTo>
                  <a:pt x="2293" y="0"/>
                </a:lnTo>
                <a:lnTo>
                  <a:pt x="2017" y="430"/>
                </a:lnTo>
                <a:cubicBezTo>
                  <a:pt x="1977" y="502"/>
                  <a:pt x="1936" y="573"/>
                  <a:pt x="1896" y="644"/>
                </a:cubicBezTo>
                <a:cubicBezTo>
                  <a:pt x="1857" y="717"/>
                  <a:pt x="1817" y="788"/>
                  <a:pt x="1778" y="861"/>
                </a:cubicBezTo>
                <a:cubicBezTo>
                  <a:pt x="1740" y="933"/>
                  <a:pt x="1701" y="1005"/>
                  <a:pt x="1663" y="1078"/>
                </a:cubicBezTo>
                <a:lnTo>
                  <a:pt x="1552" y="1298"/>
                </a:lnTo>
                <a:lnTo>
                  <a:pt x="1443" y="1518"/>
                </a:lnTo>
                <a:cubicBezTo>
                  <a:pt x="1409" y="1594"/>
                  <a:pt x="1374" y="1669"/>
                  <a:pt x="1340" y="1745"/>
                </a:cubicBezTo>
                <a:cubicBezTo>
                  <a:pt x="1306" y="1820"/>
                  <a:pt x="1271" y="1894"/>
                  <a:pt x="1237" y="1969"/>
                </a:cubicBezTo>
                <a:cubicBezTo>
                  <a:pt x="1205" y="2044"/>
                  <a:pt x="1173" y="2120"/>
                  <a:pt x="1141" y="2195"/>
                </a:cubicBezTo>
                <a:cubicBezTo>
                  <a:pt x="1109" y="2272"/>
                  <a:pt x="1078" y="2349"/>
                  <a:pt x="1046" y="2426"/>
                </a:cubicBezTo>
                <a:cubicBezTo>
                  <a:pt x="1017" y="2503"/>
                  <a:pt x="987" y="2581"/>
                  <a:pt x="958" y="2658"/>
                </a:cubicBezTo>
                <a:cubicBezTo>
                  <a:pt x="929" y="2736"/>
                  <a:pt x="899" y="2812"/>
                  <a:pt x="870" y="2890"/>
                </a:cubicBezTo>
                <a:cubicBezTo>
                  <a:pt x="844" y="2968"/>
                  <a:pt x="817" y="3048"/>
                  <a:pt x="791" y="3126"/>
                </a:cubicBezTo>
                <a:cubicBezTo>
                  <a:pt x="764" y="3205"/>
                  <a:pt x="738" y="3284"/>
                  <a:pt x="711" y="3363"/>
                </a:cubicBezTo>
                <a:cubicBezTo>
                  <a:pt x="686" y="3442"/>
                  <a:pt x="662" y="3522"/>
                  <a:pt x="637" y="3602"/>
                </a:cubicBezTo>
                <a:cubicBezTo>
                  <a:pt x="613" y="3681"/>
                  <a:pt x="590" y="3761"/>
                  <a:pt x="566" y="3840"/>
                </a:cubicBezTo>
                <a:cubicBezTo>
                  <a:pt x="544" y="3921"/>
                  <a:pt x="521" y="4002"/>
                  <a:pt x="499" y="4083"/>
                </a:cubicBezTo>
                <a:cubicBezTo>
                  <a:pt x="478" y="4163"/>
                  <a:pt x="457" y="4245"/>
                  <a:pt x="436" y="4325"/>
                </a:cubicBezTo>
                <a:cubicBezTo>
                  <a:pt x="417" y="4406"/>
                  <a:pt x="399" y="4488"/>
                  <a:pt x="380" y="4568"/>
                </a:cubicBezTo>
                <a:lnTo>
                  <a:pt x="323" y="4817"/>
                </a:lnTo>
                <a:cubicBezTo>
                  <a:pt x="307" y="4900"/>
                  <a:pt x="291" y="4981"/>
                  <a:pt x="275" y="5064"/>
                </a:cubicBezTo>
                <a:cubicBezTo>
                  <a:pt x="260" y="5147"/>
                  <a:pt x="244" y="5231"/>
                  <a:pt x="229" y="5315"/>
                </a:cubicBezTo>
                <a:cubicBezTo>
                  <a:pt x="214" y="5397"/>
                  <a:pt x="200" y="5481"/>
                  <a:pt x="185" y="5563"/>
                </a:cubicBezTo>
                <a:cubicBezTo>
                  <a:pt x="173" y="5647"/>
                  <a:pt x="161" y="5732"/>
                  <a:pt x="149" y="5815"/>
                </a:cubicBezTo>
                <a:cubicBezTo>
                  <a:pt x="137" y="5900"/>
                  <a:pt x="125" y="5983"/>
                  <a:pt x="113" y="6068"/>
                </a:cubicBezTo>
                <a:lnTo>
                  <a:pt x="86" y="6323"/>
                </a:lnTo>
                <a:cubicBezTo>
                  <a:pt x="78" y="6409"/>
                  <a:pt x="69" y="6494"/>
                  <a:pt x="61" y="6580"/>
                </a:cubicBezTo>
                <a:cubicBezTo>
                  <a:pt x="54" y="6667"/>
                  <a:pt x="47" y="6752"/>
                  <a:pt x="40" y="6839"/>
                </a:cubicBezTo>
                <a:cubicBezTo>
                  <a:pt x="34" y="6925"/>
                  <a:pt x="29" y="7010"/>
                  <a:pt x="23" y="7096"/>
                </a:cubicBezTo>
                <a:cubicBezTo>
                  <a:pt x="20" y="7183"/>
                  <a:pt x="16" y="7268"/>
                  <a:pt x="13" y="7355"/>
                </a:cubicBezTo>
                <a:cubicBezTo>
                  <a:pt x="11" y="7411"/>
                  <a:pt x="8" y="7468"/>
                  <a:pt x="6" y="7524"/>
                </a:cubicBezTo>
                <a:cubicBezTo>
                  <a:pt x="5" y="7580"/>
                  <a:pt x="3" y="7636"/>
                  <a:pt x="2" y="7692"/>
                </a:cubicBezTo>
                <a:cubicBezTo>
                  <a:pt x="1" y="7749"/>
                  <a:pt x="1" y="7805"/>
                  <a:pt x="0" y="7861"/>
                </a:cubicBezTo>
                <a:cubicBezTo>
                  <a:pt x="1" y="7916"/>
                  <a:pt x="1" y="7971"/>
                  <a:pt x="2" y="8026"/>
                </a:cubicBezTo>
                <a:lnTo>
                  <a:pt x="2" y="8194"/>
                </a:lnTo>
                <a:cubicBezTo>
                  <a:pt x="4" y="8250"/>
                  <a:pt x="6" y="8305"/>
                  <a:pt x="8" y="8361"/>
                </a:cubicBezTo>
                <a:cubicBezTo>
                  <a:pt x="10" y="8416"/>
                  <a:pt x="13" y="8470"/>
                  <a:pt x="15" y="8526"/>
                </a:cubicBezTo>
                <a:cubicBezTo>
                  <a:pt x="17" y="8581"/>
                  <a:pt x="19" y="8637"/>
                  <a:pt x="21" y="8692"/>
                </a:cubicBezTo>
                <a:cubicBezTo>
                  <a:pt x="24" y="8746"/>
                  <a:pt x="28" y="8801"/>
                  <a:pt x="31" y="8855"/>
                </a:cubicBezTo>
                <a:cubicBezTo>
                  <a:pt x="35" y="8910"/>
                  <a:pt x="38" y="8966"/>
                  <a:pt x="42" y="9021"/>
                </a:cubicBezTo>
                <a:cubicBezTo>
                  <a:pt x="47" y="9076"/>
                  <a:pt x="52" y="9130"/>
                  <a:pt x="57" y="9185"/>
                </a:cubicBezTo>
                <a:cubicBezTo>
                  <a:pt x="62" y="9239"/>
                  <a:pt x="66" y="9294"/>
                  <a:pt x="71" y="9348"/>
                </a:cubicBezTo>
                <a:cubicBezTo>
                  <a:pt x="77" y="9402"/>
                  <a:pt x="82" y="9457"/>
                  <a:pt x="88" y="9511"/>
                </a:cubicBezTo>
                <a:cubicBezTo>
                  <a:pt x="94" y="9566"/>
                  <a:pt x="101" y="9620"/>
                  <a:pt x="107" y="9675"/>
                </a:cubicBezTo>
                <a:cubicBezTo>
                  <a:pt x="114" y="9729"/>
                  <a:pt x="121" y="9782"/>
                  <a:pt x="128" y="9836"/>
                </a:cubicBezTo>
                <a:cubicBezTo>
                  <a:pt x="135" y="9891"/>
                  <a:pt x="142" y="9945"/>
                  <a:pt x="149" y="10000"/>
                </a:cubicBezTo>
                <a:close/>
              </a:path>
            </a:pathLst>
          </a:custGeom>
          <a:solidFill>
            <a:schemeClr val="tx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1" name="Freeform 13"/>
          <p:cNvSpPr>
            <a:spLocks/>
          </p:cNvSpPr>
          <p:nvPr/>
        </p:nvSpPr>
        <p:spPr bwMode="auto">
          <a:xfrm>
            <a:off x="6077696" y="2239321"/>
            <a:ext cx="1542437" cy="1665372"/>
          </a:xfrm>
          <a:custGeom>
            <a:avLst/>
            <a:gdLst>
              <a:gd name="T0" fmla="*/ 4315 w 4706"/>
              <a:gd name="T1" fmla="*/ 4315 h 5078"/>
              <a:gd name="T2" fmla="*/ 4296 w 4706"/>
              <a:gd name="T3" fmla="*/ 4183 h 5078"/>
              <a:gd name="T4" fmla="*/ 4282 w 4706"/>
              <a:gd name="T5" fmla="*/ 4048 h 5078"/>
              <a:gd name="T6" fmla="*/ 4274 w 4706"/>
              <a:gd name="T7" fmla="*/ 3911 h 5078"/>
              <a:gd name="T8" fmla="*/ 4271 w 4706"/>
              <a:gd name="T9" fmla="*/ 3774 h 5078"/>
              <a:gd name="T10" fmla="*/ 4273 w 4706"/>
              <a:gd name="T11" fmla="*/ 3663 h 5078"/>
              <a:gd name="T12" fmla="*/ 4279 w 4706"/>
              <a:gd name="T13" fmla="*/ 3553 h 5078"/>
              <a:gd name="T14" fmla="*/ 4287 w 4706"/>
              <a:gd name="T15" fmla="*/ 3444 h 5078"/>
              <a:gd name="T16" fmla="*/ 4299 w 4706"/>
              <a:gd name="T17" fmla="*/ 3336 h 5078"/>
              <a:gd name="T18" fmla="*/ 4316 w 4706"/>
              <a:gd name="T19" fmla="*/ 3229 h 5078"/>
              <a:gd name="T20" fmla="*/ 4336 w 4706"/>
              <a:gd name="T21" fmla="*/ 3123 h 5078"/>
              <a:gd name="T22" fmla="*/ 4359 w 4706"/>
              <a:gd name="T23" fmla="*/ 3018 h 5078"/>
              <a:gd name="T24" fmla="*/ 4384 w 4706"/>
              <a:gd name="T25" fmla="*/ 2915 h 5078"/>
              <a:gd name="T26" fmla="*/ 4414 w 4706"/>
              <a:gd name="T27" fmla="*/ 2813 h 5078"/>
              <a:gd name="T28" fmla="*/ 4447 w 4706"/>
              <a:gd name="T29" fmla="*/ 2713 h 5078"/>
              <a:gd name="T30" fmla="*/ 4482 w 4706"/>
              <a:gd name="T31" fmla="*/ 2614 h 5078"/>
              <a:gd name="T32" fmla="*/ 4522 w 4706"/>
              <a:gd name="T33" fmla="*/ 2516 h 5078"/>
              <a:gd name="T34" fmla="*/ 4563 w 4706"/>
              <a:gd name="T35" fmla="*/ 2420 h 5078"/>
              <a:gd name="T36" fmla="*/ 4607 w 4706"/>
              <a:gd name="T37" fmla="*/ 2326 h 5078"/>
              <a:gd name="T38" fmla="*/ 4656 w 4706"/>
              <a:gd name="T39" fmla="*/ 2233 h 5078"/>
              <a:gd name="T40" fmla="*/ 4706 w 4706"/>
              <a:gd name="T41" fmla="*/ 2142 h 5078"/>
              <a:gd name="T42" fmla="*/ 948 w 4706"/>
              <a:gd name="T43" fmla="*/ 105 h 5078"/>
              <a:gd name="T44" fmla="*/ 834 w 4706"/>
              <a:gd name="T45" fmla="*/ 317 h 5078"/>
              <a:gd name="T46" fmla="*/ 727 w 4706"/>
              <a:gd name="T47" fmla="*/ 533 h 5078"/>
              <a:gd name="T48" fmla="*/ 626 w 4706"/>
              <a:gd name="T49" fmla="*/ 753 h 5078"/>
              <a:gd name="T50" fmla="*/ 533 w 4706"/>
              <a:gd name="T51" fmla="*/ 977 h 5078"/>
              <a:gd name="T52" fmla="*/ 447 w 4706"/>
              <a:gd name="T53" fmla="*/ 1204 h 5078"/>
              <a:gd name="T54" fmla="*/ 368 w 4706"/>
              <a:gd name="T55" fmla="*/ 1436 h 5078"/>
              <a:gd name="T56" fmla="*/ 297 w 4706"/>
              <a:gd name="T57" fmla="*/ 1670 h 5078"/>
              <a:gd name="T58" fmla="*/ 232 w 4706"/>
              <a:gd name="T59" fmla="*/ 1907 h 5078"/>
              <a:gd name="T60" fmla="*/ 176 w 4706"/>
              <a:gd name="T61" fmla="*/ 2147 h 5078"/>
              <a:gd name="T62" fmla="*/ 126 w 4706"/>
              <a:gd name="T63" fmla="*/ 2391 h 5078"/>
              <a:gd name="T64" fmla="*/ 85 w 4706"/>
              <a:gd name="T65" fmla="*/ 2637 h 5078"/>
              <a:gd name="T66" fmla="*/ 51 w 4706"/>
              <a:gd name="T67" fmla="*/ 2885 h 5078"/>
              <a:gd name="T68" fmla="*/ 26 w 4706"/>
              <a:gd name="T69" fmla="*/ 3136 h 5078"/>
              <a:gd name="T70" fmla="*/ 10 w 4706"/>
              <a:gd name="T71" fmla="*/ 3390 h 5078"/>
              <a:gd name="T72" fmla="*/ 1 w 4706"/>
              <a:gd name="T73" fmla="*/ 3646 h 5078"/>
              <a:gd name="T74" fmla="*/ 1 w 4706"/>
              <a:gd name="T75" fmla="*/ 3857 h 5078"/>
              <a:gd name="T76" fmla="*/ 4 w 4706"/>
              <a:gd name="T77" fmla="*/ 4023 h 5078"/>
              <a:gd name="T78" fmla="*/ 11 w 4706"/>
              <a:gd name="T79" fmla="*/ 4188 h 5078"/>
              <a:gd name="T80" fmla="*/ 22 w 4706"/>
              <a:gd name="T81" fmla="*/ 4353 h 5078"/>
              <a:gd name="T82" fmla="*/ 36 w 4706"/>
              <a:gd name="T83" fmla="*/ 4516 h 5078"/>
              <a:gd name="T84" fmla="*/ 54 w 4706"/>
              <a:gd name="T85" fmla="*/ 4678 h 5078"/>
              <a:gd name="T86" fmla="*/ 74 w 4706"/>
              <a:gd name="T87" fmla="*/ 4839 h 5078"/>
              <a:gd name="T88" fmla="*/ 99 w 4706"/>
              <a:gd name="T89" fmla="*/ 4999 h 5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06" h="5078">
                <a:moveTo>
                  <a:pt x="112" y="5078"/>
                </a:moveTo>
                <a:lnTo>
                  <a:pt x="4315" y="4315"/>
                </a:lnTo>
                <a:lnTo>
                  <a:pt x="4305" y="4249"/>
                </a:lnTo>
                <a:lnTo>
                  <a:pt x="4296" y="4183"/>
                </a:lnTo>
                <a:lnTo>
                  <a:pt x="4288" y="4115"/>
                </a:lnTo>
                <a:lnTo>
                  <a:pt x="4282" y="4048"/>
                </a:lnTo>
                <a:lnTo>
                  <a:pt x="4277" y="3980"/>
                </a:lnTo>
                <a:lnTo>
                  <a:pt x="4274" y="3911"/>
                </a:lnTo>
                <a:lnTo>
                  <a:pt x="4272" y="3843"/>
                </a:lnTo>
                <a:lnTo>
                  <a:pt x="4271" y="3774"/>
                </a:lnTo>
                <a:lnTo>
                  <a:pt x="4271" y="3719"/>
                </a:lnTo>
                <a:lnTo>
                  <a:pt x="4273" y="3663"/>
                </a:lnTo>
                <a:lnTo>
                  <a:pt x="4275" y="3608"/>
                </a:lnTo>
                <a:lnTo>
                  <a:pt x="4279" y="3553"/>
                </a:lnTo>
                <a:lnTo>
                  <a:pt x="4282" y="3498"/>
                </a:lnTo>
                <a:lnTo>
                  <a:pt x="4287" y="3444"/>
                </a:lnTo>
                <a:lnTo>
                  <a:pt x="4293" y="3390"/>
                </a:lnTo>
                <a:lnTo>
                  <a:pt x="4299" y="3336"/>
                </a:lnTo>
                <a:lnTo>
                  <a:pt x="4307" y="3282"/>
                </a:lnTo>
                <a:lnTo>
                  <a:pt x="4316" y="3229"/>
                </a:lnTo>
                <a:lnTo>
                  <a:pt x="4326" y="3176"/>
                </a:lnTo>
                <a:lnTo>
                  <a:pt x="4336" y="3123"/>
                </a:lnTo>
                <a:lnTo>
                  <a:pt x="4347" y="3070"/>
                </a:lnTo>
                <a:lnTo>
                  <a:pt x="4359" y="3018"/>
                </a:lnTo>
                <a:lnTo>
                  <a:pt x="4371" y="2967"/>
                </a:lnTo>
                <a:lnTo>
                  <a:pt x="4384" y="2915"/>
                </a:lnTo>
                <a:lnTo>
                  <a:pt x="4398" y="2864"/>
                </a:lnTo>
                <a:lnTo>
                  <a:pt x="4414" y="2813"/>
                </a:lnTo>
                <a:lnTo>
                  <a:pt x="4430" y="2763"/>
                </a:lnTo>
                <a:lnTo>
                  <a:pt x="4447" y="2713"/>
                </a:lnTo>
                <a:lnTo>
                  <a:pt x="4464" y="2663"/>
                </a:lnTo>
                <a:lnTo>
                  <a:pt x="4482" y="2614"/>
                </a:lnTo>
                <a:lnTo>
                  <a:pt x="4502" y="2564"/>
                </a:lnTo>
                <a:lnTo>
                  <a:pt x="4522" y="2516"/>
                </a:lnTo>
                <a:lnTo>
                  <a:pt x="4541" y="2468"/>
                </a:lnTo>
                <a:lnTo>
                  <a:pt x="4563" y="2420"/>
                </a:lnTo>
                <a:lnTo>
                  <a:pt x="4585" y="2372"/>
                </a:lnTo>
                <a:lnTo>
                  <a:pt x="4607" y="2326"/>
                </a:lnTo>
                <a:lnTo>
                  <a:pt x="4632" y="2278"/>
                </a:lnTo>
                <a:lnTo>
                  <a:pt x="4656" y="2233"/>
                </a:lnTo>
                <a:lnTo>
                  <a:pt x="4680" y="2187"/>
                </a:lnTo>
                <a:lnTo>
                  <a:pt x="4706" y="2142"/>
                </a:lnTo>
                <a:lnTo>
                  <a:pt x="1007" y="0"/>
                </a:lnTo>
                <a:lnTo>
                  <a:pt x="948" y="105"/>
                </a:lnTo>
                <a:lnTo>
                  <a:pt x="890" y="211"/>
                </a:lnTo>
                <a:lnTo>
                  <a:pt x="834" y="317"/>
                </a:lnTo>
                <a:lnTo>
                  <a:pt x="779" y="425"/>
                </a:lnTo>
                <a:lnTo>
                  <a:pt x="727" y="533"/>
                </a:lnTo>
                <a:lnTo>
                  <a:pt x="676" y="643"/>
                </a:lnTo>
                <a:lnTo>
                  <a:pt x="626" y="753"/>
                </a:lnTo>
                <a:lnTo>
                  <a:pt x="579" y="865"/>
                </a:lnTo>
                <a:lnTo>
                  <a:pt x="533" y="977"/>
                </a:lnTo>
                <a:lnTo>
                  <a:pt x="489" y="1091"/>
                </a:lnTo>
                <a:lnTo>
                  <a:pt x="447" y="1204"/>
                </a:lnTo>
                <a:lnTo>
                  <a:pt x="407" y="1320"/>
                </a:lnTo>
                <a:lnTo>
                  <a:pt x="368" y="1436"/>
                </a:lnTo>
                <a:lnTo>
                  <a:pt x="332" y="1552"/>
                </a:lnTo>
                <a:lnTo>
                  <a:pt x="297" y="1670"/>
                </a:lnTo>
                <a:lnTo>
                  <a:pt x="264" y="1788"/>
                </a:lnTo>
                <a:lnTo>
                  <a:pt x="232" y="1907"/>
                </a:lnTo>
                <a:lnTo>
                  <a:pt x="203" y="2027"/>
                </a:lnTo>
                <a:lnTo>
                  <a:pt x="176" y="2147"/>
                </a:lnTo>
                <a:lnTo>
                  <a:pt x="150" y="2269"/>
                </a:lnTo>
                <a:lnTo>
                  <a:pt x="126" y="2391"/>
                </a:lnTo>
                <a:lnTo>
                  <a:pt x="104" y="2513"/>
                </a:lnTo>
                <a:lnTo>
                  <a:pt x="85" y="2637"/>
                </a:lnTo>
                <a:lnTo>
                  <a:pt x="68" y="2760"/>
                </a:lnTo>
                <a:lnTo>
                  <a:pt x="51" y="2885"/>
                </a:lnTo>
                <a:lnTo>
                  <a:pt x="38" y="3011"/>
                </a:lnTo>
                <a:lnTo>
                  <a:pt x="26" y="3136"/>
                </a:lnTo>
                <a:lnTo>
                  <a:pt x="17" y="3263"/>
                </a:lnTo>
                <a:lnTo>
                  <a:pt x="10" y="3390"/>
                </a:lnTo>
                <a:lnTo>
                  <a:pt x="4" y="3518"/>
                </a:lnTo>
                <a:lnTo>
                  <a:pt x="1" y="3646"/>
                </a:lnTo>
                <a:lnTo>
                  <a:pt x="0" y="3774"/>
                </a:lnTo>
                <a:lnTo>
                  <a:pt x="1" y="3857"/>
                </a:lnTo>
                <a:lnTo>
                  <a:pt x="2" y="3940"/>
                </a:lnTo>
                <a:lnTo>
                  <a:pt x="4" y="4023"/>
                </a:lnTo>
                <a:lnTo>
                  <a:pt x="7" y="4106"/>
                </a:lnTo>
                <a:lnTo>
                  <a:pt x="11" y="4188"/>
                </a:lnTo>
                <a:lnTo>
                  <a:pt x="16" y="4271"/>
                </a:lnTo>
                <a:lnTo>
                  <a:pt x="22" y="4353"/>
                </a:lnTo>
                <a:lnTo>
                  <a:pt x="28" y="4434"/>
                </a:lnTo>
                <a:lnTo>
                  <a:pt x="36" y="4516"/>
                </a:lnTo>
                <a:lnTo>
                  <a:pt x="45" y="4596"/>
                </a:lnTo>
                <a:lnTo>
                  <a:pt x="54" y="4678"/>
                </a:lnTo>
                <a:lnTo>
                  <a:pt x="63" y="4758"/>
                </a:lnTo>
                <a:lnTo>
                  <a:pt x="74" y="4839"/>
                </a:lnTo>
                <a:lnTo>
                  <a:pt x="87" y="4918"/>
                </a:lnTo>
                <a:lnTo>
                  <a:pt x="99" y="4999"/>
                </a:lnTo>
                <a:lnTo>
                  <a:pt x="112" y="5078"/>
                </a:lnTo>
                <a:close/>
              </a:path>
            </a:pathLst>
          </a:custGeom>
          <a:gradFill>
            <a:gsLst>
              <a:gs pos="1000">
                <a:schemeClr val="tx2">
                  <a:alpha val="55000"/>
                </a:schemeClr>
              </a:gs>
              <a:gs pos="70000">
                <a:schemeClr val="tx2"/>
              </a:gs>
            </a:gsLst>
            <a:lin ang="5400000" scaled="0"/>
          </a:gra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2" name="TextBox 121">
            <a:extLst>
              <a:ext uri="{FF2B5EF4-FFF2-40B4-BE49-F238E27FC236}">
                <a16:creationId xmlns:a16="http://schemas.microsoft.com/office/drawing/2014/main" id="{3F61B841-5CF6-492E-9C24-9AD6C26AACDF}"/>
              </a:ext>
            </a:extLst>
          </p:cNvPr>
          <p:cNvSpPr txBox="1"/>
          <p:nvPr/>
        </p:nvSpPr>
        <p:spPr>
          <a:xfrm>
            <a:off x="7956109" y="1418510"/>
            <a:ext cx="1191865"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Discussion Hours</a:t>
            </a:r>
          </a:p>
        </p:txBody>
      </p:sp>
      <p:sp>
        <p:nvSpPr>
          <p:cNvPr id="123" name="TextBox 122">
            <a:extLst>
              <a:ext uri="{FF2B5EF4-FFF2-40B4-BE49-F238E27FC236}">
                <a16:creationId xmlns:a16="http://schemas.microsoft.com/office/drawing/2014/main" id="{3F61B841-5CF6-492E-9C24-9AD6C26AACDF}"/>
              </a:ext>
            </a:extLst>
          </p:cNvPr>
          <p:cNvSpPr txBox="1"/>
          <p:nvPr/>
        </p:nvSpPr>
        <p:spPr>
          <a:xfrm>
            <a:off x="9160972" y="2037940"/>
            <a:ext cx="1053690"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Tools</a:t>
            </a:r>
          </a:p>
        </p:txBody>
      </p:sp>
      <p:sp>
        <p:nvSpPr>
          <p:cNvPr id="124" name="TextBox 123">
            <a:extLst>
              <a:ext uri="{FF2B5EF4-FFF2-40B4-BE49-F238E27FC236}">
                <a16:creationId xmlns:a16="http://schemas.microsoft.com/office/drawing/2014/main" id="{3F61B841-5CF6-492E-9C24-9AD6C26AACDF}"/>
              </a:ext>
            </a:extLst>
          </p:cNvPr>
          <p:cNvSpPr txBox="1"/>
          <p:nvPr/>
        </p:nvSpPr>
        <p:spPr>
          <a:xfrm>
            <a:off x="9492865" y="2944058"/>
            <a:ext cx="1241247"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Individual Coaching</a:t>
            </a:r>
          </a:p>
        </p:txBody>
      </p:sp>
      <p:sp>
        <p:nvSpPr>
          <p:cNvPr id="125" name="TextBox 124">
            <a:extLst>
              <a:ext uri="{FF2B5EF4-FFF2-40B4-BE49-F238E27FC236}">
                <a16:creationId xmlns:a16="http://schemas.microsoft.com/office/drawing/2014/main" id="{3F61B841-5CF6-492E-9C24-9AD6C26AACDF}"/>
              </a:ext>
            </a:extLst>
          </p:cNvPr>
          <p:cNvSpPr txBox="1"/>
          <p:nvPr/>
        </p:nvSpPr>
        <p:spPr>
          <a:xfrm>
            <a:off x="9346557" y="4035492"/>
            <a:ext cx="1158981"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Regional Trainings</a:t>
            </a:r>
          </a:p>
        </p:txBody>
      </p:sp>
      <p:sp>
        <p:nvSpPr>
          <p:cNvPr id="126" name="TextBox 125">
            <a:extLst>
              <a:ext uri="{FF2B5EF4-FFF2-40B4-BE49-F238E27FC236}">
                <a16:creationId xmlns:a16="http://schemas.microsoft.com/office/drawing/2014/main" id="{3F61B841-5CF6-492E-9C24-9AD6C26AACDF}"/>
              </a:ext>
            </a:extLst>
          </p:cNvPr>
          <p:cNvSpPr txBox="1"/>
          <p:nvPr/>
        </p:nvSpPr>
        <p:spPr>
          <a:xfrm>
            <a:off x="8472047" y="4788543"/>
            <a:ext cx="1365994"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Individual Consultation</a:t>
            </a:r>
          </a:p>
        </p:txBody>
      </p:sp>
      <p:sp>
        <p:nvSpPr>
          <p:cNvPr id="127" name="TextBox 126">
            <a:extLst>
              <a:ext uri="{FF2B5EF4-FFF2-40B4-BE49-F238E27FC236}">
                <a16:creationId xmlns:a16="http://schemas.microsoft.com/office/drawing/2014/main" id="{3F61B841-5CF6-492E-9C24-9AD6C26AACDF}"/>
              </a:ext>
            </a:extLst>
          </p:cNvPr>
          <p:cNvSpPr txBox="1"/>
          <p:nvPr/>
        </p:nvSpPr>
        <p:spPr>
          <a:xfrm>
            <a:off x="7389008" y="4818770"/>
            <a:ext cx="1038746" cy="430887"/>
          </a:xfrm>
          <a:prstGeom prst="rect">
            <a:avLst/>
          </a:prstGeom>
          <a:noFill/>
        </p:spPr>
        <p:txBody>
          <a:bodyPr wrap="non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Annual </a:t>
            </a:r>
            <a:b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b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Conference</a:t>
            </a:r>
          </a:p>
        </p:txBody>
      </p:sp>
      <p:sp>
        <p:nvSpPr>
          <p:cNvPr id="128" name="TextBox 127">
            <a:extLst>
              <a:ext uri="{FF2B5EF4-FFF2-40B4-BE49-F238E27FC236}">
                <a16:creationId xmlns:a16="http://schemas.microsoft.com/office/drawing/2014/main" id="{3F61B841-5CF6-492E-9C24-9AD6C26AACDF}"/>
              </a:ext>
            </a:extLst>
          </p:cNvPr>
          <p:cNvSpPr txBox="1"/>
          <p:nvPr/>
        </p:nvSpPr>
        <p:spPr>
          <a:xfrm>
            <a:off x="6365689" y="4034187"/>
            <a:ext cx="1227999"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Newsletters</a:t>
            </a:r>
          </a:p>
        </p:txBody>
      </p:sp>
      <p:sp>
        <p:nvSpPr>
          <p:cNvPr id="129" name="TextBox 128">
            <a:extLst>
              <a:ext uri="{FF2B5EF4-FFF2-40B4-BE49-F238E27FC236}">
                <a16:creationId xmlns:a16="http://schemas.microsoft.com/office/drawing/2014/main" id="{3F61B841-5CF6-492E-9C24-9AD6C26AACDF}"/>
              </a:ext>
            </a:extLst>
          </p:cNvPr>
          <p:cNvSpPr txBox="1"/>
          <p:nvPr/>
        </p:nvSpPr>
        <p:spPr>
          <a:xfrm>
            <a:off x="6403966" y="3017041"/>
            <a:ext cx="1071425" cy="30777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Webinars</a:t>
            </a:r>
          </a:p>
        </p:txBody>
      </p:sp>
      <p:sp>
        <p:nvSpPr>
          <p:cNvPr id="130" name="TextBox 129">
            <a:extLst>
              <a:ext uri="{FF2B5EF4-FFF2-40B4-BE49-F238E27FC236}">
                <a16:creationId xmlns:a16="http://schemas.microsoft.com/office/drawing/2014/main" id="{3F61B841-5CF6-492E-9C24-9AD6C26AACDF}"/>
              </a:ext>
            </a:extLst>
          </p:cNvPr>
          <p:cNvSpPr txBox="1"/>
          <p:nvPr/>
        </p:nvSpPr>
        <p:spPr>
          <a:xfrm>
            <a:off x="6766016" y="1899297"/>
            <a:ext cx="1346270" cy="52322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Research Publications</a:t>
            </a:r>
          </a:p>
        </p:txBody>
      </p:sp>
      <p:sp>
        <p:nvSpPr>
          <p:cNvPr id="131" name="Freeform 130"/>
          <p:cNvSpPr>
            <a:spLocks/>
          </p:cNvSpPr>
          <p:nvPr/>
        </p:nvSpPr>
        <p:spPr bwMode="auto">
          <a:xfrm>
            <a:off x="5660532" y="2655664"/>
            <a:ext cx="808100" cy="727781"/>
          </a:xfrm>
          <a:custGeom>
            <a:avLst/>
            <a:gdLst>
              <a:gd name="T0" fmla="*/ 1215 w 2465"/>
              <a:gd name="T1" fmla="*/ 2207 h 2223"/>
              <a:gd name="T2" fmla="*/ 1366 w 2465"/>
              <a:gd name="T3" fmla="*/ 2222 h 2223"/>
              <a:gd name="T4" fmla="*/ 1507 w 2465"/>
              <a:gd name="T5" fmla="*/ 2222 h 2223"/>
              <a:gd name="T6" fmla="*/ 1638 w 2465"/>
              <a:gd name="T7" fmla="*/ 2209 h 2223"/>
              <a:gd name="T8" fmla="*/ 1759 w 2465"/>
              <a:gd name="T9" fmla="*/ 2182 h 2223"/>
              <a:gd name="T10" fmla="*/ 1870 w 2465"/>
              <a:gd name="T11" fmla="*/ 2145 h 2223"/>
              <a:gd name="T12" fmla="*/ 1971 w 2465"/>
              <a:gd name="T13" fmla="*/ 2096 h 2223"/>
              <a:gd name="T14" fmla="*/ 2063 w 2465"/>
              <a:gd name="T15" fmla="*/ 2037 h 2223"/>
              <a:gd name="T16" fmla="*/ 2144 w 2465"/>
              <a:gd name="T17" fmla="*/ 1970 h 2223"/>
              <a:gd name="T18" fmla="*/ 2217 w 2465"/>
              <a:gd name="T19" fmla="*/ 1895 h 2223"/>
              <a:gd name="T20" fmla="*/ 2281 w 2465"/>
              <a:gd name="T21" fmla="*/ 1813 h 2223"/>
              <a:gd name="T22" fmla="*/ 2334 w 2465"/>
              <a:gd name="T23" fmla="*/ 1726 h 2223"/>
              <a:gd name="T24" fmla="*/ 2378 w 2465"/>
              <a:gd name="T25" fmla="*/ 1633 h 2223"/>
              <a:gd name="T26" fmla="*/ 2414 w 2465"/>
              <a:gd name="T27" fmla="*/ 1538 h 2223"/>
              <a:gd name="T28" fmla="*/ 2440 w 2465"/>
              <a:gd name="T29" fmla="*/ 1439 h 2223"/>
              <a:gd name="T30" fmla="*/ 2457 w 2465"/>
              <a:gd name="T31" fmla="*/ 1339 h 2223"/>
              <a:gd name="T32" fmla="*/ 2465 w 2465"/>
              <a:gd name="T33" fmla="*/ 1239 h 2223"/>
              <a:gd name="T34" fmla="*/ 2465 w 2465"/>
              <a:gd name="T35" fmla="*/ 1184 h 2223"/>
              <a:gd name="T36" fmla="*/ 2462 w 2465"/>
              <a:gd name="T37" fmla="*/ 1129 h 2223"/>
              <a:gd name="T38" fmla="*/ 2457 w 2465"/>
              <a:gd name="T39" fmla="*/ 1075 h 2223"/>
              <a:gd name="T40" fmla="*/ 2448 w 2465"/>
              <a:gd name="T41" fmla="*/ 1022 h 2223"/>
              <a:gd name="T42" fmla="*/ 2436 w 2465"/>
              <a:gd name="T43" fmla="*/ 969 h 2223"/>
              <a:gd name="T44" fmla="*/ 2421 w 2465"/>
              <a:gd name="T45" fmla="*/ 917 h 2223"/>
              <a:gd name="T46" fmla="*/ 2404 w 2465"/>
              <a:gd name="T47" fmla="*/ 866 h 2223"/>
              <a:gd name="T48" fmla="*/ 2383 w 2465"/>
              <a:gd name="T49" fmla="*/ 817 h 2223"/>
              <a:gd name="T50" fmla="*/ 2360 w 2465"/>
              <a:gd name="T51" fmla="*/ 768 h 2223"/>
              <a:gd name="T52" fmla="*/ 2334 w 2465"/>
              <a:gd name="T53" fmla="*/ 721 h 2223"/>
              <a:gd name="T54" fmla="*/ 2306 w 2465"/>
              <a:gd name="T55" fmla="*/ 675 h 2223"/>
              <a:gd name="T56" fmla="*/ 2275 w 2465"/>
              <a:gd name="T57" fmla="*/ 631 h 2223"/>
              <a:gd name="T58" fmla="*/ 2242 w 2465"/>
              <a:gd name="T59" fmla="*/ 588 h 2223"/>
              <a:gd name="T60" fmla="*/ 2206 w 2465"/>
              <a:gd name="T61" fmla="*/ 549 h 2223"/>
              <a:gd name="T62" fmla="*/ 2167 w 2465"/>
              <a:gd name="T63" fmla="*/ 510 h 2223"/>
              <a:gd name="T64" fmla="*/ 2128 w 2465"/>
              <a:gd name="T65" fmla="*/ 474 h 2223"/>
              <a:gd name="T66" fmla="*/ 2076 w 2465"/>
              <a:gd name="T67" fmla="*/ 433 h 2223"/>
              <a:gd name="T68" fmla="*/ 2022 w 2465"/>
              <a:gd name="T69" fmla="*/ 397 h 2223"/>
              <a:gd name="T70" fmla="*/ 1966 w 2465"/>
              <a:gd name="T71" fmla="*/ 365 h 2223"/>
              <a:gd name="T72" fmla="*/ 1909 w 2465"/>
              <a:gd name="T73" fmla="*/ 336 h 2223"/>
              <a:gd name="T74" fmla="*/ 1849 w 2465"/>
              <a:gd name="T75" fmla="*/ 312 h 2223"/>
              <a:gd name="T76" fmla="*/ 1789 w 2465"/>
              <a:gd name="T77" fmla="*/ 291 h 2223"/>
              <a:gd name="T78" fmla="*/ 1726 w 2465"/>
              <a:gd name="T79" fmla="*/ 271 h 2223"/>
              <a:gd name="T80" fmla="*/ 1663 w 2465"/>
              <a:gd name="T81" fmla="*/ 254 h 2223"/>
              <a:gd name="T82" fmla="*/ 1536 w 2465"/>
              <a:gd name="T83" fmla="*/ 227 h 2223"/>
              <a:gd name="T84" fmla="*/ 1406 w 2465"/>
              <a:gd name="T85" fmla="*/ 205 h 2223"/>
              <a:gd name="T86" fmla="*/ 1276 w 2465"/>
              <a:gd name="T87" fmla="*/ 184 h 2223"/>
              <a:gd name="T88" fmla="*/ 1148 w 2465"/>
              <a:gd name="T89" fmla="*/ 161 h 2223"/>
              <a:gd name="T90" fmla="*/ 1024 w 2465"/>
              <a:gd name="T91" fmla="*/ 137 h 2223"/>
              <a:gd name="T92" fmla="*/ 902 w 2465"/>
              <a:gd name="T93" fmla="*/ 114 h 2223"/>
              <a:gd name="T94" fmla="*/ 782 w 2465"/>
              <a:gd name="T95" fmla="*/ 91 h 2223"/>
              <a:gd name="T96" fmla="*/ 667 w 2465"/>
              <a:gd name="T97" fmla="*/ 69 h 2223"/>
              <a:gd name="T98" fmla="*/ 559 w 2465"/>
              <a:gd name="T99" fmla="*/ 49 h 2223"/>
              <a:gd name="T100" fmla="*/ 460 w 2465"/>
              <a:gd name="T101" fmla="*/ 30 h 2223"/>
              <a:gd name="T102" fmla="*/ 369 w 2465"/>
              <a:gd name="T103" fmla="*/ 13 h 2223"/>
              <a:gd name="T104" fmla="*/ 292 w 2465"/>
              <a:gd name="T105" fmla="*/ 0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5" h="2223">
                <a:moveTo>
                  <a:pt x="0" y="2025"/>
                </a:moveTo>
                <a:lnTo>
                  <a:pt x="1215" y="2207"/>
                </a:lnTo>
                <a:lnTo>
                  <a:pt x="1292" y="2216"/>
                </a:lnTo>
                <a:lnTo>
                  <a:pt x="1366" y="2222"/>
                </a:lnTo>
                <a:lnTo>
                  <a:pt x="1438" y="2223"/>
                </a:lnTo>
                <a:lnTo>
                  <a:pt x="1507" y="2222"/>
                </a:lnTo>
                <a:lnTo>
                  <a:pt x="1574" y="2218"/>
                </a:lnTo>
                <a:lnTo>
                  <a:pt x="1638" y="2209"/>
                </a:lnTo>
                <a:lnTo>
                  <a:pt x="1700" y="2198"/>
                </a:lnTo>
                <a:lnTo>
                  <a:pt x="1759" y="2182"/>
                </a:lnTo>
                <a:lnTo>
                  <a:pt x="1815" y="2165"/>
                </a:lnTo>
                <a:lnTo>
                  <a:pt x="1870" y="2145"/>
                </a:lnTo>
                <a:lnTo>
                  <a:pt x="1922" y="2122"/>
                </a:lnTo>
                <a:lnTo>
                  <a:pt x="1971" y="2096"/>
                </a:lnTo>
                <a:lnTo>
                  <a:pt x="2018" y="2068"/>
                </a:lnTo>
                <a:lnTo>
                  <a:pt x="2063" y="2037"/>
                </a:lnTo>
                <a:lnTo>
                  <a:pt x="2104" y="2005"/>
                </a:lnTo>
                <a:lnTo>
                  <a:pt x="2144" y="1970"/>
                </a:lnTo>
                <a:lnTo>
                  <a:pt x="2183" y="1933"/>
                </a:lnTo>
                <a:lnTo>
                  <a:pt x="2217" y="1895"/>
                </a:lnTo>
                <a:lnTo>
                  <a:pt x="2250" y="1855"/>
                </a:lnTo>
                <a:lnTo>
                  <a:pt x="2281" y="1813"/>
                </a:lnTo>
                <a:lnTo>
                  <a:pt x="2308" y="1770"/>
                </a:lnTo>
                <a:lnTo>
                  <a:pt x="2334" y="1726"/>
                </a:lnTo>
                <a:lnTo>
                  <a:pt x="2358" y="1680"/>
                </a:lnTo>
                <a:lnTo>
                  <a:pt x="2378" y="1633"/>
                </a:lnTo>
                <a:lnTo>
                  <a:pt x="2397" y="1586"/>
                </a:lnTo>
                <a:lnTo>
                  <a:pt x="2414" y="1538"/>
                </a:lnTo>
                <a:lnTo>
                  <a:pt x="2428" y="1489"/>
                </a:lnTo>
                <a:lnTo>
                  <a:pt x="2440" y="1439"/>
                </a:lnTo>
                <a:lnTo>
                  <a:pt x="2449" y="1390"/>
                </a:lnTo>
                <a:lnTo>
                  <a:pt x="2457" y="1339"/>
                </a:lnTo>
                <a:lnTo>
                  <a:pt x="2462" y="1288"/>
                </a:lnTo>
                <a:lnTo>
                  <a:pt x="2465" y="1239"/>
                </a:lnTo>
                <a:lnTo>
                  <a:pt x="2465" y="1211"/>
                </a:lnTo>
                <a:lnTo>
                  <a:pt x="2465" y="1184"/>
                </a:lnTo>
                <a:lnTo>
                  <a:pt x="2464" y="1156"/>
                </a:lnTo>
                <a:lnTo>
                  <a:pt x="2462" y="1129"/>
                </a:lnTo>
                <a:lnTo>
                  <a:pt x="2460" y="1102"/>
                </a:lnTo>
                <a:lnTo>
                  <a:pt x="2457" y="1075"/>
                </a:lnTo>
                <a:lnTo>
                  <a:pt x="2452" y="1048"/>
                </a:lnTo>
                <a:lnTo>
                  <a:pt x="2448" y="1022"/>
                </a:lnTo>
                <a:lnTo>
                  <a:pt x="2442" y="995"/>
                </a:lnTo>
                <a:lnTo>
                  <a:pt x="2436" y="969"/>
                </a:lnTo>
                <a:lnTo>
                  <a:pt x="2429" y="942"/>
                </a:lnTo>
                <a:lnTo>
                  <a:pt x="2421" y="917"/>
                </a:lnTo>
                <a:lnTo>
                  <a:pt x="2413" y="891"/>
                </a:lnTo>
                <a:lnTo>
                  <a:pt x="2404" y="866"/>
                </a:lnTo>
                <a:lnTo>
                  <a:pt x="2394" y="841"/>
                </a:lnTo>
                <a:lnTo>
                  <a:pt x="2383" y="817"/>
                </a:lnTo>
                <a:lnTo>
                  <a:pt x="2372" y="791"/>
                </a:lnTo>
                <a:lnTo>
                  <a:pt x="2360" y="768"/>
                </a:lnTo>
                <a:lnTo>
                  <a:pt x="2348" y="744"/>
                </a:lnTo>
                <a:lnTo>
                  <a:pt x="2334" y="721"/>
                </a:lnTo>
                <a:lnTo>
                  <a:pt x="2320" y="697"/>
                </a:lnTo>
                <a:lnTo>
                  <a:pt x="2306" y="675"/>
                </a:lnTo>
                <a:lnTo>
                  <a:pt x="2290" y="652"/>
                </a:lnTo>
                <a:lnTo>
                  <a:pt x="2275" y="631"/>
                </a:lnTo>
                <a:lnTo>
                  <a:pt x="2259" y="609"/>
                </a:lnTo>
                <a:lnTo>
                  <a:pt x="2242" y="588"/>
                </a:lnTo>
                <a:lnTo>
                  <a:pt x="2224" y="568"/>
                </a:lnTo>
                <a:lnTo>
                  <a:pt x="2206" y="549"/>
                </a:lnTo>
                <a:lnTo>
                  <a:pt x="2187" y="529"/>
                </a:lnTo>
                <a:lnTo>
                  <a:pt x="2167" y="510"/>
                </a:lnTo>
                <a:lnTo>
                  <a:pt x="2147" y="491"/>
                </a:lnTo>
                <a:lnTo>
                  <a:pt x="2128" y="474"/>
                </a:lnTo>
                <a:lnTo>
                  <a:pt x="2102" y="453"/>
                </a:lnTo>
                <a:lnTo>
                  <a:pt x="2076" y="433"/>
                </a:lnTo>
                <a:lnTo>
                  <a:pt x="2049" y="414"/>
                </a:lnTo>
                <a:lnTo>
                  <a:pt x="2022" y="397"/>
                </a:lnTo>
                <a:lnTo>
                  <a:pt x="1994" y="380"/>
                </a:lnTo>
                <a:lnTo>
                  <a:pt x="1966" y="365"/>
                </a:lnTo>
                <a:lnTo>
                  <a:pt x="1937" y="350"/>
                </a:lnTo>
                <a:lnTo>
                  <a:pt x="1909" y="336"/>
                </a:lnTo>
                <a:lnTo>
                  <a:pt x="1879" y="324"/>
                </a:lnTo>
                <a:lnTo>
                  <a:pt x="1849" y="312"/>
                </a:lnTo>
                <a:lnTo>
                  <a:pt x="1820" y="301"/>
                </a:lnTo>
                <a:lnTo>
                  <a:pt x="1789" y="291"/>
                </a:lnTo>
                <a:lnTo>
                  <a:pt x="1758" y="281"/>
                </a:lnTo>
                <a:lnTo>
                  <a:pt x="1726" y="271"/>
                </a:lnTo>
                <a:lnTo>
                  <a:pt x="1695" y="263"/>
                </a:lnTo>
                <a:lnTo>
                  <a:pt x="1663" y="254"/>
                </a:lnTo>
                <a:lnTo>
                  <a:pt x="1599" y="240"/>
                </a:lnTo>
                <a:lnTo>
                  <a:pt x="1536" y="227"/>
                </a:lnTo>
                <a:lnTo>
                  <a:pt x="1471" y="216"/>
                </a:lnTo>
                <a:lnTo>
                  <a:pt x="1406" y="205"/>
                </a:lnTo>
                <a:lnTo>
                  <a:pt x="1341" y="194"/>
                </a:lnTo>
                <a:lnTo>
                  <a:pt x="1276" y="184"/>
                </a:lnTo>
                <a:lnTo>
                  <a:pt x="1212" y="173"/>
                </a:lnTo>
                <a:lnTo>
                  <a:pt x="1148" y="161"/>
                </a:lnTo>
                <a:lnTo>
                  <a:pt x="1086" y="150"/>
                </a:lnTo>
                <a:lnTo>
                  <a:pt x="1024" y="137"/>
                </a:lnTo>
                <a:lnTo>
                  <a:pt x="962" y="125"/>
                </a:lnTo>
                <a:lnTo>
                  <a:pt x="902" y="114"/>
                </a:lnTo>
                <a:lnTo>
                  <a:pt x="841" y="102"/>
                </a:lnTo>
                <a:lnTo>
                  <a:pt x="782" y="91"/>
                </a:lnTo>
                <a:lnTo>
                  <a:pt x="724" y="80"/>
                </a:lnTo>
                <a:lnTo>
                  <a:pt x="667" y="69"/>
                </a:lnTo>
                <a:lnTo>
                  <a:pt x="612" y="59"/>
                </a:lnTo>
                <a:lnTo>
                  <a:pt x="559" y="49"/>
                </a:lnTo>
                <a:lnTo>
                  <a:pt x="508" y="39"/>
                </a:lnTo>
                <a:lnTo>
                  <a:pt x="460" y="30"/>
                </a:lnTo>
                <a:lnTo>
                  <a:pt x="413" y="22"/>
                </a:lnTo>
                <a:lnTo>
                  <a:pt x="369" y="13"/>
                </a:lnTo>
                <a:lnTo>
                  <a:pt x="330" y="6"/>
                </a:lnTo>
                <a:lnTo>
                  <a:pt x="292" y="0"/>
                </a:lnTo>
                <a:lnTo>
                  <a:pt x="0" y="2025"/>
                </a:lnTo>
                <a:close/>
              </a:path>
            </a:pathLst>
          </a:custGeom>
          <a:solidFill>
            <a:schemeClr val="tx1">
              <a:alpha val="34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32" name="Freeform 33"/>
          <p:cNvSpPr>
            <a:spLocks/>
          </p:cNvSpPr>
          <p:nvPr/>
        </p:nvSpPr>
        <p:spPr bwMode="auto">
          <a:xfrm>
            <a:off x="5656434" y="2640912"/>
            <a:ext cx="783512" cy="734337"/>
          </a:xfrm>
          <a:custGeom>
            <a:avLst/>
            <a:gdLst>
              <a:gd name="T0" fmla="*/ 1178 w 2389"/>
              <a:gd name="T1" fmla="*/ 2223 h 2241"/>
              <a:gd name="T2" fmla="*/ 1324 w 2389"/>
              <a:gd name="T3" fmla="*/ 2239 h 2241"/>
              <a:gd name="T4" fmla="*/ 1460 w 2389"/>
              <a:gd name="T5" fmla="*/ 2240 h 2241"/>
              <a:gd name="T6" fmla="*/ 1587 w 2389"/>
              <a:gd name="T7" fmla="*/ 2227 h 2241"/>
              <a:gd name="T8" fmla="*/ 1703 w 2389"/>
              <a:gd name="T9" fmla="*/ 2200 h 2241"/>
              <a:gd name="T10" fmla="*/ 1811 w 2389"/>
              <a:gd name="T11" fmla="*/ 2162 h 2241"/>
              <a:gd name="T12" fmla="*/ 1909 w 2389"/>
              <a:gd name="T13" fmla="*/ 2113 h 2241"/>
              <a:gd name="T14" fmla="*/ 1998 w 2389"/>
              <a:gd name="T15" fmla="*/ 2054 h 2241"/>
              <a:gd name="T16" fmla="*/ 2077 w 2389"/>
              <a:gd name="T17" fmla="*/ 1986 h 2241"/>
              <a:gd name="T18" fmla="*/ 2148 w 2389"/>
              <a:gd name="T19" fmla="*/ 1910 h 2241"/>
              <a:gd name="T20" fmla="*/ 2208 w 2389"/>
              <a:gd name="T21" fmla="*/ 1828 h 2241"/>
              <a:gd name="T22" fmla="*/ 2261 w 2389"/>
              <a:gd name="T23" fmla="*/ 1739 h 2241"/>
              <a:gd name="T24" fmla="*/ 2304 w 2389"/>
              <a:gd name="T25" fmla="*/ 1647 h 2241"/>
              <a:gd name="T26" fmla="*/ 2338 w 2389"/>
              <a:gd name="T27" fmla="*/ 1551 h 2241"/>
              <a:gd name="T28" fmla="*/ 2363 w 2389"/>
              <a:gd name="T29" fmla="*/ 1452 h 2241"/>
              <a:gd name="T30" fmla="*/ 2380 w 2389"/>
              <a:gd name="T31" fmla="*/ 1350 h 2241"/>
              <a:gd name="T32" fmla="*/ 2387 w 2389"/>
              <a:gd name="T33" fmla="*/ 1249 h 2241"/>
              <a:gd name="T34" fmla="*/ 2389 w 2389"/>
              <a:gd name="T35" fmla="*/ 1194 h 2241"/>
              <a:gd name="T36" fmla="*/ 2385 w 2389"/>
              <a:gd name="T37" fmla="*/ 1138 h 2241"/>
              <a:gd name="T38" fmla="*/ 2380 w 2389"/>
              <a:gd name="T39" fmla="*/ 1084 h 2241"/>
              <a:gd name="T40" fmla="*/ 2371 w 2389"/>
              <a:gd name="T41" fmla="*/ 1030 h 2241"/>
              <a:gd name="T42" fmla="*/ 2360 w 2389"/>
              <a:gd name="T43" fmla="*/ 977 h 2241"/>
              <a:gd name="T44" fmla="*/ 2346 w 2389"/>
              <a:gd name="T45" fmla="*/ 924 h 2241"/>
              <a:gd name="T46" fmla="*/ 2328 w 2389"/>
              <a:gd name="T47" fmla="*/ 874 h 2241"/>
              <a:gd name="T48" fmla="*/ 2308 w 2389"/>
              <a:gd name="T49" fmla="*/ 823 h 2241"/>
              <a:gd name="T50" fmla="*/ 2286 w 2389"/>
              <a:gd name="T51" fmla="*/ 775 h 2241"/>
              <a:gd name="T52" fmla="*/ 2261 w 2389"/>
              <a:gd name="T53" fmla="*/ 727 h 2241"/>
              <a:gd name="T54" fmla="*/ 2233 w 2389"/>
              <a:gd name="T55" fmla="*/ 682 h 2241"/>
              <a:gd name="T56" fmla="*/ 2204 w 2389"/>
              <a:gd name="T57" fmla="*/ 637 h 2241"/>
              <a:gd name="T58" fmla="*/ 2171 w 2389"/>
              <a:gd name="T59" fmla="*/ 595 h 2241"/>
              <a:gd name="T60" fmla="*/ 2137 w 2389"/>
              <a:gd name="T61" fmla="*/ 554 h 2241"/>
              <a:gd name="T62" fmla="*/ 2099 w 2389"/>
              <a:gd name="T63" fmla="*/ 515 h 2241"/>
              <a:gd name="T64" fmla="*/ 2061 w 2389"/>
              <a:gd name="T65" fmla="*/ 478 h 2241"/>
              <a:gd name="T66" fmla="*/ 2011 w 2389"/>
              <a:gd name="T67" fmla="*/ 437 h 2241"/>
              <a:gd name="T68" fmla="*/ 1959 w 2389"/>
              <a:gd name="T69" fmla="*/ 401 h 2241"/>
              <a:gd name="T70" fmla="*/ 1905 w 2389"/>
              <a:gd name="T71" fmla="*/ 369 h 2241"/>
              <a:gd name="T72" fmla="*/ 1849 w 2389"/>
              <a:gd name="T73" fmla="*/ 340 h 2241"/>
              <a:gd name="T74" fmla="*/ 1791 w 2389"/>
              <a:gd name="T75" fmla="*/ 316 h 2241"/>
              <a:gd name="T76" fmla="*/ 1732 w 2389"/>
              <a:gd name="T77" fmla="*/ 294 h 2241"/>
              <a:gd name="T78" fmla="*/ 1673 w 2389"/>
              <a:gd name="T79" fmla="*/ 275 h 2241"/>
              <a:gd name="T80" fmla="*/ 1612 w 2389"/>
              <a:gd name="T81" fmla="*/ 258 h 2241"/>
              <a:gd name="T82" fmla="*/ 1488 w 2389"/>
              <a:gd name="T83" fmla="*/ 231 h 2241"/>
              <a:gd name="T84" fmla="*/ 1361 w 2389"/>
              <a:gd name="T85" fmla="*/ 208 h 2241"/>
              <a:gd name="T86" fmla="*/ 1236 w 2389"/>
              <a:gd name="T87" fmla="*/ 186 h 2241"/>
              <a:gd name="T88" fmla="*/ 1113 w 2389"/>
              <a:gd name="T89" fmla="*/ 164 h 2241"/>
              <a:gd name="T90" fmla="*/ 992 w 2389"/>
              <a:gd name="T91" fmla="*/ 141 h 2241"/>
              <a:gd name="T92" fmla="*/ 873 w 2389"/>
              <a:gd name="T93" fmla="*/ 116 h 2241"/>
              <a:gd name="T94" fmla="*/ 758 w 2389"/>
              <a:gd name="T95" fmla="*/ 94 h 2241"/>
              <a:gd name="T96" fmla="*/ 647 w 2389"/>
              <a:gd name="T97" fmla="*/ 72 h 2241"/>
              <a:gd name="T98" fmla="*/ 542 w 2389"/>
              <a:gd name="T99" fmla="*/ 51 h 2241"/>
              <a:gd name="T100" fmla="*/ 445 w 2389"/>
              <a:gd name="T101" fmla="*/ 32 h 2241"/>
              <a:gd name="T102" fmla="*/ 358 w 2389"/>
              <a:gd name="T103" fmla="*/ 15 h 2241"/>
              <a:gd name="T104" fmla="*/ 284 w 2389"/>
              <a:gd name="T105"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9" h="2241">
                <a:moveTo>
                  <a:pt x="0" y="2041"/>
                </a:moveTo>
                <a:lnTo>
                  <a:pt x="1178" y="2223"/>
                </a:lnTo>
                <a:lnTo>
                  <a:pt x="1251" y="2233"/>
                </a:lnTo>
                <a:lnTo>
                  <a:pt x="1324" y="2239"/>
                </a:lnTo>
                <a:lnTo>
                  <a:pt x="1393" y="2241"/>
                </a:lnTo>
                <a:lnTo>
                  <a:pt x="1460" y="2240"/>
                </a:lnTo>
                <a:lnTo>
                  <a:pt x="1524" y="2234"/>
                </a:lnTo>
                <a:lnTo>
                  <a:pt x="1587" y="2227"/>
                </a:lnTo>
                <a:lnTo>
                  <a:pt x="1646" y="2215"/>
                </a:lnTo>
                <a:lnTo>
                  <a:pt x="1703" y="2200"/>
                </a:lnTo>
                <a:lnTo>
                  <a:pt x="1758" y="2183"/>
                </a:lnTo>
                <a:lnTo>
                  <a:pt x="1811" y="2162"/>
                </a:lnTo>
                <a:lnTo>
                  <a:pt x="1862" y="2139"/>
                </a:lnTo>
                <a:lnTo>
                  <a:pt x="1909" y="2113"/>
                </a:lnTo>
                <a:lnTo>
                  <a:pt x="1955" y="2084"/>
                </a:lnTo>
                <a:lnTo>
                  <a:pt x="1998" y="2054"/>
                </a:lnTo>
                <a:lnTo>
                  <a:pt x="2039" y="2021"/>
                </a:lnTo>
                <a:lnTo>
                  <a:pt x="2077" y="1986"/>
                </a:lnTo>
                <a:lnTo>
                  <a:pt x="2114" y="1949"/>
                </a:lnTo>
                <a:lnTo>
                  <a:pt x="2148" y="1910"/>
                </a:lnTo>
                <a:lnTo>
                  <a:pt x="2180" y="1869"/>
                </a:lnTo>
                <a:lnTo>
                  <a:pt x="2208" y="1828"/>
                </a:lnTo>
                <a:lnTo>
                  <a:pt x="2236" y="1785"/>
                </a:lnTo>
                <a:lnTo>
                  <a:pt x="2261" y="1739"/>
                </a:lnTo>
                <a:lnTo>
                  <a:pt x="2283" y="1694"/>
                </a:lnTo>
                <a:lnTo>
                  <a:pt x="2304" y="1647"/>
                </a:lnTo>
                <a:lnTo>
                  <a:pt x="2321" y="1599"/>
                </a:lnTo>
                <a:lnTo>
                  <a:pt x="2338" y="1551"/>
                </a:lnTo>
                <a:lnTo>
                  <a:pt x="2351" y="1501"/>
                </a:lnTo>
                <a:lnTo>
                  <a:pt x="2363" y="1452"/>
                </a:lnTo>
                <a:lnTo>
                  <a:pt x="2373" y="1401"/>
                </a:lnTo>
                <a:lnTo>
                  <a:pt x="2380" y="1350"/>
                </a:lnTo>
                <a:lnTo>
                  <a:pt x="2385" y="1299"/>
                </a:lnTo>
                <a:lnTo>
                  <a:pt x="2387" y="1249"/>
                </a:lnTo>
                <a:lnTo>
                  <a:pt x="2389" y="1221"/>
                </a:lnTo>
                <a:lnTo>
                  <a:pt x="2389" y="1194"/>
                </a:lnTo>
                <a:lnTo>
                  <a:pt x="2387" y="1166"/>
                </a:lnTo>
                <a:lnTo>
                  <a:pt x="2385" y="1138"/>
                </a:lnTo>
                <a:lnTo>
                  <a:pt x="2383" y="1111"/>
                </a:lnTo>
                <a:lnTo>
                  <a:pt x="2380" y="1084"/>
                </a:lnTo>
                <a:lnTo>
                  <a:pt x="2375" y="1057"/>
                </a:lnTo>
                <a:lnTo>
                  <a:pt x="2371" y="1030"/>
                </a:lnTo>
                <a:lnTo>
                  <a:pt x="2365" y="1004"/>
                </a:lnTo>
                <a:lnTo>
                  <a:pt x="2360" y="977"/>
                </a:lnTo>
                <a:lnTo>
                  <a:pt x="2352" y="951"/>
                </a:lnTo>
                <a:lnTo>
                  <a:pt x="2346" y="924"/>
                </a:lnTo>
                <a:lnTo>
                  <a:pt x="2337" y="899"/>
                </a:lnTo>
                <a:lnTo>
                  <a:pt x="2328" y="874"/>
                </a:lnTo>
                <a:lnTo>
                  <a:pt x="2318" y="848"/>
                </a:lnTo>
                <a:lnTo>
                  <a:pt x="2308" y="823"/>
                </a:lnTo>
                <a:lnTo>
                  <a:pt x="2297" y="799"/>
                </a:lnTo>
                <a:lnTo>
                  <a:pt x="2286" y="775"/>
                </a:lnTo>
                <a:lnTo>
                  <a:pt x="2274" y="751"/>
                </a:lnTo>
                <a:lnTo>
                  <a:pt x="2261" y="727"/>
                </a:lnTo>
                <a:lnTo>
                  <a:pt x="2248" y="704"/>
                </a:lnTo>
                <a:lnTo>
                  <a:pt x="2233" y="682"/>
                </a:lnTo>
                <a:lnTo>
                  <a:pt x="2219" y="659"/>
                </a:lnTo>
                <a:lnTo>
                  <a:pt x="2204" y="637"/>
                </a:lnTo>
                <a:lnTo>
                  <a:pt x="2187" y="616"/>
                </a:lnTo>
                <a:lnTo>
                  <a:pt x="2171" y="595"/>
                </a:lnTo>
                <a:lnTo>
                  <a:pt x="2154" y="574"/>
                </a:lnTo>
                <a:lnTo>
                  <a:pt x="2137" y="554"/>
                </a:lnTo>
                <a:lnTo>
                  <a:pt x="2118" y="534"/>
                </a:lnTo>
                <a:lnTo>
                  <a:pt x="2099" y="515"/>
                </a:lnTo>
                <a:lnTo>
                  <a:pt x="2081" y="497"/>
                </a:lnTo>
                <a:lnTo>
                  <a:pt x="2061" y="478"/>
                </a:lnTo>
                <a:lnTo>
                  <a:pt x="2037" y="457"/>
                </a:lnTo>
                <a:lnTo>
                  <a:pt x="2011" y="437"/>
                </a:lnTo>
                <a:lnTo>
                  <a:pt x="1985" y="418"/>
                </a:lnTo>
                <a:lnTo>
                  <a:pt x="1959" y="401"/>
                </a:lnTo>
                <a:lnTo>
                  <a:pt x="1932" y="384"/>
                </a:lnTo>
                <a:lnTo>
                  <a:pt x="1905" y="369"/>
                </a:lnTo>
                <a:lnTo>
                  <a:pt x="1877" y="354"/>
                </a:lnTo>
                <a:lnTo>
                  <a:pt x="1849" y="340"/>
                </a:lnTo>
                <a:lnTo>
                  <a:pt x="1820" y="328"/>
                </a:lnTo>
                <a:lnTo>
                  <a:pt x="1791" y="316"/>
                </a:lnTo>
                <a:lnTo>
                  <a:pt x="1762" y="305"/>
                </a:lnTo>
                <a:lnTo>
                  <a:pt x="1732" y="294"/>
                </a:lnTo>
                <a:lnTo>
                  <a:pt x="1702" y="284"/>
                </a:lnTo>
                <a:lnTo>
                  <a:pt x="1673" y="275"/>
                </a:lnTo>
                <a:lnTo>
                  <a:pt x="1642" y="266"/>
                </a:lnTo>
                <a:lnTo>
                  <a:pt x="1612" y="258"/>
                </a:lnTo>
                <a:lnTo>
                  <a:pt x="1549" y="243"/>
                </a:lnTo>
                <a:lnTo>
                  <a:pt x="1488" y="231"/>
                </a:lnTo>
                <a:lnTo>
                  <a:pt x="1425" y="219"/>
                </a:lnTo>
                <a:lnTo>
                  <a:pt x="1361" y="208"/>
                </a:lnTo>
                <a:lnTo>
                  <a:pt x="1299" y="197"/>
                </a:lnTo>
                <a:lnTo>
                  <a:pt x="1236" y="186"/>
                </a:lnTo>
                <a:lnTo>
                  <a:pt x="1174" y="176"/>
                </a:lnTo>
                <a:lnTo>
                  <a:pt x="1113" y="164"/>
                </a:lnTo>
                <a:lnTo>
                  <a:pt x="1052" y="152"/>
                </a:lnTo>
                <a:lnTo>
                  <a:pt x="992" y="141"/>
                </a:lnTo>
                <a:lnTo>
                  <a:pt x="933" y="128"/>
                </a:lnTo>
                <a:lnTo>
                  <a:pt x="873" y="116"/>
                </a:lnTo>
                <a:lnTo>
                  <a:pt x="815" y="105"/>
                </a:lnTo>
                <a:lnTo>
                  <a:pt x="758" y="94"/>
                </a:lnTo>
                <a:lnTo>
                  <a:pt x="702" y="82"/>
                </a:lnTo>
                <a:lnTo>
                  <a:pt x="647" y="72"/>
                </a:lnTo>
                <a:lnTo>
                  <a:pt x="593" y="61"/>
                </a:lnTo>
                <a:lnTo>
                  <a:pt x="542" y="51"/>
                </a:lnTo>
                <a:lnTo>
                  <a:pt x="493" y="41"/>
                </a:lnTo>
                <a:lnTo>
                  <a:pt x="445" y="32"/>
                </a:lnTo>
                <a:lnTo>
                  <a:pt x="400" y="24"/>
                </a:lnTo>
                <a:lnTo>
                  <a:pt x="358" y="15"/>
                </a:lnTo>
                <a:lnTo>
                  <a:pt x="320" y="7"/>
                </a:lnTo>
                <a:lnTo>
                  <a:pt x="284" y="0"/>
                </a:lnTo>
                <a:lnTo>
                  <a:pt x="0" y="2041"/>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4" name="Oval 3">
            <a:extLst>
              <a:ext uri="{FF2B5EF4-FFF2-40B4-BE49-F238E27FC236}">
                <a16:creationId xmlns:a16="http://schemas.microsoft.com/office/drawing/2014/main" id="{8A741C72-46A3-4C54-9729-822B9627722C}"/>
              </a:ext>
            </a:extLst>
          </p:cNvPr>
          <p:cNvSpPr/>
          <p:nvPr/>
        </p:nvSpPr>
        <p:spPr>
          <a:xfrm>
            <a:off x="6656329" y="1287639"/>
            <a:ext cx="580882" cy="58088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9" name="Oval 98">
            <a:extLst>
              <a:ext uri="{FF2B5EF4-FFF2-40B4-BE49-F238E27FC236}">
                <a16:creationId xmlns:a16="http://schemas.microsoft.com/office/drawing/2014/main" id="{A77E66A5-AB78-44EC-9F50-B40948E6AB8A}"/>
              </a:ext>
            </a:extLst>
          </p:cNvPr>
          <p:cNvSpPr/>
          <p:nvPr/>
        </p:nvSpPr>
        <p:spPr>
          <a:xfrm>
            <a:off x="8241876" y="708519"/>
            <a:ext cx="580882" cy="58088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0" name="Oval 99">
            <a:extLst>
              <a:ext uri="{FF2B5EF4-FFF2-40B4-BE49-F238E27FC236}">
                <a16:creationId xmlns:a16="http://schemas.microsoft.com/office/drawing/2014/main" id="{4F10C3AD-D417-46A3-B467-294381F4DB7A}"/>
              </a:ext>
            </a:extLst>
          </p:cNvPr>
          <p:cNvSpPr/>
          <p:nvPr/>
        </p:nvSpPr>
        <p:spPr>
          <a:xfrm>
            <a:off x="9810227" y="1287351"/>
            <a:ext cx="580882" cy="580882"/>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1" name="Oval 100">
            <a:extLst>
              <a:ext uri="{FF2B5EF4-FFF2-40B4-BE49-F238E27FC236}">
                <a16:creationId xmlns:a16="http://schemas.microsoft.com/office/drawing/2014/main" id="{5DDD555B-3144-4D50-A69C-D152931236A9}"/>
              </a:ext>
            </a:extLst>
          </p:cNvPr>
          <p:cNvSpPr/>
          <p:nvPr/>
        </p:nvSpPr>
        <p:spPr>
          <a:xfrm>
            <a:off x="10649709" y="2755695"/>
            <a:ext cx="580882" cy="580882"/>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2" name="Oval 101">
            <a:extLst>
              <a:ext uri="{FF2B5EF4-FFF2-40B4-BE49-F238E27FC236}">
                <a16:creationId xmlns:a16="http://schemas.microsoft.com/office/drawing/2014/main" id="{1A9E8EB3-738A-452E-9477-2496F8984682}"/>
              </a:ext>
            </a:extLst>
          </p:cNvPr>
          <p:cNvSpPr/>
          <p:nvPr/>
        </p:nvSpPr>
        <p:spPr>
          <a:xfrm>
            <a:off x="10368149" y="4403523"/>
            <a:ext cx="580882" cy="580882"/>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34" name="Oval 133">
            <a:extLst>
              <a:ext uri="{FF2B5EF4-FFF2-40B4-BE49-F238E27FC236}">
                <a16:creationId xmlns:a16="http://schemas.microsoft.com/office/drawing/2014/main" id="{1FEA5CD8-E5D4-4BB1-AB0E-D5A3974D8E95}"/>
              </a:ext>
            </a:extLst>
          </p:cNvPr>
          <p:cNvSpPr/>
          <p:nvPr/>
        </p:nvSpPr>
        <p:spPr>
          <a:xfrm>
            <a:off x="7403011" y="5500803"/>
            <a:ext cx="580882" cy="580882"/>
          </a:xfrm>
          <a:prstGeom prst="ellipse">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35" name="Oval 134">
            <a:extLst>
              <a:ext uri="{FF2B5EF4-FFF2-40B4-BE49-F238E27FC236}">
                <a16:creationId xmlns:a16="http://schemas.microsoft.com/office/drawing/2014/main" id="{B6B55DA5-E0A5-4FD2-82E2-019AD6A3C6C4}"/>
              </a:ext>
            </a:extLst>
          </p:cNvPr>
          <p:cNvSpPr/>
          <p:nvPr/>
        </p:nvSpPr>
        <p:spPr>
          <a:xfrm>
            <a:off x="5798906" y="2756454"/>
            <a:ext cx="580882" cy="580882"/>
          </a:xfrm>
          <a:prstGeom prst="ellipse">
            <a:avLst/>
          </a:prstGeom>
          <a:gradFill flip="none" rotWithShape="1">
            <a:gsLst>
              <a:gs pos="0">
                <a:schemeClr val="tx2">
                  <a:lumMod val="67000"/>
                </a:schemeClr>
              </a:gs>
              <a:gs pos="48000">
                <a:schemeClr val="tx2">
                  <a:lumMod val="97000"/>
                  <a:lumOff val="3000"/>
                </a:schemeClr>
              </a:gs>
              <a:gs pos="100000">
                <a:schemeClr val="tx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36" name="Oval 135">
            <a:extLst>
              <a:ext uri="{FF2B5EF4-FFF2-40B4-BE49-F238E27FC236}">
                <a16:creationId xmlns:a16="http://schemas.microsoft.com/office/drawing/2014/main" id="{286142A4-7304-464F-9E8A-47897C2454ED}"/>
              </a:ext>
            </a:extLst>
          </p:cNvPr>
          <p:cNvSpPr/>
          <p:nvPr/>
        </p:nvSpPr>
        <p:spPr>
          <a:xfrm>
            <a:off x="6090368" y="4410251"/>
            <a:ext cx="580882" cy="580882"/>
          </a:xfrm>
          <a:prstGeom prst="ellipse">
            <a:avLst/>
          </a:prstGeom>
          <a:gradFill flip="none" rotWithShape="1">
            <a:gsLst>
              <a:gs pos="0">
                <a:srgbClr val="124057">
                  <a:lumMod val="67000"/>
                </a:srgbClr>
              </a:gs>
              <a:gs pos="48000">
                <a:srgbClr val="3E5372">
                  <a:lumMod val="97000"/>
                  <a:lumOff val="3000"/>
                </a:srgbClr>
              </a:gs>
              <a:gs pos="100000">
                <a:srgbClr val="5D6186">
                  <a:lumMod val="60000"/>
                  <a:lumOff val="4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6" name="Freeform 12">
            <a:extLst>
              <a:ext uri="{FF2B5EF4-FFF2-40B4-BE49-F238E27FC236}">
                <a16:creationId xmlns:a16="http://schemas.microsoft.com/office/drawing/2014/main" id="{AA0F1520-078C-470F-9A4F-E37D6347E91E}"/>
              </a:ext>
            </a:extLst>
          </p:cNvPr>
          <p:cNvSpPr>
            <a:spLocks noEditPoints="1"/>
          </p:cNvSpPr>
          <p:nvPr/>
        </p:nvSpPr>
        <p:spPr bwMode="auto">
          <a:xfrm>
            <a:off x="10778997" y="2878598"/>
            <a:ext cx="322306" cy="335076"/>
          </a:xfrm>
          <a:custGeom>
            <a:avLst/>
            <a:gdLst>
              <a:gd name="T0" fmla="*/ 1089 w 2603"/>
              <a:gd name="T1" fmla="*/ 2368 h 2712"/>
              <a:gd name="T2" fmla="*/ 119 w 2603"/>
              <a:gd name="T3" fmla="*/ 2377 h 2712"/>
              <a:gd name="T4" fmla="*/ 4 w 2603"/>
              <a:gd name="T5" fmla="*/ 2543 h 2712"/>
              <a:gd name="T6" fmla="*/ 528 w 2603"/>
              <a:gd name="T7" fmla="*/ 2205 h 2712"/>
              <a:gd name="T8" fmla="*/ 1154 w 2603"/>
              <a:gd name="T9" fmla="*/ 2703 h 2712"/>
              <a:gd name="T10" fmla="*/ 2511 w 2603"/>
              <a:gd name="T11" fmla="*/ 2575 h 2712"/>
              <a:gd name="T12" fmla="*/ 2442 w 2603"/>
              <a:gd name="T13" fmla="*/ 2311 h 2712"/>
              <a:gd name="T14" fmla="*/ 1536 w 2603"/>
              <a:gd name="T15" fmla="*/ 2351 h 2712"/>
              <a:gd name="T16" fmla="*/ 1391 w 2603"/>
              <a:gd name="T17" fmla="*/ 2498 h 2712"/>
              <a:gd name="T18" fmla="*/ 2452 w 2603"/>
              <a:gd name="T19" fmla="*/ 2218 h 2712"/>
              <a:gd name="T20" fmla="*/ 2518 w 2603"/>
              <a:gd name="T21" fmla="*/ 2692 h 2712"/>
              <a:gd name="T22" fmla="*/ 164 w 2603"/>
              <a:gd name="T23" fmla="*/ 1637 h 2712"/>
              <a:gd name="T24" fmla="*/ 781 w 2603"/>
              <a:gd name="T25" fmla="*/ 1290 h 2712"/>
              <a:gd name="T26" fmla="*/ 548 w 2603"/>
              <a:gd name="T27" fmla="*/ 2118 h 2712"/>
              <a:gd name="T28" fmla="*/ 766 w 2603"/>
              <a:gd name="T29" fmla="*/ 1382 h 2712"/>
              <a:gd name="T30" fmla="*/ 420 w 2603"/>
              <a:gd name="T31" fmla="*/ 1964 h 2712"/>
              <a:gd name="T32" fmla="*/ 1566 w 2603"/>
              <a:gd name="T33" fmla="*/ 1603 h 2712"/>
              <a:gd name="T34" fmla="*/ 2149 w 2603"/>
              <a:gd name="T35" fmla="*/ 1281 h 2712"/>
              <a:gd name="T36" fmla="*/ 2393 w 2603"/>
              <a:gd name="T37" fmla="*/ 1862 h 2712"/>
              <a:gd name="T38" fmla="*/ 2169 w 2603"/>
              <a:gd name="T39" fmla="*/ 2094 h 2712"/>
              <a:gd name="T40" fmla="*/ 2188 w 2603"/>
              <a:gd name="T41" fmla="*/ 1973 h 2712"/>
              <a:gd name="T42" fmla="*/ 2271 w 2603"/>
              <a:gd name="T43" fmla="*/ 1887 h 2712"/>
              <a:gd name="T44" fmla="*/ 1839 w 2603"/>
              <a:gd name="T45" fmla="*/ 1355 h 2712"/>
              <a:gd name="T46" fmla="*/ 1674 w 2603"/>
              <a:gd name="T47" fmla="*/ 1809 h 2712"/>
              <a:gd name="T48" fmla="*/ 1033 w 2603"/>
              <a:gd name="T49" fmla="*/ 1076 h 2712"/>
              <a:gd name="T50" fmla="*/ 776 w 2603"/>
              <a:gd name="T51" fmla="*/ 954 h 2712"/>
              <a:gd name="T52" fmla="*/ 569 w 2603"/>
              <a:gd name="T53" fmla="*/ 740 h 2712"/>
              <a:gd name="T54" fmla="*/ 1377 w 2603"/>
              <a:gd name="T55" fmla="*/ 2 h 2712"/>
              <a:gd name="T56" fmla="*/ 2183 w 2603"/>
              <a:gd name="T57" fmla="*/ 437 h 2712"/>
              <a:gd name="T58" fmla="*/ 1370 w 2603"/>
              <a:gd name="T59" fmla="*/ 1028 h 2712"/>
              <a:gd name="T60" fmla="*/ 1235 w 2603"/>
              <a:gd name="T61" fmla="*/ 1053 h 2712"/>
              <a:gd name="T62" fmla="*/ 2053 w 2603"/>
              <a:gd name="T63" fmla="*/ 637 h 2712"/>
              <a:gd name="T64" fmla="*/ 2036 w 2603"/>
              <a:gd name="T65" fmla="*/ 200 h 2712"/>
              <a:gd name="T66" fmla="*/ 1803 w 2603"/>
              <a:gd name="T67" fmla="*/ 107 h 2712"/>
              <a:gd name="T68" fmla="*/ 683 w 2603"/>
              <a:gd name="T69" fmla="*/ 302 h 2712"/>
              <a:gd name="T70" fmla="*/ 751 w 2603"/>
              <a:gd name="T71" fmla="*/ 836 h 2712"/>
              <a:gd name="T72" fmla="*/ 1126 w 2603"/>
              <a:gd name="T73" fmla="*/ 965 h 2712"/>
              <a:gd name="T74" fmla="*/ 1235 w 2603"/>
              <a:gd name="T75" fmla="*/ 1053 h 2712"/>
              <a:gd name="T76" fmla="*/ 996 w 2603"/>
              <a:gd name="T77" fmla="*/ 386 h 2712"/>
              <a:gd name="T78" fmla="*/ 1087 w 2603"/>
              <a:gd name="T79" fmla="*/ 576 h 2712"/>
              <a:gd name="T80" fmla="*/ 1034 w 2603"/>
              <a:gd name="T81" fmla="*/ 442 h 2712"/>
              <a:gd name="T82" fmla="*/ 1108 w 2603"/>
              <a:gd name="T83" fmla="*/ 462 h 2712"/>
              <a:gd name="T84" fmla="*/ 1378 w 2603"/>
              <a:gd name="T85" fmla="*/ 343 h 2712"/>
              <a:gd name="T86" fmla="*/ 1311 w 2603"/>
              <a:gd name="T87" fmla="*/ 560 h 2712"/>
              <a:gd name="T88" fmla="*/ 1335 w 2603"/>
              <a:gd name="T89" fmla="*/ 445 h 2712"/>
              <a:gd name="T90" fmla="*/ 1619 w 2603"/>
              <a:gd name="T91" fmla="*/ 569 h 2712"/>
              <a:gd name="T92" fmla="*/ 1702 w 2603"/>
              <a:gd name="T93" fmla="*/ 356 h 2712"/>
              <a:gd name="T94" fmla="*/ 1712 w 2603"/>
              <a:gd name="T95" fmla="*/ 473 h 2712"/>
              <a:gd name="T96" fmla="*/ 1712 w 2603"/>
              <a:gd name="T97" fmla="*/ 4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3" h="2712">
                <a:moveTo>
                  <a:pt x="1125" y="2697"/>
                </a:moveTo>
                <a:cubicBezTo>
                  <a:pt x="1124" y="2692"/>
                  <a:pt x="1122" y="2628"/>
                  <a:pt x="1122" y="2556"/>
                </a:cubicBezTo>
                <a:cubicBezTo>
                  <a:pt x="1120" y="2440"/>
                  <a:pt x="1117" y="2418"/>
                  <a:pt x="1089" y="2368"/>
                </a:cubicBezTo>
                <a:cubicBezTo>
                  <a:pt x="1066" y="2328"/>
                  <a:pt x="1045" y="2308"/>
                  <a:pt x="1014" y="2297"/>
                </a:cubicBezTo>
                <a:cubicBezTo>
                  <a:pt x="955" y="2276"/>
                  <a:pt x="494" y="2287"/>
                  <a:pt x="302" y="2314"/>
                </a:cubicBezTo>
                <a:cubicBezTo>
                  <a:pt x="164" y="2333"/>
                  <a:pt x="156" y="2335"/>
                  <a:pt x="119" y="2377"/>
                </a:cubicBezTo>
                <a:cubicBezTo>
                  <a:pt x="77" y="2424"/>
                  <a:pt x="64" y="2477"/>
                  <a:pt x="64" y="2598"/>
                </a:cubicBezTo>
                <a:cubicBezTo>
                  <a:pt x="64" y="2675"/>
                  <a:pt x="48" y="2707"/>
                  <a:pt x="24" y="2683"/>
                </a:cubicBezTo>
                <a:cubicBezTo>
                  <a:pt x="14" y="2673"/>
                  <a:pt x="6" y="2622"/>
                  <a:pt x="4" y="2543"/>
                </a:cubicBezTo>
                <a:cubicBezTo>
                  <a:pt x="0" y="2426"/>
                  <a:pt x="1" y="2414"/>
                  <a:pt x="33" y="2361"/>
                </a:cubicBezTo>
                <a:cubicBezTo>
                  <a:pt x="58" y="2317"/>
                  <a:pt x="81" y="2298"/>
                  <a:pt x="135" y="2273"/>
                </a:cubicBezTo>
                <a:cubicBezTo>
                  <a:pt x="218" y="2235"/>
                  <a:pt x="276" y="2225"/>
                  <a:pt x="528" y="2205"/>
                </a:cubicBezTo>
                <a:cubicBezTo>
                  <a:pt x="785" y="2185"/>
                  <a:pt x="1019" y="2194"/>
                  <a:pt x="1070" y="2224"/>
                </a:cubicBezTo>
                <a:cubicBezTo>
                  <a:pt x="1162" y="2280"/>
                  <a:pt x="1213" y="2393"/>
                  <a:pt x="1214" y="2543"/>
                </a:cubicBezTo>
                <a:cubicBezTo>
                  <a:pt x="1214" y="2648"/>
                  <a:pt x="1196" y="2698"/>
                  <a:pt x="1154" y="2703"/>
                </a:cubicBezTo>
                <a:cubicBezTo>
                  <a:pt x="1139" y="2706"/>
                  <a:pt x="1126" y="2703"/>
                  <a:pt x="1125" y="2697"/>
                </a:cubicBezTo>
                <a:close/>
                <a:moveTo>
                  <a:pt x="2518" y="2692"/>
                </a:moveTo>
                <a:cubicBezTo>
                  <a:pt x="2509" y="2684"/>
                  <a:pt x="2507" y="2641"/>
                  <a:pt x="2511" y="2575"/>
                </a:cubicBezTo>
                <a:cubicBezTo>
                  <a:pt x="2517" y="2471"/>
                  <a:pt x="2503" y="2394"/>
                  <a:pt x="2470" y="2356"/>
                </a:cubicBezTo>
                <a:cubicBezTo>
                  <a:pt x="2461" y="2345"/>
                  <a:pt x="2453" y="2331"/>
                  <a:pt x="2452" y="2325"/>
                </a:cubicBezTo>
                <a:cubicBezTo>
                  <a:pt x="2452" y="2318"/>
                  <a:pt x="2447" y="2312"/>
                  <a:pt x="2442" y="2311"/>
                </a:cubicBezTo>
                <a:cubicBezTo>
                  <a:pt x="2437" y="2310"/>
                  <a:pt x="2417" y="2303"/>
                  <a:pt x="2398" y="2296"/>
                </a:cubicBezTo>
                <a:cubicBezTo>
                  <a:pt x="2374" y="2286"/>
                  <a:pt x="2285" y="2283"/>
                  <a:pt x="2105" y="2288"/>
                </a:cubicBezTo>
                <a:cubicBezTo>
                  <a:pt x="1825" y="2295"/>
                  <a:pt x="1594" y="2321"/>
                  <a:pt x="1536" y="2351"/>
                </a:cubicBezTo>
                <a:cubicBezTo>
                  <a:pt x="1488" y="2376"/>
                  <a:pt x="1464" y="2436"/>
                  <a:pt x="1463" y="2540"/>
                </a:cubicBezTo>
                <a:cubicBezTo>
                  <a:pt x="1461" y="2636"/>
                  <a:pt x="1451" y="2683"/>
                  <a:pt x="1430" y="2690"/>
                </a:cubicBezTo>
                <a:cubicBezTo>
                  <a:pt x="1407" y="2698"/>
                  <a:pt x="1386" y="2596"/>
                  <a:pt x="1391" y="2498"/>
                </a:cubicBezTo>
                <a:cubicBezTo>
                  <a:pt x="1395" y="2422"/>
                  <a:pt x="1402" y="2399"/>
                  <a:pt x="1433" y="2354"/>
                </a:cubicBezTo>
                <a:cubicBezTo>
                  <a:pt x="1481" y="2287"/>
                  <a:pt x="1527" y="2260"/>
                  <a:pt x="1634" y="2237"/>
                </a:cubicBezTo>
                <a:cubicBezTo>
                  <a:pt x="1846" y="2193"/>
                  <a:pt x="2382" y="2180"/>
                  <a:pt x="2452" y="2218"/>
                </a:cubicBezTo>
                <a:cubicBezTo>
                  <a:pt x="2554" y="2273"/>
                  <a:pt x="2593" y="2356"/>
                  <a:pt x="2599" y="2528"/>
                </a:cubicBezTo>
                <a:cubicBezTo>
                  <a:pt x="2603" y="2638"/>
                  <a:pt x="2601" y="2661"/>
                  <a:pt x="2582" y="2682"/>
                </a:cubicBezTo>
                <a:cubicBezTo>
                  <a:pt x="2557" y="2709"/>
                  <a:pt x="2538" y="2712"/>
                  <a:pt x="2518" y="2692"/>
                </a:cubicBezTo>
                <a:close/>
                <a:moveTo>
                  <a:pt x="548" y="2118"/>
                </a:moveTo>
                <a:cubicBezTo>
                  <a:pt x="428" y="2088"/>
                  <a:pt x="280" y="1974"/>
                  <a:pt x="228" y="1870"/>
                </a:cubicBezTo>
                <a:cubicBezTo>
                  <a:pt x="193" y="1803"/>
                  <a:pt x="164" y="1696"/>
                  <a:pt x="164" y="1637"/>
                </a:cubicBezTo>
                <a:cubicBezTo>
                  <a:pt x="164" y="1537"/>
                  <a:pt x="228" y="1401"/>
                  <a:pt x="307" y="1333"/>
                </a:cubicBezTo>
                <a:cubicBezTo>
                  <a:pt x="385" y="1266"/>
                  <a:pt x="437" y="1250"/>
                  <a:pt x="570" y="1250"/>
                </a:cubicBezTo>
                <a:cubicBezTo>
                  <a:pt x="685" y="1250"/>
                  <a:pt x="702" y="1253"/>
                  <a:pt x="781" y="1290"/>
                </a:cubicBezTo>
                <a:cubicBezTo>
                  <a:pt x="940" y="1365"/>
                  <a:pt x="1052" y="1521"/>
                  <a:pt x="1052" y="1668"/>
                </a:cubicBezTo>
                <a:cubicBezTo>
                  <a:pt x="1052" y="1774"/>
                  <a:pt x="986" y="1923"/>
                  <a:pt x="901" y="2008"/>
                </a:cubicBezTo>
                <a:cubicBezTo>
                  <a:pt x="810" y="2100"/>
                  <a:pt x="662" y="2146"/>
                  <a:pt x="548" y="2118"/>
                </a:cubicBezTo>
                <a:close/>
                <a:moveTo>
                  <a:pt x="786" y="1985"/>
                </a:moveTo>
                <a:cubicBezTo>
                  <a:pt x="970" y="1871"/>
                  <a:pt x="1010" y="1584"/>
                  <a:pt x="859" y="1453"/>
                </a:cubicBezTo>
                <a:cubicBezTo>
                  <a:pt x="798" y="1399"/>
                  <a:pt x="795" y="1397"/>
                  <a:pt x="766" y="1382"/>
                </a:cubicBezTo>
                <a:cubicBezTo>
                  <a:pt x="563" y="1273"/>
                  <a:pt x="318" y="1352"/>
                  <a:pt x="257" y="1546"/>
                </a:cubicBezTo>
                <a:cubicBezTo>
                  <a:pt x="239" y="1604"/>
                  <a:pt x="238" y="1627"/>
                  <a:pt x="250" y="1693"/>
                </a:cubicBezTo>
                <a:cubicBezTo>
                  <a:pt x="272" y="1818"/>
                  <a:pt x="320" y="1896"/>
                  <a:pt x="420" y="1964"/>
                </a:cubicBezTo>
                <a:cubicBezTo>
                  <a:pt x="531" y="2040"/>
                  <a:pt x="684" y="2048"/>
                  <a:pt x="786" y="1985"/>
                </a:cubicBezTo>
                <a:close/>
                <a:moveTo>
                  <a:pt x="1907" y="2106"/>
                </a:moveTo>
                <a:cubicBezTo>
                  <a:pt x="1685" y="2034"/>
                  <a:pt x="1551" y="1836"/>
                  <a:pt x="1566" y="1603"/>
                </a:cubicBezTo>
                <a:cubicBezTo>
                  <a:pt x="1575" y="1469"/>
                  <a:pt x="1645" y="1360"/>
                  <a:pt x="1770" y="1286"/>
                </a:cubicBezTo>
                <a:cubicBezTo>
                  <a:pt x="1828" y="1253"/>
                  <a:pt x="1843" y="1250"/>
                  <a:pt x="1952" y="1250"/>
                </a:cubicBezTo>
                <a:cubicBezTo>
                  <a:pt x="2049" y="1250"/>
                  <a:pt x="2085" y="1255"/>
                  <a:pt x="2149" y="1281"/>
                </a:cubicBezTo>
                <a:cubicBezTo>
                  <a:pt x="2257" y="1323"/>
                  <a:pt x="2353" y="1410"/>
                  <a:pt x="2403" y="1512"/>
                </a:cubicBezTo>
                <a:cubicBezTo>
                  <a:pt x="2439" y="1587"/>
                  <a:pt x="2442" y="1600"/>
                  <a:pt x="2437" y="1690"/>
                </a:cubicBezTo>
                <a:cubicBezTo>
                  <a:pt x="2432" y="1766"/>
                  <a:pt x="2423" y="1804"/>
                  <a:pt x="2393" y="1862"/>
                </a:cubicBezTo>
                <a:cubicBezTo>
                  <a:pt x="2373" y="1903"/>
                  <a:pt x="2349" y="1936"/>
                  <a:pt x="2342" y="1934"/>
                </a:cubicBezTo>
                <a:cubicBezTo>
                  <a:pt x="2334" y="1932"/>
                  <a:pt x="2330" y="1939"/>
                  <a:pt x="2334" y="1948"/>
                </a:cubicBezTo>
                <a:cubicBezTo>
                  <a:pt x="2342" y="1970"/>
                  <a:pt x="2237" y="2063"/>
                  <a:pt x="2169" y="2094"/>
                </a:cubicBezTo>
                <a:cubicBezTo>
                  <a:pt x="2088" y="2131"/>
                  <a:pt x="1996" y="2135"/>
                  <a:pt x="1907" y="2106"/>
                </a:cubicBezTo>
                <a:close/>
                <a:moveTo>
                  <a:pt x="2104" y="2018"/>
                </a:moveTo>
                <a:cubicBezTo>
                  <a:pt x="2130" y="2011"/>
                  <a:pt x="2168" y="1991"/>
                  <a:pt x="2188" y="1973"/>
                </a:cubicBezTo>
                <a:cubicBezTo>
                  <a:pt x="2210" y="1955"/>
                  <a:pt x="2233" y="1945"/>
                  <a:pt x="2241" y="1951"/>
                </a:cubicBezTo>
                <a:cubicBezTo>
                  <a:pt x="2250" y="1956"/>
                  <a:pt x="2252" y="1954"/>
                  <a:pt x="2247" y="1945"/>
                </a:cubicBezTo>
                <a:cubicBezTo>
                  <a:pt x="2242" y="1937"/>
                  <a:pt x="2253" y="1911"/>
                  <a:pt x="2271" y="1887"/>
                </a:cubicBezTo>
                <a:cubicBezTo>
                  <a:pt x="2318" y="1825"/>
                  <a:pt x="2338" y="1762"/>
                  <a:pt x="2339" y="1671"/>
                </a:cubicBezTo>
                <a:cubicBezTo>
                  <a:pt x="2339" y="1574"/>
                  <a:pt x="2319" y="1523"/>
                  <a:pt x="2251" y="1456"/>
                </a:cubicBezTo>
                <a:cubicBezTo>
                  <a:pt x="2143" y="1347"/>
                  <a:pt x="1969" y="1305"/>
                  <a:pt x="1839" y="1355"/>
                </a:cubicBezTo>
                <a:cubicBezTo>
                  <a:pt x="1761" y="1385"/>
                  <a:pt x="1735" y="1405"/>
                  <a:pt x="1683" y="1474"/>
                </a:cubicBezTo>
                <a:cubicBezTo>
                  <a:pt x="1648" y="1520"/>
                  <a:pt x="1645" y="1529"/>
                  <a:pt x="1645" y="1636"/>
                </a:cubicBezTo>
                <a:cubicBezTo>
                  <a:pt x="1645" y="1730"/>
                  <a:pt x="1650" y="1760"/>
                  <a:pt x="1674" y="1809"/>
                </a:cubicBezTo>
                <a:cubicBezTo>
                  <a:pt x="1754" y="1970"/>
                  <a:pt x="1943" y="2062"/>
                  <a:pt x="2104" y="2018"/>
                </a:cubicBezTo>
                <a:close/>
                <a:moveTo>
                  <a:pt x="1017" y="1186"/>
                </a:moveTo>
                <a:cubicBezTo>
                  <a:pt x="992" y="1174"/>
                  <a:pt x="999" y="1119"/>
                  <a:pt x="1033" y="1076"/>
                </a:cubicBezTo>
                <a:cubicBezTo>
                  <a:pt x="1050" y="1053"/>
                  <a:pt x="1064" y="1024"/>
                  <a:pt x="1064" y="1011"/>
                </a:cubicBezTo>
                <a:cubicBezTo>
                  <a:pt x="1064" y="989"/>
                  <a:pt x="1054" y="987"/>
                  <a:pt x="955" y="986"/>
                </a:cubicBezTo>
                <a:cubicBezTo>
                  <a:pt x="865" y="986"/>
                  <a:pt x="833" y="980"/>
                  <a:pt x="776" y="954"/>
                </a:cubicBezTo>
                <a:cubicBezTo>
                  <a:pt x="705" y="921"/>
                  <a:pt x="595" y="829"/>
                  <a:pt x="610" y="814"/>
                </a:cubicBezTo>
                <a:cubicBezTo>
                  <a:pt x="615" y="809"/>
                  <a:pt x="612" y="806"/>
                  <a:pt x="605" y="806"/>
                </a:cubicBezTo>
                <a:cubicBezTo>
                  <a:pt x="597" y="806"/>
                  <a:pt x="581" y="776"/>
                  <a:pt x="569" y="740"/>
                </a:cubicBezTo>
                <a:cubicBezTo>
                  <a:pt x="523" y="608"/>
                  <a:pt x="551" y="330"/>
                  <a:pt x="622" y="209"/>
                </a:cubicBezTo>
                <a:cubicBezTo>
                  <a:pt x="667" y="131"/>
                  <a:pt x="763" y="61"/>
                  <a:pt x="868" y="28"/>
                </a:cubicBezTo>
                <a:cubicBezTo>
                  <a:pt x="954" y="1"/>
                  <a:pt x="974" y="0"/>
                  <a:pt x="1377" y="2"/>
                </a:cubicBezTo>
                <a:cubicBezTo>
                  <a:pt x="1782" y="4"/>
                  <a:pt x="1856" y="10"/>
                  <a:pt x="1954" y="46"/>
                </a:cubicBezTo>
                <a:cubicBezTo>
                  <a:pt x="2023" y="72"/>
                  <a:pt x="2105" y="146"/>
                  <a:pt x="2146" y="221"/>
                </a:cubicBezTo>
                <a:cubicBezTo>
                  <a:pt x="2181" y="284"/>
                  <a:pt x="2183" y="294"/>
                  <a:pt x="2183" y="437"/>
                </a:cubicBezTo>
                <a:cubicBezTo>
                  <a:pt x="2183" y="574"/>
                  <a:pt x="2180" y="593"/>
                  <a:pt x="2149" y="659"/>
                </a:cubicBezTo>
                <a:cubicBezTo>
                  <a:pt x="2046" y="879"/>
                  <a:pt x="1833" y="993"/>
                  <a:pt x="1526" y="993"/>
                </a:cubicBezTo>
                <a:cubicBezTo>
                  <a:pt x="1393" y="993"/>
                  <a:pt x="1392" y="994"/>
                  <a:pt x="1370" y="1028"/>
                </a:cubicBezTo>
                <a:cubicBezTo>
                  <a:pt x="1337" y="1080"/>
                  <a:pt x="1289" y="1119"/>
                  <a:pt x="1215" y="1153"/>
                </a:cubicBezTo>
                <a:cubicBezTo>
                  <a:pt x="1149" y="1184"/>
                  <a:pt x="1050" y="1200"/>
                  <a:pt x="1017" y="1186"/>
                </a:cubicBezTo>
                <a:close/>
                <a:moveTo>
                  <a:pt x="1235" y="1053"/>
                </a:moveTo>
                <a:cubicBezTo>
                  <a:pt x="1277" y="1025"/>
                  <a:pt x="1299" y="999"/>
                  <a:pt x="1307" y="971"/>
                </a:cubicBezTo>
                <a:cubicBezTo>
                  <a:pt x="1322" y="922"/>
                  <a:pt x="1324" y="922"/>
                  <a:pt x="1514" y="913"/>
                </a:cubicBezTo>
                <a:cubicBezTo>
                  <a:pt x="1790" y="902"/>
                  <a:pt x="1967" y="811"/>
                  <a:pt x="2053" y="637"/>
                </a:cubicBezTo>
                <a:cubicBezTo>
                  <a:pt x="2104" y="533"/>
                  <a:pt x="2115" y="415"/>
                  <a:pt x="2083" y="317"/>
                </a:cubicBezTo>
                <a:cubicBezTo>
                  <a:pt x="2071" y="280"/>
                  <a:pt x="2053" y="241"/>
                  <a:pt x="2044" y="230"/>
                </a:cubicBezTo>
                <a:cubicBezTo>
                  <a:pt x="2034" y="219"/>
                  <a:pt x="2031" y="205"/>
                  <a:pt x="2036" y="200"/>
                </a:cubicBezTo>
                <a:cubicBezTo>
                  <a:pt x="2041" y="194"/>
                  <a:pt x="2038" y="193"/>
                  <a:pt x="2030" y="198"/>
                </a:cubicBezTo>
                <a:cubicBezTo>
                  <a:pt x="2021" y="203"/>
                  <a:pt x="2014" y="202"/>
                  <a:pt x="2014" y="196"/>
                </a:cubicBezTo>
                <a:cubicBezTo>
                  <a:pt x="2014" y="172"/>
                  <a:pt x="1891" y="120"/>
                  <a:pt x="1803" y="107"/>
                </a:cubicBezTo>
                <a:cubicBezTo>
                  <a:pt x="1753" y="99"/>
                  <a:pt x="1570" y="89"/>
                  <a:pt x="1397" y="85"/>
                </a:cubicBezTo>
                <a:cubicBezTo>
                  <a:pt x="1128" y="78"/>
                  <a:pt x="1068" y="80"/>
                  <a:pt x="977" y="98"/>
                </a:cubicBezTo>
                <a:cubicBezTo>
                  <a:pt x="798" y="135"/>
                  <a:pt x="732" y="181"/>
                  <a:pt x="683" y="302"/>
                </a:cubicBezTo>
                <a:cubicBezTo>
                  <a:pt x="651" y="378"/>
                  <a:pt x="648" y="403"/>
                  <a:pt x="647" y="543"/>
                </a:cubicBezTo>
                <a:cubicBezTo>
                  <a:pt x="645" y="687"/>
                  <a:pt x="648" y="704"/>
                  <a:pt x="676" y="752"/>
                </a:cubicBezTo>
                <a:cubicBezTo>
                  <a:pt x="692" y="782"/>
                  <a:pt x="726" y="819"/>
                  <a:pt x="751" y="836"/>
                </a:cubicBezTo>
                <a:cubicBezTo>
                  <a:pt x="806" y="874"/>
                  <a:pt x="934" y="908"/>
                  <a:pt x="1033" y="910"/>
                </a:cubicBezTo>
                <a:lnTo>
                  <a:pt x="1108" y="913"/>
                </a:lnTo>
                <a:lnTo>
                  <a:pt x="1126" y="965"/>
                </a:lnTo>
                <a:cubicBezTo>
                  <a:pt x="1141" y="1007"/>
                  <a:pt x="1142" y="1026"/>
                  <a:pt x="1130" y="1056"/>
                </a:cubicBezTo>
                <a:cubicBezTo>
                  <a:pt x="1117" y="1091"/>
                  <a:pt x="1118" y="1093"/>
                  <a:pt x="1145" y="1093"/>
                </a:cubicBezTo>
                <a:cubicBezTo>
                  <a:pt x="1161" y="1093"/>
                  <a:pt x="1201" y="1075"/>
                  <a:pt x="1235" y="1053"/>
                </a:cubicBezTo>
                <a:close/>
                <a:moveTo>
                  <a:pt x="1005" y="547"/>
                </a:moveTo>
                <a:cubicBezTo>
                  <a:pt x="981" y="527"/>
                  <a:pt x="961" y="495"/>
                  <a:pt x="956" y="471"/>
                </a:cubicBezTo>
                <a:cubicBezTo>
                  <a:pt x="949" y="436"/>
                  <a:pt x="954" y="425"/>
                  <a:pt x="996" y="386"/>
                </a:cubicBezTo>
                <a:cubicBezTo>
                  <a:pt x="1035" y="349"/>
                  <a:pt x="1050" y="342"/>
                  <a:pt x="1079" y="348"/>
                </a:cubicBezTo>
                <a:cubicBezTo>
                  <a:pt x="1161" y="365"/>
                  <a:pt x="1206" y="435"/>
                  <a:pt x="1179" y="506"/>
                </a:cubicBezTo>
                <a:cubicBezTo>
                  <a:pt x="1163" y="549"/>
                  <a:pt x="1137" y="568"/>
                  <a:pt x="1087" y="576"/>
                </a:cubicBezTo>
                <a:cubicBezTo>
                  <a:pt x="1054" y="581"/>
                  <a:pt x="1037" y="575"/>
                  <a:pt x="1005" y="547"/>
                </a:cubicBezTo>
                <a:close/>
                <a:moveTo>
                  <a:pt x="1108" y="462"/>
                </a:moveTo>
                <a:cubicBezTo>
                  <a:pt x="1108" y="415"/>
                  <a:pt x="1068" y="405"/>
                  <a:pt x="1034" y="442"/>
                </a:cubicBezTo>
                <a:cubicBezTo>
                  <a:pt x="1014" y="464"/>
                  <a:pt x="1013" y="471"/>
                  <a:pt x="1027" y="487"/>
                </a:cubicBezTo>
                <a:cubicBezTo>
                  <a:pt x="1036" y="498"/>
                  <a:pt x="1057" y="505"/>
                  <a:pt x="1076" y="503"/>
                </a:cubicBezTo>
                <a:cubicBezTo>
                  <a:pt x="1102" y="500"/>
                  <a:pt x="1108" y="493"/>
                  <a:pt x="1108" y="462"/>
                </a:cubicBezTo>
                <a:close/>
                <a:moveTo>
                  <a:pt x="1311" y="560"/>
                </a:moveTo>
                <a:cubicBezTo>
                  <a:pt x="1276" y="542"/>
                  <a:pt x="1258" y="488"/>
                  <a:pt x="1266" y="430"/>
                </a:cubicBezTo>
                <a:cubicBezTo>
                  <a:pt x="1271" y="398"/>
                  <a:pt x="1341" y="343"/>
                  <a:pt x="1378" y="343"/>
                </a:cubicBezTo>
                <a:cubicBezTo>
                  <a:pt x="1390" y="343"/>
                  <a:pt x="1420" y="362"/>
                  <a:pt x="1444" y="385"/>
                </a:cubicBezTo>
                <a:cubicBezTo>
                  <a:pt x="1510" y="448"/>
                  <a:pt x="1505" y="506"/>
                  <a:pt x="1427" y="559"/>
                </a:cubicBezTo>
                <a:cubicBezTo>
                  <a:pt x="1391" y="585"/>
                  <a:pt x="1358" y="585"/>
                  <a:pt x="1311" y="560"/>
                </a:cubicBezTo>
                <a:close/>
                <a:moveTo>
                  <a:pt x="1410" y="485"/>
                </a:moveTo>
                <a:cubicBezTo>
                  <a:pt x="1421" y="458"/>
                  <a:pt x="1398" y="425"/>
                  <a:pt x="1370" y="425"/>
                </a:cubicBezTo>
                <a:cubicBezTo>
                  <a:pt x="1358" y="425"/>
                  <a:pt x="1342" y="434"/>
                  <a:pt x="1335" y="445"/>
                </a:cubicBezTo>
                <a:cubicBezTo>
                  <a:pt x="1316" y="475"/>
                  <a:pt x="1334" y="506"/>
                  <a:pt x="1370" y="506"/>
                </a:cubicBezTo>
                <a:cubicBezTo>
                  <a:pt x="1388" y="506"/>
                  <a:pt x="1406" y="497"/>
                  <a:pt x="1410" y="485"/>
                </a:cubicBezTo>
                <a:close/>
                <a:moveTo>
                  <a:pt x="1619" y="569"/>
                </a:moveTo>
                <a:cubicBezTo>
                  <a:pt x="1605" y="563"/>
                  <a:pt x="1583" y="534"/>
                  <a:pt x="1572" y="506"/>
                </a:cubicBezTo>
                <a:cubicBezTo>
                  <a:pt x="1546" y="442"/>
                  <a:pt x="1561" y="401"/>
                  <a:pt x="1624" y="364"/>
                </a:cubicBezTo>
                <a:cubicBezTo>
                  <a:pt x="1659" y="344"/>
                  <a:pt x="1670" y="343"/>
                  <a:pt x="1702" y="356"/>
                </a:cubicBezTo>
                <a:cubicBezTo>
                  <a:pt x="1781" y="388"/>
                  <a:pt x="1812" y="471"/>
                  <a:pt x="1766" y="526"/>
                </a:cubicBezTo>
                <a:cubicBezTo>
                  <a:pt x="1724" y="577"/>
                  <a:pt x="1674" y="591"/>
                  <a:pt x="1619" y="569"/>
                </a:cubicBezTo>
                <a:close/>
                <a:moveTo>
                  <a:pt x="1712" y="473"/>
                </a:moveTo>
                <a:cubicBezTo>
                  <a:pt x="1716" y="440"/>
                  <a:pt x="1685" y="414"/>
                  <a:pt x="1653" y="424"/>
                </a:cubicBezTo>
                <a:cubicBezTo>
                  <a:pt x="1597" y="442"/>
                  <a:pt x="1616" y="510"/>
                  <a:pt x="1676" y="503"/>
                </a:cubicBezTo>
                <a:cubicBezTo>
                  <a:pt x="1697" y="501"/>
                  <a:pt x="1709" y="491"/>
                  <a:pt x="1712" y="47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0" name="Freeform 16">
            <a:extLst>
              <a:ext uri="{FF2B5EF4-FFF2-40B4-BE49-F238E27FC236}">
                <a16:creationId xmlns:a16="http://schemas.microsoft.com/office/drawing/2014/main" id="{755559B6-7B24-4DB5-9075-F27604C6E9A5}"/>
              </a:ext>
            </a:extLst>
          </p:cNvPr>
          <p:cNvSpPr>
            <a:spLocks noEditPoints="1"/>
          </p:cNvSpPr>
          <p:nvPr/>
        </p:nvSpPr>
        <p:spPr bwMode="auto">
          <a:xfrm>
            <a:off x="10466497" y="4533549"/>
            <a:ext cx="384186" cy="320830"/>
          </a:xfrm>
          <a:custGeom>
            <a:avLst/>
            <a:gdLst>
              <a:gd name="T0" fmla="*/ 205 w 3074"/>
              <a:gd name="T1" fmla="*/ 2489 h 2573"/>
              <a:gd name="T2" fmla="*/ 191 w 3074"/>
              <a:gd name="T3" fmla="*/ 1204 h 2573"/>
              <a:gd name="T4" fmla="*/ 112 w 3074"/>
              <a:gd name="T5" fmla="*/ 1770 h 2573"/>
              <a:gd name="T6" fmla="*/ 11 w 3074"/>
              <a:gd name="T7" fmla="*/ 1654 h 2573"/>
              <a:gd name="T8" fmla="*/ 198 w 3074"/>
              <a:gd name="T9" fmla="*/ 988 h 2573"/>
              <a:gd name="T10" fmla="*/ 635 w 3074"/>
              <a:gd name="T11" fmla="*/ 963 h 2573"/>
              <a:gd name="T12" fmla="*/ 813 w 3074"/>
              <a:gd name="T13" fmla="*/ 1161 h 2573"/>
              <a:gd name="T14" fmla="*/ 926 w 3074"/>
              <a:gd name="T15" fmla="*/ 1093 h 2573"/>
              <a:gd name="T16" fmla="*/ 1185 w 3074"/>
              <a:gd name="T17" fmla="*/ 793 h 2573"/>
              <a:gd name="T18" fmla="*/ 1205 w 3074"/>
              <a:gd name="T19" fmla="*/ 819 h 2573"/>
              <a:gd name="T20" fmla="*/ 1020 w 3074"/>
              <a:gd name="T21" fmla="*/ 1196 h 2573"/>
              <a:gd name="T22" fmla="*/ 748 w 3074"/>
              <a:gd name="T23" fmla="*/ 1298 h 2573"/>
              <a:gd name="T24" fmla="*/ 668 w 3074"/>
              <a:gd name="T25" fmla="*/ 1851 h 2573"/>
              <a:gd name="T26" fmla="*/ 555 w 3074"/>
              <a:gd name="T27" fmla="*/ 2563 h 2573"/>
              <a:gd name="T28" fmla="*/ 462 w 3074"/>
              <a:gd name="T29" fmla="*/ 2502 h 2573"/>
              <a:gd name="T30" fmla="*/ 437 w 3074"/>
              <a:gd name="T31" fmla="*/ 1675 h 2573"/>
              <a:gd name="T32" fmla="*/ 412 w 3074"/>
              <a:gd name="T33" fmla="*/ 2502 h 2573"/>
              <a:gd name="T34" fmla="*/ 242 w 3074"/>
              <a:gd name="T35" fmla="*/ 2526 h 2573"/>
              <a:gd name="T36" fmla="*/ 996 w 3074"/>
              <a:gd name="T37" fmla="*/ 2087 h 2573"/>
              <a:gd name="T38" fmla="*/ 1527 w 3074"/>
              <a:gd name="T39" fmla="*/ 2186 h 2573"/>
              <a:gd name="T40" fmla="*/ 1634 w 3074"/>
              <a:gd name="T41" fmla="*/ 2141 h 2573"/>
              <a:gd name="T42" fmla="*/ 2254 w 3074"/>
              <a:gd name="T43" fmla="*/ 2184 h 2573"/>
              <a:gd name="T44" fmla="*/ 2329 w 3074"/>
              <a:gd name="T45" fmla="*/ 2180 h 2573"/>
              <a:gd name="T46" fmla="*/ 2913 w 3074"/>
              <a:gd name="T47" fmla="*/ 2114 h 2573"/>
              <a:gd name="T48" fmla="*/ 3074 w 3074"/>
              <a:gd name="T49" fmla="*/ 2543 h 2573"/>
              <a:gd name="T50" fmla="*/ 2945 w 3074"/>
              <a:gd name="T51" fmla="*/ 2546 h 2573"/>
              <a:gd name="T52" fmla="*/ 2903 w 3074"/>
              <a:gd name="T53" fmla="*/ 2330 h 2573"/>
              <a:gd name="T54" fmla="*/ 2874 w 3074"/>
              <a:gd name="T55" fmla="*/ 2547 h 2573"/>
              <a:gd name="T56" fmla="*/ 2424 w 3074"/>
              <a:gd name="T57" fmla="*/ 2544 h 2573"/>
              <a:gd name="T58" fmla="*/ 2396 w 3074"/>
              <a:gd name="T59" fmla="*/ 2344 h 2573"/>
              <a:gd name="T60" fmla="*/ 2259 w 3074"/>
              <a:gd name="T61" fmla="*/ 2543 h 2573"/>
              <a:gd name="T62" fmla="*/ 2166 w 3074"/>
              <a:gd name="T63" fmla="*/ 2307 h 2573"/>
              <a:gd name="T64" fmla="*/ 2136 w 3074"/>
              <a:gd name="T65" fmla="*/ 2542 h 2573"/>
              <a:gd name="T66" fmla="*/ 1694 w 3074"/>
              <a:gd name="T67" fmla="*/ 2550 h 2573"/>
              <a:gd name="T68" fmla="*/ 1671 w 3074"/>
              <a:gd name="T69" fmla="*/ 2344 h 2573"/>
              <a:gd name="T70" fmla="*/ 1540 w 3074"/>
              <a:gd name="T71" fmla="*/ 2550 h 2573"/>
              <a:gd name="T72" fmla="*/ 1430 w 3074"/>
              <a:gd name="T73" fmla="*/ 2421 h 2573"/>
              <a:gd name="T74" fmla="*/ 1220 w 3074"/>
              <a:gd name="T75" fmla="*/ 2549 h 2573"/>
              <a:gd name="T76" fmla="*/ 967 w 3074"/>
              <a:gd name="T77" fmla="*/ 2414 h 2573"/>
              <a:gd name="T78" fmla="*/ 910 w 3074"/>
              <a:gd name="T79" fmla="*/ 2522 h 2573"/>
              <a:gd name="T80" fmla="*/ 777 w 3074"/>
              <a:gd name="T81" fmla="*/ 2545 h 2573"/>
              <a:gd name="T82" fmla="*/ 1105 w 3074"/>
              <a:gd name="T83" fmla="*/ 2002 h 2573"/>
              <a:gd name="T84" fmla="*/ 1033 w 3074"/>
              <a:gd name="T85" fmla="*/ 1750 h 2573"/>
              <a:gd name="T86" fmla="*/ 1393 w 3074"/>
              <a:gd name="T87" fmla="*/ 1837 h 2573"/>
              <a:gd name="T88" fmla="*/ 1105 w 3074"/>
              <a:gd name="T89" fmla="*/ 2002 h 2573"/>
              <a:gd name="T90" fmla="*/ 1796 w 3074"/>
              <a:gd name="T91" fmla="*/ 1971 h 2573"/>
              <a:gd name="T92" fmla="*/ 2030 w 3074"/>
              <a:gd name="T93" fmla="*/ 1997 h 2573"/>
              <a:gd name="T94" fmla="*/ 2574 w 3074"/>
              <a:gd name="T95" fmla="*/ 2013 h 2573"/>
              <a:gd name="T96" fmla="*/ 2659 w 3074"/>
              <a:gd name="T97" fmla="*/ 1650 h 2573"/>
              <a:gd name="T98" fmla="*/ 2574 w 3074"/>
              <a:gd name="T99" fmla="*/ 2013 h 2573"/>
              <a:gd name="T100" fmla="*/ 1938 w 3074"/>
              <a:gd name="T101" fmla="*/ 1238 h 2573"/>
              <a:gd name="T102" fmla="*/ 2730 w 3074"/>
              <a:gd name="T103" fmla="*/ 638 h 2573"/>
              <a:gd name="T104" fmla="*/ 1637 w 3074"/>
              <a:gd name="T105" fmla="*/ 38 h 2573"/>
              <a:gd name="T106" fmla="*/ 543 w 3074"/>
              <a:gd name="T107" fmla="*/ 231 h 2573"/>
              <a:gd name="T108" fmla="*/ 505 w 3074"/>
              <a:gd name="T109" fmla="*/ 213 h 2573"/>
              <a:gd name="T110" fmla="*/ 1637 w 3074"/>
              <a:gd name="T111" fmla="*/ 0 h 2573"/>
              <a:gd name="T112" fmla="*/ 2768 w 3074"/>
              <a:gd name="T113" fmla="*/ 638 h 2573"/>
              <a:gd name="T114" fmla="*/ 1949 w 3074"/>
              <a:gd name="T115" fmla="*/ 1275 h 2573"/>
              <a:gd name="T116" fmla="*/ 349 w 3074"/>
              <a:gd name="T117" fmla="*/ 892 h 2573"/>
              <a:gd name="T118" fmla="*/ 625 w 3074"/>
              <a:gd name="T119" fmla="*/ 697 h 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74" h="2573">
                <a:moveTo>
                  <a:pt x="242" y="2526"/>
                </a:moveTo>
                <a:lnTo>
                  <a:pt x="205" y="2489"/>
                </a:lnTo>
                <a:lnTo>
                  <a:pt x="205" y="1835"/>
                </a:lnTo>
                <a:cubicBezTo>
                  <a:pt x="205" y="1365"/>
                  <a:pt x="201" y="1188"/>
                  <a:pt x="191" y="1204"/>
                </a:cubicBezTo>
                <a:cubicBezTo>
                  <a:pt x="165" y="1249"/>
                  <a:pt x="144" y="1420"/>
                  <a:pt x="143" y="1584"/>
                </a:cubicBezTo>
                <a:cubicBezTo>
                  <a:pt x="143" y="1746"/>
                  <a:pt x="142" y="1750"/>
                  <a:pt x="112" y="1770"/>
                </a:cubicBezTo>
                <a:cubicBezTo>
                  <a:pt x="83" y="1789"/>
                  <a:pt x="78" y="1789"/>
                  <a:pt x="50" y="1771"/>
                </a:cubicBezTo>
                <a:cubicBezTo>
                  <a:pt x="24" y="1754"/>
                  <a:pt x="19" y="1737"/>
                  <a:pt x="11" y="1654"/>
                </a:cubicBezTo>
                <a:cubicBezTo>
                  <a:pt x="0" y="1540"/>
                  <a:pt x="21" y="1299"/>
                  <a:pt x="50" y="1200"/>
                </a:cubicBezTo>
                <a:cubicBezTo>
                  <a:pt x="80" y="1098"/>
                  <a:pt x="135" y="1018"/>
                  <a:pt x="198" y="988"/>
                </a:cubicBezTo>
                <a:cubicBezTo>
                  <a:pt x="244" y="966"/>
                  <a:pt x="274" y="963"/>
                  <a:pt x="443" y="963"/>
                </a:cubicBezTo>
                <a:lnTo>
                  <a:pt x="635" y="963"/>
                </a:lnTo>
                <a:lnTo>
                  <a:pt x="705" y="1040"/>
                </a:lnTo>
                <a:cubicBezTo>
                  <a:pt x="743" y="1082"/>
                  <a:pt x="792" y="1137"/>
                  <a:pt x="813" y="1161"/>
                </a:cubicBezTo>
                <a:lnTo>
                  <a:pt x="852" y="1205"/>
                </a:lnTo>
                <a:lnTo>
                  <a:pt x="926" y="1093"/>
                </a:lnTo>
                <a:cubicBezTo>
                  <a:pt x="984" y="1006"/>
                  <a:pt x="1007" y="980"/>
                  <a:pt x="1032" y="977"/>
                </a:cubicBezTo>
                <a:cubicBezTo>
                  <a:pt x="1059" y="974"/>
                  <a:pt x="1087" y="940"/>
                  <a:pt x="1185" y="793"/>
                </a:cubicBezTo>
                <a:cubicBezTo>
                  <a:pt x="1252" y="693"/>
                  <a:pt x="1312" y="615"/>
                  <a:pt x="1318" y="619"/>
                </a:cubicBezTo>
                <a:cubicBezTo>
                  <a:pt x="1333" y="628"/>
                  <a:pt x="1340" y="617"/>
                  <a:pt x="1205" y="819"/>
                </a:cubicBezTo>
                <a:cubicBezTo>
                  <a:pt x="1113" y="956"/>
                  <a:pt x="1097" y="988"/>
                  <a:pt x="1102" y="1021"/>
                </a:cubicBezTo>
                <a:cubicBezTo>
                  <a:pt x="1107" y="1053"/>
                  <a:pt x="1092" y="1084"/>
                  <a:pt x="1020" y="1196"/>
                </a:cubicBezTo>
                <a:cubicBezTo>
                  <a:pt x="896" y="1387"/>
                  <a:pt x="896" y="1388"/>
                  <a:pt x="857" y="1388"/>
                </a:cubicBezTo>
                <a:cubicBezTo>
                  <a:pt x="830" y="1388"/>
                  <a:pt x="808" y="1369"/>
                  <a:pt x="748" y="1298"/>
                </a:cubicBezTo>
                <a:lnTo>
                  <a:pt x="674" y="1209"/>
                </a:lnTo>
                <a:lnTo>
                  <a:pt x="668" y="1851"/>
                </a:lnTo>
                <a:cubicBezTo>
                  <a:pt x="664" y="2205"/>
                  <a:pt x="657" y="2503"/>
                  <a:pt x="651" y="2514"/>
                </a:cubicBezTo>
                <a:cubicBezTo>
                  <a:pt x="640" y="2537"/>
                  <a:pt x="590" y="2563"/>
                  <a:pt x="555" y="2563"/>
                </a:cubicBezTo>
                <a:cubicBezTo>
                  <a:pt x="542" y="2563"/>
                  <a:pt x="516" y="2549"/>
                  <a:pt x="497" y="2532"/>
                </a:cubicBezTo>
                <a:lnTo>
                  <a:pt x="462" y="2502"/>
                </a:lnTo>
                <a:lnTo>
                  <a:pt x="458" y="2089"/>
                </a:lnTo>
                <a:cubicBezTo>
                  <a:pt x="455" y="1741"/>
                  <a:pt x="451" y="1675"/>
                  <a:pt x="437" y="1675"/>
                </a:cubicBezTo>
                <a:cubicBezTo>
                  <a:pt x="422" y="1675"/>
                  <a:pt x="418" y="1741"/>
                  <a:pt x="415" y="2089"/>
                </a:cubicBezTo>
                <a:lnTo>
                  <a:pt x="412" y="2502"/>
                </a:lnTo>
                <a:lnTo>
                  <a:pt x="376" y="2532"/>
                </a:lnTo>
                <a:cubicBezTo>
                  <a:pt x="330" y="2573"/>
                  <a:pt x="287" y="2571"/>
                  <a:pt x="242" y="2526"/>
                </a:cubicBezTo>
                <a:close/>
                <a:moveTo>
                  <a:pt x="785" y="2460"/>
                </a:moveTo>
                <a:cubicBezTo>
                  <a:pt x="803" y="2267"/>
                  <a:pt x="889" y="2116"/>
                  <a:pt x="996" y="2087"/>
                </a:cubicBezTo>
                <a:cubicBezTo>
                  <a:pt x="1027" y="2078"/>
                  <a:pt x="1122" y="2075"/>
                  <a:pt x="1232" y="2077"/>
                </a:cubicBezTo>
                <a:cubicBezTo>
                  <a:pt x="1439" y="2082"/>
                  <a:pt x="1450" y="2086"/>
                  <a:pt x="1527" y="2186"/>
                </a:cubicBezTo>
                <a:cubicBezTo>
                  <a:pt x="1566" y="2237"/>
                  <a:pt x="1567" y="2238"/>
                  <a:pt x="1581" y="2210"/>
                </a:cubicBezTo>
                <a:cubicBezTo>
                  <a:pt x="1589" y="2194"/>
                  <a:pt x="1613" y="2163"/>
                  <a:pt x="1634" y="2141"/>
                </a:cubicBezTo>
                <a:cubicBezTo>
                  <a:pt x="1686" y="2086"/>
                  <a:pt x="1761" y="2071"/>
                  <a:pt x="1968" y="2077"/>
                </a:cubicBezTo>
                <a:cubicBezTo>
                  <a:pt x="2161" y="2082"/>
                  <a:pt x="2195" y="2095"/>
                  <a:pt x="2254" y="2184"/>
                </a:cubicBezTo>
                <a:lnTo>
                  <a:pt x="2289" y="2236"/>
                </a:lnTo>
                <a:lnTo>
                  <a:pt x="2329" y="2180"/>
                </a:lnTo>
                <a:cubicBezTo>
                  <a:pt x="2394" y="2087"/>
                  <a:pt x="2444" y="2072"/>
                  <a:pt x="2673" y="2077"/>
                </a:cubicBezTo>
                <a:cubicBezTo>
                  <a:pt x="2854" y="2081"/>
                  <a:pt x="2866" y="2083"/>
                  <a:pt x="2913" y="2114"/>
                </a:cubicBezTo>
                <a:cubicBezTo>
                  <a:pt x="2994" y="2168"/>
                  <a:pt x="3058" y="2318"/>
                  <a:pt x="3070" y="2487"/>
                </a:cubicBezTo>
                <a:lnTo>
                  <a:pt x="3074" y="2543"/>
                </a:lnTo>
                <a:lnTo>
                  <a:pt x="3010" y="2545"/>
                </a:lnTo>
                <a:lnTo>
                  <a:pt x="2945" y="2546"/>
                </a:lnTo>
                <a:lnTo>
                  <a:pt x="2932" y="2456"/>
                </a:lnTo>
                <a:cubicBezTo>
                  <a:pt x="2924" y="2406"/>
                  <a:pt x="2911" y="2350"/>
                  <a:pt x="2903" y="2330"/>
                </a:cubicBezTo>
                <a:cubicBezTo>
                  <a:pt x="2888" y="2297"/>
                  <a:pt x="2886" y="2305"/>
                  <a:pt x="2880" y="2421"/>
                </a:cubicBezTo>
                <a:lnTo>
                  <a:pt x="2874" y="2547"/>
                </a:lnTo>
                <a:lnTo>
                  <a:pt x="2649" y="2546"/>
                </a:lnTo>
                <a:lnTo>
                  <a:pt x="2424" y="2544"/>
                </a:lnTo>
                <a:lnTo>
                  <a:pt x="2418" y="2419"/>
                </a:lnTo>
                <a:cubicBezTo>
                  <a:pt x="2412" y="2298"/>
                  <a:pt x="2411" y="2295"/>
                  <a:pt x="2396" y="2344"/>
                </a:cubicBezTo>
                <a:cubicBezTo>
                  <a:pt x="2388" y="2371"/>
                  <a:pt x="2377" y="2426"/>
                  <a:pt x="2373" y="2466"/>
                </a:cubicBezTo>
                <a:cubicBezTo>
                  <a:pt x="2364" y="2544"/>
                  <a:pt x="2370" y="2539"/>
                  <a:pt x="2259" y="2543"/>
                </a:cubicBezTo>
                <a:cubicBezTo>
                  <a:pt x="2220" y="2545"/>
                  <a:pt x="2218" y="2542"/>
                  <a:pt x="2211" y="2488"/>
                </a:cubicBezTo>
                <a:cubicBezTo>
                  <a:pt x="2202" y="2412"/>
                  <a:pt x="2179" y="2321"/>
                  <a:pt x="2166" y="2307"/>
                </a:cubicBezTo>
                <a:cubicBezTo>
                  <a:pt x="2160" y="2300"/>
                  <a:pt x="2155" y="2348"/>
                  <a:pt x="2155" y="2415"/>
                </a:cubicBezTo>
                <a:cubicBezTo>
                  <a:pt x="2155" y="2513"/>
                  <a:pt x="2152" y="2536"/>
                  <a:pt x="2136" y="2542"/>
                </a:cubicBezTo>
                <a:cubicBezTo>
                  <a:pt x="2125" y="2547"/>
                  <a:pt x="2021" y="2550"/>
                  <a:pt x="1905" y="2550"/>
                </a:cubicBezTo>
                <a:lnTo>
                  <a:pt x="1694" y="2550"/>
                </a:lnTo>
                <a:lnTo>
                  <a:pt x="1690" y="2422"/>
                </a:lnTo>
                <a:cubicBezTo>
                  <a:pt x="1687" y="2298"/>
                  <a:pt x="1686" y="2295"/>
                  <a:pt x="1671" y="2344"/>
                </a:cubicBezTo>
                <a:cubicBezTo>
                  <a:pt x="1662" y="2371"/>
                  <a:pt x="1651" y="2426"/>
                  <a:pt x="1647" y="2465"/>
                </a:cubicBezTo>
                <a:cubicBezTo>
                  <a:pt x="1639" y="2542"/>
                  <a:pt x="1630" y="2549"/>
                  <a:pt x="1540" y="2550"/>
                </a:cubicBezTo>
                <a:cubicBezTo>
                  <a:pt x="1496" y="2550"/>
                  <a:pt x="1494" y="2548"/>
                  <a:pt x="1486" y="2503"/>
                </a:cubicBezTo>
                <a:cubicBezTo>
                  <a:pt x="1450" y="2280"/>
                  <a:pt x="1431" y="2252"/>
                  <a:pt x="1430" y="2421"/>
                </a:cubicBezTo>
                <a:lnTo>
                  <a:pt x="1430" y="2548"/>
                </a:lnTo>
                <a:lnTo>
                  <a:pt x="1220" y="2549"/>
                </a:lnTo>
                <a:cubicBezTo>
                  <a:pt x="1104" y="2550"/>
                  <a:pt x="1000" y="2547"/>
                  <a:pt x="989" y="2543"/>
                </a:cubicBezTo>
                <a:cubicBezTo>
                  <a:pt x="971" y="2536"/>
                  <a:pt x="968" y="2515"/>
                  <a:pt x="967" y="2414"/>
                </a:cubicBezTo>
                <a:cubicBezTo>
                  <a:pt x="967" y="2281"/>
                  <a:pt x="954" y="2281"/>
                  <a:pt x="930" y="2412"/>
                </a:cubicBezTo>
                <a:cubicBezTo>
                  <a:pt x="922" y="2457"/>
                  <a:pt x="913" y="2507"/>
                  <a:pt x="910" y="2522"/>
                </a:cubicBezTo>
                <a:cubicBezTo>
                  <a:pt x="905" y="2548"/>
                  <a:pt x="898" y="2551"/>
                  <a:pt x="841" y="2548"/>
                </a:cubicBezTo>
                <a:lnTo>
                  <a:pt x="777" y="2545"/>
                </a:lnTo>
                <a:lnTo>
                  <a:pt x="785" y="2460"/>
                </a:lnTo>
                <a:close/>
                <a:moveTo>
                  <a:pt x="1105" y="2002"/>
                </a:moveTo>
                <a:cubicBezTo>
                  <a:pt x="1058" y="1976"/>
                  <a:pt x="1005" y="1891"/>
                  <a:pt x="1005" y="1838"/>
                </a:cubicBezTo>
                <a:cubicBezTo>
                  <a:pt x="1005" y="1820"/>
                  <a:pt x="1018" y="1781"/>
                  <a:pt x="1033" y="1750"/>
                </a:cubicBezTo>
                <a:cubicBezTo>
                  <a:pt x="1103" y="1615"/>
                  <a:pt x="1295" y="1615"/>
                  <a:pt x="1365" y="1750"/>
                </a:cubicBezTo>
                <a:cubicBezTo>
                  <a:pt x="1380" y="1781"/>
                  <a:pt x="1393" y="1820"/>
                  <a:pt x="1393" y="1837"/>
                </a:cubicBezTo>
                <a:cubicBezTo>
                  <a:pt x="1393" y="1891"/>
                  <a:pt x="1341" y="1977"/>
                  <a:pt x="1293" y="2002"/>
                </a:cubicBezTo>
                <a:cubicBezTo>
                  <a:pt x="1237" y="2031"/>
                  <a:pt x="1160" y="2031"/>
                  <a:pt x="1105" y="2002"/>
                </a:cubicBezTo>
                <a:close/>
                <a:moveTo>
                  <a:pt x="1855" y="2016"/>
                </a:moveTo>
                <a:cubicBezTo>
                  <a:pt x="1845" y="2012"/>
                  <a:pt x="1818" y="1992"/>
                  <a:pt x="1796" y="1971"/>
                </a:cubicBezTo>
                <a:cubicBezTo>
                  <a:pt x="1659" y="1841"/>
                  <a:pt x="1773" y="1623"/>
                  <a:pt x="1962" y="1654"/>
                </a:cubicBezTo>
                <a:cubicBezTo>
                  <a:pt x="2129" y="1681"/>
                  <a:pt x="2172" y="1900"/>
                  <a:pt x="2030" y="1997"/>
                </a:cubicBezTo>
                <a:cubicBezTo>
                  <a:pt x="1990" y="2024"/>
                  <a:pt x="1904" y="2034"/>
                  <a:pt x="1855" y="2016"/>
                </a:cubicBezTo>
                <a:close/>
                <a:moveTo>
                  <a:pt x="2574" y="2013"/>
                </a:moveTo>
                <a:cubicBezTo>
                  <a:pt x="2532" y="1995"/>
                  <a:pt x="2479" y="1930"/>
                  <a:pt x="2468" y="1883"/>
                </a:cubicBezTo>
                <a:cubicBezTo>
                  <a:pt x="2440" y="1759"/>
                  <a:pt x="2530" y="1650"/>
                  <a:pt x="2659" y="1650"/>
                </a:cubicBezTo>
                <a:cubicBezTo>
                  <a:pt x="2842" y="1650"/>
                  <a:pt x="2909" y="1892"/>
                  <a:pt x="2755" y="1997"/>
                </a:cubicBezTo>
                <a:cubicBezTo>
                  <a:pt x="2712" y="2026"/>
                  <a:pt x="2624" y="2034"/>
                  <a:pt x="2574" y="2013"/>
                </a:cubicBezTo>
                <a:close/>
                <a:moveTo>
                  <a:pt x="1138" y="1256"/>
                </a:moveTo>
                <a:cubicBezTo>
                  <a:pt x="1145" y="1240"/>
                  <a:pt x="1245" y="1238"/>
                  <a:pt x="1938" y="1238"/>
                </a:cubicBezTo>
                <a:lnTo>
                  <a:pt x="2730" y="1238"/>
                </a:lnTo>
                <a:lnTo>
                  <a:pt x="2730" y="638"/>
                </a:lnTo>
                <a:lnTo>
                  <a:pt x="2730" y="38"/>
                </a:lnTo>
                <a:lnTo>
                  <a:pt x="1637" y="38"/>
                </a:lnTo>
                <a:lnTo>
                  <a:pt x="543" y="38"/>
                </a:lnTo>
                <a:lnTo>
                  <a:pt x="543" y="231"/>
                </a:lnTo>
                <a:cubicBezTo>
                  <a:pt x="543" y="395"/>
                  <a:pt x="540" y="425"/>
                  <a:pt x="524" y="425"/>
                </a:cubicBezTo>
                <a:cubicBezTo>
                  <a:pt x="508" y="425"/>
                  <a:pt x="505" y="393"/>
                  <a:pt x="505" y="213"/>
                </a:cubicBezTo>
                <a:lnTo>
                  <a:pt x="505" y="0"/>
                </a:lnTo>
                <a:lnTo>
                  <a:pt x="1637" y="0"/>
                </a:lnTo>
                <a:lnTo>
                  <a:pt x="2768" y="0"/>
                </a:lnTo>
                <a:lnTo>
                  <a:pt x="2768" y="638"/>
                </a:lnTo>
                <a:lnTo>
                  <a:pt x="2768" y="1275"/>
                </a:lnTo>
                <a:lnTo>
                  <a:pt x="1949" y="1275"/>
                </a:lnTo>
                <a:cubicBezTo>
                  <a:pt x="1227" y="1275"/>
                  <a:pt x="1132" y="1273"/>
                  <a:pt x="1138" y="1256"/>
                </a:cubicBezTo>
                <a:close/>
                <a:moveTo>
                  <a:pt x="349" y="892"/>
                </a:moveTo>
                <a:cubicBezTo>
                  <a:pt x="258" y="847"/>
                  <a:pt x="222" y="731"/>
                  <a:pt x="270" y="638"/>
                </a:cubicBezTo>
                <a:cubicBezTo>
                  <a:pt x="356" y="472"/>
                  <a:pt x="596" y="513"/>
                  <a:pt x="625" y="697"/>
                </a:cubicBezTo>
                <a:cubicBezTo>
                  <a:pt x="648" y="843"/>
                  <a:pt x="483" y="959"/>
                  <a:pt x="349" y="89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33" name="Oval 132">
            <a:extLst>
              <a:ext uri="{FF2B5EF4-FFF2-40B4-BE49-F238E27FC236}">
                <a16:creationId xmlns:a16="http://schemas.microsoft.com/office/drawing/2014/main" id="{77A31934-B251-4BE2-A4EF-E4FB18A4675F}"/>
              </a:ext>
            </a:extLst>
          </p:cNvPr>
          <p:cNvSpPr/>
          <p:nvPr/>
        </p:nvSpPr>
        <p:spPr>
          <a:xfrm>
            <a:off x="9087747" y="5500803"/>
            <a:ext cx="580882" cy="58088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4" name="Freeform 20">
            <a:extLst>
              <a:ext uri="{FF2B5EF4-FFF2-40B4-BE49-F238E27FC236}">
                <a16:creationId xmlns:a16="http://schemas.microsoft.com/office/drawing/2014/main" id="{5E4ED821-1AE8-46DF-85FD-B983AF59C81B}"/>
              </a:ext>
            </a:extLst>
          </p:cNvPr>
          <p:cNvSpPr>
            <a:spLocks noEditPoints="1"/>
          </p:cNvSpPr>
          <p:nvPr/>
        </p:nvSpPr>
        <p:spPr bwMode="auto">
          <a:xfrm>
            <a:off x="9147974" y="5618974"/>
            <a:ext cx="460428" cy="344540"/>
          </a:xfrm>
          <a:custGeom>
            <a:avLst/>
            <a:gdLst>
              <a:gd name="T0" fmla="*/ 252 w 3328"/>
              <a:gd name="T1" fmla="*/ 1882 h 2496"/>
              <a:gd name="T2" fmla="*/ 498 w 3328"/>
              <a:gd name="T3" fmla="*/ 813 h 2496"/>
              <a:gd name="T4" fmla="*/ 940 w 3328"/>
              <a:gd name="T5" fmla="*/ 802 h 2496"/>
              <a:gd name="T6" fmla="*/ 1398 w 3328"/>
              <a:gd name="T7" fmla="*/ 1365 h 2496"/>
              <a:gd name="T8" fmla="*/ 1535 w 3328"/>
              <a:gd name="T9" fmla="*/ 1770 h 2496"/>
              <a:gd name="T10" fmla="*/ 1373 w 3328"/>
              <a:gd name="T11" fmla="*/ 1834 h 2496"/>
              <a:gd name="T12" fmla="*/ 1106 w 3328"/>
              <a:gd name="T13" fmla="*/ 2259 h 2496"/>
              <a:gd name="T14" fmla="*/ 1073 w 3328"/>
              <a:gd name="T15" fmla="*/ 2378 h 2496"/>
              <a:gd name="T16" fmla="*/ 673 w 3328"/>
              <a:gd name="T17" fmla="*/ 2496 h 2496"/>
              <a:gd name="T18" fmla="*/ 273 w 3328"/>
              <a:gd name="T19" fmla="*/ 2198 h 2496"/>
              <a:gd name="T20" fmla="*/ 473 w 3328"/>
              <a:gd name="T21" fmla="*/ 1496 h 2496"/>
              <a:gd name="T22" fmla="*/ 473 w 3328"/>
              <a:gd name="T23" fmla="*/ 1696 h 2496"/>
              <a:gd name="T24" fmla="*/ 806 w 3328"/>
              <a:gd name="T25" fmla="*/ 1669 h 2496"/>
              <a:gd name="T26" fmla="*/ 670 w 3328"/>
              <a:gd name="T27" fmla="*/ 1534 h 2496"/>
              <a:gd name="T28" fmla="*/ 806 w 3328"/>
              <a:gd name="T29" fmla="*/ 1669 h 2496"/>
              <a:gd name="T30" fmla="*/ 1105 w 3328"/>
              <a:gd name="T31" fmla="*/ 1612 h 2496"/>
              <a:gd name="T32" fmla="*/ 943 w 3328"/>
              <a:gd name="T33" fmla="*/ 1522 h 2496"/>
              <a:gd name="T34" fmla="*/ 1071 w 3328"/>
              <a:gd name="T35" fmla="*/ 1674 h 2496"/>
              <a:gd name="T36" fmla="*/ 547 w 3328"/>
              <a:gd name="T37" fmla="*/ 1267 h 2496"/>
              <a:gd name="T38" fmla="*/ 473 w 3328"/>
              <a:gd name="T39" fmla="*/ 1434 h 2496"/>
              <a:gd name="T40" fmla="*/ 802 w 3328"/>
              <a:gd name="T41" fmla="*/ 1408 h 2496"/>
              <a:gd name="T42" fmla="*/ 640 w 3328"/>
              <a:gd name="T43" fmla="*/ 1318 h 2496"/>
              <a:gd name="T44" fmla="*/ 802 w 3328"/>
              <a:gd name="T45" fmla="*/ 1408 h 2496"/>
              <a:gd name="T46" fmla="*/ 1105 w 3328"/>
              <a:gd name="T47" fmla="*/ 1318 h 2496"/>
              <a:gd name="T48" fmla="*/ 943 w 3328"/>
              <a:gd name="T49" fmla="*/ 1408 h 2496"/>
              <a:gd name="T50" fmla="*/ 784 w 3328"/>
              <a:gd name="T51" fmla="*/ 1153 h 2496"/>
              <a:gd name="T52" fmla="*/ 716 w 3328"/>
              <a:gd name="T53" fmla="*/ 966 h 2496"/>
              <a:gd name="T54" fmla="*/ 702 w 3328"/>
              <a:gd name="T55" fmla="*/ 1159 h 2496"/>
              <a:gd name="T56" fmla="*/ 2273 w 3328"/>
              <a:gd name="T57" fmla="*/ 2378 h 2496"/>
              <a:gd name="T58" fmla="*/ 2240 w 3328"/>
              <a:gd name="T59" fmla="*/ 2259 h 2496"/>
              <a:gd name="T60" fmla="*/ 1973 w 3328"/>
              <a:gd name="T61" fmla="*/ 1834 h 2496"/>
              <a:gd name="T62" fmla="*/ 1810 w 3328"/>
              <a:gd name="T63" fmla="*/ 1770 h 2496"/>
              <a:gd name="T64" fmla="*/ 1948 w 3328"/>
              <a:gd name="T65" fmla="*/ 1365 h 2496"/>
              <a:gd name="T66" fmla="*/ 2405 w 3328"/>
              <a:gd name="T67" fmla="*/ 802 h 2496"/>
              <a:gd name="T68" fmla="*/ 2968 w 3328"/>
              <a:gd name="T69" fmla="*/ 877 h 2496"/>
              <a:gd name="T70" fmla="*/ 3094 w 3328"/>
              <a:gd name="T71" fmla="*/ 1882 h 2496"/>
              <a:gd name="T72" fmla="*/ 3073 w 3328"/>
              <a:gd name="T73" fmla="*/ 2496 h 2496"/>
              <a:gd name="T74" fmla="*/ 2273 w 3328"/>
              <a:gd name="T75" fmla="*/ 2496 h 2496"/>
              <a:gd name="T76" fmla="*/ 2671 w 3328"/>
              <a:gd name="T77" fmla="*/ 1674 h 2496"/>
              <a:gd name="T78" fmla="*/ 2675 w 3328"/>
              <a:gd name="T79" fmla="*/ 1534 h 2496"/>
              <a:gd name="T80" fmla="*/ 2605 w 3328"/>
              <a:gd name="T81" fmla="*/ 1696 h 2496"/>
              <a:gd name="T82" fmla="*/ 2675 w 3328"/>
              <a:gd name="T83" fmla="*/ 1396 h 2496"/>
              <a:gd name="T84" fmla="*/ 2510 w 3328"/>
              <a:gd name="T85" fmla="*/ 1335 h 2496"/>
              <a:gd name="T86" fmla="*/ 2675 w 3328"/>
              <a:gd name="T87" fmla="*/ 1396 h 2496"/>
              <a:gd name="T88" fmla="*/ 2710 w 3328"/>
              <a:gd name="T89" fmla="*/ 1066 h 2496"/>
              <a:gd name="T90" fmla="*/ 2518 w 3328"/>
              <a:gd name="T91" fmla="*/ 1016 h 2496"/>
              <a:gd name="T92" fmla="*/ 800 w 3328"/>
              <a:gd name="T93" fmla="*/ 667 h 2496"/>
              <a:gd name="T94" fmla="*/ 960 w 3328"/>
              <a:gd name="T95" fmla="*/ 600 h 2496"/>
              <a:gd name="T96" fmla="*/ 2426 w 3328"/>
              <a:gd name="T97" fmla="*/ 688 h 2496"/>
              <a:gd name="T98" fmla="*/ 2474 w 3328"/>
              <a:gd name="T99" fmla="*/ 509 h 2496"/>
              <a:gd name="T100" fmla="*/ 2426 w 3328"/>
              <a:gd name="T101" fmla="*/ 688 h 2496"/>
              <a:gd name="T102" fmla="*/ 980 w 3328"/>
              <a:gd name="T103" fmla="*/ 350 h 2496"/>
              <a:gd name="T104" fmla="*/ 1147 w 3328"/>
              <a:gd name="T105" fmla="*/ 413 h 2496"/>
              <a:gd name="T106" fmla="*/ 2198 w 3328"/>
              <a:gd name="T107" fmla="*/ 421 h 2496"/>
              <a:gd name="T108" fmla="*/ 2360 w 3328"/>
              <a:gd name="T109" fmla="*/ 353 h 2496"/>
              <a:gd name="T110" fmla="*/ 2266 w 3328"/>
              <a:gd name="T111" fmla="*/ 446 h 2496"/>
              <a:gd name="T112" fmla="*/ 1285 w 3328"/>
              <a:gd name="T113" fmla="*/ 259 h 2496"/>
              <a:gd name="T114" fmla="*/ 1448 w 3328"/>
              <a:gd name="T115" fmla="*/ 194 h 2496"/>
              <a:gd name="T116" fmla="*/ 1285 w 3328"/>
              <a:gd name="T117" fmla="*/ 259 h 2496"/>
              <a:gd name="T118" fmla="*/ 1903 w 3328"/>
              <a:gd name="T119" fmla="*/ 148 h 2496"/>
              <a:gd name="T120" fmla="*/ 1987 w 3328"/>
              <a:gd name="T121" fmla="*/ 284 h 2496"/>
              <a:gd name="T122" fmla="*/ 1627 w 3328"/>
              <a:gd name="T123" fmla="*/ 219 h 2496"/>
              <a:gd name="T124" fmla="*/ 1715 w 3328"/>
              <a:gd name="T125" fmla="*/ 2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8" h="2496">
                <a:moveTo>
                  <a:pt x="273" y="2198"/>
                </a:moveTo>
                <a:cubicBezTo>
                  <a:pt x="273" y="1934"/>
                  <a:pt x="270" y="1897"/>
                  <a:pt x="252" y="1882"/>
                </a:cubicBezTo>
                <a:cubicBezTo>
                  <a:pt x="213" y="1851"/>
                  <a:pt x="137" y="1721"/>
                  <a:pt x="111" y="1642"/>
                </a:cubicBezTo>
                <a:cubicBezTo>
                  <a:pt x="0" y="1307"/>
                  <a:pt x="167" y="949"/>
                  <a:pt x="498" y="813"/>
                </a:cubicBezTo>
                <a:cubicBezTo>
                  <a:pt x="562" y="787"/>
                  <a:pt x="606" y="779"/>
                  <a:pt x="710" y="774"/>
                </a:cubicBezTo>
                <a:cubicBezTo>
                  <a:pt x="828" y="769"/>
                  <a:pt x="851" y="772"/>
                  <a:pt x="940" y="802"/>
                </a:cubicBezTo>
                <a:cubicBezTo>
                  <a:pt x="1162" y="876"/>
                  <a:pt x="1322" y="1043"/>
                  <a:pt x="1380" y="1260"/>
                </a:cubicBezTo>
                <a:cubicBezTo>
                  <a:pt x="1389" y="1297"/>
                  <a:pt x="1397" y="1345"/>
                  <a:pt x="1398" y="1365"/>
                </a:cubicBezTo>
                <a:cubicBezTo>
                  <a:pt x="1398" y="1386"/>
                  <a:pt x="1429" y="1481"/>
                  <a:pt x="1466" y="1575"/>
                </a:cubicBezTo>
                <a:cubicBezTo>
                  <a:pt x="1504" y="1669"/>
                  <a:pt x="1535" y="1757"/>
                  <a:pt x="1535" y="1770"/>
                </a:cubicBezTo>
                <a:cubicBezTo>
                  <a:pt x="1535" y="1806"/>
                  <a:pt x="1487" y="1834"/>
                  <a:pt x="1426" y="1834"/>
                </a:cubicBezTo>
                <a:lnTo>
                  <a:pt x="1373" y="1834"/>
                </a:lnTo>
                <a:lnTo>
                  <a:pt x="1373" y="1919"/>
                </a:lnTo>
                <a:cubicBezTo>
                  <a:pt x="1373" y="2126"/>
                  <a:pt x="1268" y="2259"/>
                  <a:pt x="1106" y="2259"/>
                </a:cubicBezTo>
                <a:lnTo>
                  <a:pt x="1073" y="2259"/>
                </a:lnTo>
                <a:lnTo>
                  <a:pt x="1073" y="2378"/>
                </a:lnTo>
                <a:lnTo>
                  <a:pt x="1073" y="2496"/>
                </a:lnTo>
                <a:lnTo>
                  <a:pt x="673" y="2496"/>
                </a:lnTo>
                <a:lnTo>
                  <a:pt x="273" y="2496"/>
                </a:lnTo>
                <a:lnTo>
                  <a:pt x="273" y="2198"/>
                </a:lnTo>
                <a:close/>
                <a:moveTo>
                  <a:pt x="542" y="1666"/>
                </a:moveTo>
                <a:cubicBezTo>
                  <a:pt x="604" y="1604"/>
                  <a:pt x="560" y="1496"/>
                  <a:pt x="473" y="1496"/>
                </a:cubicBezTo>
                <a:cubicBezTo>
                  <a:pt x="421" y="1496"/>
                  <a:pt x="373" y="1545"/>
                  <a:pt x="373" y="1596"/>
                </a:cubicBezTo>
                <a:cubicBezTo>
                  <a:pt x="373" y="1648"/>
                  <a:pt x="421" y="1696"/>
                  <a:pt x="473" y="1696"/>
                </a:cubicBezTo>
                <a:cubicBezTo>
                  <a:pt x="497" y="1696"/>
                  <a:pt x="523" y="1685"/>
                  <a:pt x="542" y="1666"/>
                </a:cubicBezTo>
                <a:close/>
                <a:moveTo>
                  <a:pt x="806" y="1669"/>
                </a:moveTo>
                <a:cubicBezTo>
                  <a:pt x="848" y="1630"/>
                  <a:pt x="846" y="1557"/>
                  <a:pt x="802" y="1522"/>
                </a:cubicBezTo>
                <a:cubicBezTo>
                  <a:pt x="756" y="1486"/>
                  <a:pt x="715" y="1490"/>
                  <a:pt x="670" y="1534"/>
                </a:cubicBezTo>
                <a:cubicBezTo>
                  <a:pt x="638" y="1566"/>
                  <a:pt x="634" y="1579"/>
                  <a:pt x="640" y="1612"/>
                </a:cubicBezTo>
                <a:cubicBezTo>
                  <a:pt x="655" y="1692"/>
                  <a:pt x="748" y="1724"/>
                  <a:pt x="806" y="1669"/>
                </a:cubicBezTo>
                <a:close/>
                <a:moveTo>
                  <a:pt x="1071" y="1674"/>
                </a:moveTo>
                <a:cubicBezTo>
                  <a:pt x="1086" y="1662"/>
                  <a:pt x="1101" y="1634"/>
                  <a:pt x="1105" y="1612"/>
                </a:cubicBezTo>
                <a:cubicBezTo>
                  <a:pt x="1112" y="1579"/>
                  <a:pt x="1107" y="1566"/>
                  <a:pt x="1075" y="1534"/>
                </a:cubicBezTo>
                <a:cubicBezTo>
                  <a:pt x="1030" y="1490"/>
                  <a:pt x="989" y="1486"/>
                  <a:pt x="943" y="1522"/>
                </a:cubicBezTo>
                <a:cubicBezTo>
                  <a:pt x="874" y="1576"/>
                  <a:pt x="917" y="1696"/>
                  <a:pt x="1005" y="1696"/>
                </a:cubicBezTo>
                <a:cubicBezTo>
                  <a:pt x="1027" y="1696"/>
                  <a:pt x="1057" y="1686"/>
                  <a:pt x="1071" y="1674"/>
                </a:cubicBezTo>
                <a:close/>
                <a:moveTo>
                  <a:pt x="542" y="1403"/>
                </a:moveTo>
                <a:cubicBezTo>
                  <a:pt x="580" y="1365"/>
                  <a:pt x="582" y="1311"/>
                  <a:pt x="547" y="1267"/>
                </a:cubicBezTo>
                <a:cubicBezTo>
                  <a:pt x="490" y="1195"/>
                  <a:pt x="373" y="1242"/>
                  <a:pt x="373" y="1336"/>
                </a:cubicBezTo>
                <a:cubicBezTo>
                  <a:pt x="373" y="1385"/>
                  <a:pt x="422" y="1434"/>
                  <a:pt x="473" y="1434"/>
                </a:cubicBezTo>
                <a:cubicBezTo>
                  <a:pt x="497" y="1434"/>
                  <a:pt x="523" y="1422"/>
                  <a:pt x="542" y="1403"/>
                </a:cubicBezTo>
                <a:close/>
                <a:moveTo>
                  <a:pt x="802" y="1408"/>
                </a:moveTo>
                <a:cubicBezTo>
                  <a:pt x="827" y="1388"/>
                  <a:pt x="835" y="1371"/>
                  <a:pt x="835" y="1337"/>
                </a:cubicBezTo>
                <a:cubicBezTo>
                  <a:pt x="835" y="1212"/>
                  <a:pt x="664" y="1195"/>
                  <a:pt x="640" y="1318"/>
                </a:cubicBezTo>
                <a:cubicBezTo>
                  <a:pt x="634" y="1351"/>
                  <a:pt x="638" y="1364"/>
                  <a:pt x="670" y="1396"/>
                </a:cubicBezTo>
                <a:cubicBezTo>
                  <a:pt x="715" y="1440"/>
                  <a:pt x="756" y="1444"/>
                  <a:pt x="802" y="1408"/>
                </a:cubicBezTo>
                <a:close/>
                <a:moveTo>
                  <a:pt x="1075" y="1396"/>
                </a:moveTo>
                <a:cubicBezTo>
                  <a:pt x="1107" y="1364"/>
                  <a:pt x="1112" y="1351"/>
                  <a:pt x="1105" y="1318"/>
                </a:cubicBezTo>
                <a:cubicBezTo>
                  <a:pt x="1082" y="1196"/>
                  <a:pt x="910" y="1211"/>
                  <a:pt x="910" y="1335"/>
                </a:cubicBezTo>
                <a:cubicBezTo>
                  <a:pt x="910" y="1371"/>
                  <a:pt x="918" y="1388"/>
                  <a:pt x="943" y="1408"/>
                </a:cubicBezTo>
                <a:cubicBezTo>
                  <a:pt x="989" y="1444"/>
                  <a:pt x="1030" y="1440"/>
                  <a:pt x="1075" y="1396"/>
                </a:cubicBezTo>
                <a:close/>
                <a:moveTo>
                  <a:pt x="784" y="1153"/>
                </a:moveTo>
                <a:cubicBezTo>
                  <a:pt x="832" y="1128"/>
                  <a:pt x="849" y="1073"/>
                  <a:pt x="827" y="1016"/>
                </a:cubicBezTo>
                <a:cubicBezTo>
                  <a:pt x="816" y="985"/>
                  <a:pt x="753" y="957"/>
                  <a:pt x="716" y="966"/>
                </a:cubicBezTo>
                <a:cubicBezTo>
                  <a:pt x="678" y="976"/>
                  <a:pt x="635" y="1027"/>
                  <a:pt x="635" y="1064"/>
                </a:cubicBezTo>
                <a:cubicBezTo>
                  <a:pt x="635" y="1099"/>
                  <a:pt x="668" y="1145"/>
                  <a:pt x="702" y="1159"/>
                </a:cubicBezTo>
                <a:cubicBezTo>
                  <a:pt x="740" y="1174"/>
                  <a:pt x="744" y="1174"/>
                  <a:pt x="784" y="1153"/>
                </a:cubicBezTo>
                <a:close/>
                <a:moveTo>
                  <a:pt x="2273" y="2378"/>
                </a:moveTo>
                <a:lnTo>
                  <a:pt x="2273" y="2259"/>
                </a:lnTo>
                <a:lnTo>
                  <a:pt x="2240" y="2259"/>
                </a:lnTo>
                <a:cubicBezTo>
                  <a:pt x="2077" y="2259"/>
                  <a:pt x="1973" y="2126"/>
                  <a:pt x="1973" y="1919"/>
                </a:cubicBezTo>
                <a:lnTo>
                  <a:pt x="1973" y="1834"/>
                </a:lnTo>
                <a:lnTo>
                  <a:pt x="1919" y="1834"/>
                </a:lnTo>
                <a:cubicBezTo>
                  <a:pt x="1858" y="1834"/>
                  <a:pt x="1810" y="1806"/>
                  <a:pt x="1810" y="1770"/>
                </a:cubicBezTo>
                <a:cubicBezTo>
                  <a:pt x="1810" y="1757"/>
                  <a:pt x="1841" y="1669"/>
                  <a:pt x="1879" y="1575"/>
                </a:cubicBezTo>
                <a:cubicBezTo>
                  <a:pt x="1917" y="1481"/>
                  <a:pt x="1948" y="1386"/>
                  <a:pt x="1948" y="1365"/>
                </a:cubicBezTo>
                <a:cubicBezTo>
                  <a:pt x="1948" y="1345"/>
                  <a:pt x="1956" y="1297"/>
                  <a:pt x="1966" y="1260"/>
                </a:cubicBezTo>
                <a:cubicBezTo>
                  <a:pt x="2024" y="1043"/>
                  <a:pt x="2183" y="876"/>
                  <a:pt x="2405" y="802"/>
                </a:cubicBezTo>
                <a:cubicBezTo>
                  <a:pt x="2492" y="772"/>
                  <a:pt x="2518" y="769"/>
                  <a:pt x="2629" y="774"/>
                </a:cubicBezTo>
                <a:cubicBezTo>
                  <a:pt x="2772" y="780"/>
                  <a:pt x="2865" y="809"/>
                  <a:pt x="2968" y="877"/>
                </a:cubicBezTo>
                <a:cubicBezTo>
                  <a:pt x="3222" y="1045"/>
                  <a:pt x="3328" y="1353"/>
                  <a:pt x="3234" y="1642"/>
                </a:cubicBezTo>
                <a:cubicBezTo>
                  <a:pt x="3208" y="1720"/>
                  <a:pt x="3132" y="1850"/>
                  <a:pt x="3094" y="1882"/>
                </a:cubicBezTo>
                <a:cubicBezTo>
                  <a:pt x="3075" y="1897"/>
                  <a:pt x="3073" y="1934"/>
                  <a:pt x="3073" y="2198"/>
                </a:cubicBezTo>
                <a:lnTo>
                  <a:pt x="3073" y="2496"/>
                </a:lnTo>
                <a:lnTo>
                  <a:pt x="2673" y="2496"/>
                </a:lnTo>
                <a:lnTo>
                  <a:pt x="2273" y="2496"/>
                </a:lnTo>
                <a:lnTo>
                  <a:pt x="2273" y="2378"/>
                </a:lnTo>
                <a:close/>
                <a:moveTo>
                  <a:pt x="2671" y="1674"/>
                </a:moveTo>
                <a:cubicBezTo>
                  <a:pt x="2686" y="1662"/>
                  <a:pt x="2701" y="1634"/>
                  <a:pt x="2705" y="1612"/>
                </a:cubicBezTo>
                <a:cubicBezTo>
                  <a:pt x="2712" y="1579"/>
                  <a:pt x="2707" y="1566"/>
                  <a:pt x="2675" y="1534"/>
                </a:cubicBezTo>
                <a:cubicBezTo>
                  <a:pt x="2630" y="1490"/>
                  <a:pt x="2589" y="1486"/>
                  <a:pt x="2543" y="1522"/>
                </a:cubicBezTo>
                <a:cubicBezTo>
                  <a:pt x="2474" y="1576"/>
                  <a:pt x="2517" y="1696"/>
                  <a:pt x="2605" y="1696"/>
                </a:cubicBezTo>
                <a:cubicBezTo>
                  <a:pt x="2627" y="1696"/>
                  <a:pt x="2657" y="1686"/>
                  <a:pt x="2671" y="1674"/>
                </a:cubicBezTo>
                <a:close/>
                <a:moveTo>
                  <a:pt x="2675" y="1396"/>
                </a:moveTo>
                <a:cubicBezTo>
                  <a:pt x="2707" y="1364"/>
                  <a:pt x="2712" y="1351"/>
                  <a:pt x="2705" y="1318"/>
                </a:cubicBezTo>
                <a:cubicBezTo>
                  <a:pt x="2682" y="1196"/>
                  <a:pt x="2510" y="1211"/>
                  <a:pt x="2510" y="1335"/>
                </a:cubicBezTo>
                <a:cubicBezTo>
                  <a:pt x="2510" y="1371"/>
                  <a:pt x="2518" y="1388"/>
                  <a:pt x="2543" y="1408"/>
                </a:cubicBezTo>
                <a:cubicBezTo>
                  <a:pt x="2589" y="1444"/>
                  <a:pt x="2630" y="1440"/>
                  <a:pt x="2675" y="1396"/>
                </a:cubicBezTo>
                <a:close/>
                <a:moveTo>
                  <a:pt x="2682" y="1126"/>
                </a:moveTo>
                <a:cubicBezTo>
                  <a:pt x="2698" y="1109"/>
                  <a:pt x="2710" y="1082"/>
                  <a:pt x="2710" y="1066"/>
                </a:cubicBezTo>
                <a:cubicBezTo>
                  <a:pt x="2710" y="1028"/>
                  <a:pt x="2668" y="976"/>
                  <a:pt x="2629" y="966"/>
                </a:cubicBezTo>
                <a:cubicBezTo>
                  <a:pt x="2593" y="957"/>
                  <a:pt x="2530" y="985"/>
                  <a:pt x="2518" y="1016"/>
                </a:cubicBezTo>
                <a:cubicBezTo>
                  <a:pt x="2473" y="1132"/>
                  <a:pt x="2600" y="1218"/>
                  <a:pt x="2682" y="1126"/>
                </a:cubicBezTo>
                <a:close/>
                <a:moveTo>
                  <a:pt x="800" y="667"/>
                </a:moveTo>
                <a:cubicBezTo>
                  <a:pt x="741" y="604"/>
                  <a:pt x="781" y="509"/>
                  <a:pt x="866" y="509"/>
                </a:cubicBezTo>
                <a:cubicBezTo>
                  <a:pt x="923" y="509"/>
                  <a:pt x="960" y="545"/>
                  <a:pt x="960" y="600"/>
                </a:cubicBezTo>
                <a:cubicBezTo>
                  <a:pt x="960" y="685"/>
                  <a:pt x="857" y="728"/>
                  <a:pt x="800" y="667"/>
                </a:cubicBezTo>
                <a:close/>
                <a:moveTo>
                  <a:pt x="2426" y="688"/>
                </a:moveTo>
                <a:cubicBezTo>
                  <a:pt x="2399" y="677"/>
                  <a:pt x="2371" y="610"/>
                  <a:pt x="2380" y="580"/>
                </a:cubicBezTo>
                <a:cubicBezTo>
                  <a:pt x="2395" y="531"/>
                  <a:pt x="2424" y="509"/>
                  <a:pt x="2474" y="509"/>
                </a:cubicBezTo>
                <a:cubicBezTo>
                  <a:pt x="2527" y="509"/>
                  <a:pt x="2573" y="553"/>
                  <a:pt x="2573" y="605"/>
                </a:cubicBezTo>
                <a:cubicBezTo>
                  <a:pt x="2573" y="667"/>
                  <a:pt x="2489" y="714"/>
                  <a:pt x="2426" y="688"/>
                </a:cubicBezTo>
                <a:close/>
                <a:moveTo>
                  <a:pt x="1003" y="421"/>
                </a:moveTo>
                <a:cubicBezTo>
                  <a:pt x="990" y="406"/>
                  <a:pt x="980" y="376"/>
                  <a:pt x="980" y="350"/>
                </a:cubicBezTo>
                <a:cubicBezTo>
                  <a:pt x="980" y="265"/>
                  <a:pt x="1080" y="228"/>
                  <a:pt x="1142" y="289"/>
                </a:cubicBezTo>
                <a:cubicBezTo>
                  <a:pt x="1179" y="327"/>
                  <a:pt x="1181" y="370"/>
                  <a:pt x="1147" y="413"/>
                </a:cubicBezTo>
                <a:cubicBezTo>
                  <a:pt x="1114" y="456"/>
                  <a:pt x="1038" y="459"/>
                  <a:pt x="1003" y="421"/>
                </a:cubicBezTo>
                <a:close/>
                <a:moveTo>
                  <a:pt x="2198" y="421"/>
                </a:moveTo>
                <a:cubicBezTo>
                  <a:pt x="2140" y="363"/>
                  <a:pt x="2186" y="259"/>
                  <a:pt x="2270" y="259"/>
                </a:cubicBezTo>
                <a:cubicBezTo>
                  <a:pt x="2324" y="259"/>
                  <a:pt x="2360" y="297"/>
                  <a:pt x="2360" y="353"/>
                </a:cubicBezTo>
                <a:cubicBezTo>
                  <a:pt x="2360" y="380"/>
                  <a:pt x="2351" y="406"/>
                  <a:pt x="2335" y="421"/>
                </a:cubicBezTo>
                <a:cubicBezTo>
                  <a:pt x="2320" y="437"/>
                  <a:pt x="2293" y="446"/>
                  <a:pt x="2266" y="446"/>
                </a:cubicBezTo>
                <a:cubicBezTo>
                  <a:pt x="2239" y="446"/>
                  <a:pt x="2213" y="437"/>
                  <a:pt x="2198" y="421"/>
                </a:cubicBezTo>
                <a:close/>
                <a:moveTo>
                  <a:pt x="1285" y="259"/>
                </a:moveTo>
                <a:cubicBezTo>
                  <a:pt x="1250" y="224"/>
                  <a:pt x="1252" y="158"/>
                  <a:pt x="1289" y="123"/>
                </a:cubicBezTo>
                <a:cubicBezTo>
                  <a:pt x="1351" y="66"/>
                  <a:pt x="1448" y="109"/>
                  <a:pt x="1448" y="194"/>
                </a:cubicBezTo>
                <a:cubicBezTo>
                  <a:pt x="1448" y="247"/>
                  <a:pt x="1410" y="284"/>
                  <a:pt x="1354" y="284"/>
                </a:cubicBezTo>
                <a:cubicBezTo>
                  <a:pt x="1327" y="284"/>
                  <a:pt x="1301" y="274"/>
                  <a:pt x="1285" y="259"/>
                </a:cubicBezTo>
                <a:close/>
                <a:moveTo>
                  <a:pt x="1920" y="262"/>
                </a:moveTo>
                <a:cubicBezTo>
                  <a:pt x="1888" y="226"/>
                  <a:pt x="1882" y="188"/>
                  <a:pt x="1903" y="148"/>
                </a:cubicBezTo>
                <a:cubicBezTo>
                  <a:pt x="1934" y="87"/>
                  <a:pt x="2005" y="77"/>
                  <a:pt x="2054" y="127"/>
                </a:cubicBezTo>
                <a:cubicBezTo>
                  <a:pt x="2118" y="190"/>
                  <a:pt x="2077" y="284"/>
                  <a:pt x="1987" y="284"/>
                </a:cubicBezTo>
                <a:cubicBezTo>
                  <a:pt x="1957" y="284"/>
                  <a:pt x="1932" y="276"/>
                  <a:pt x="1920" y="262"/>
                </a:cubicBezTo>
                <a:close/>
                <a:moveTo>
                  <a:pt x="1627" y="219"/>
                </a:moveTo>
                <a:cubicBezTo>
                  <a:pt x="1558" y="186"/>
                  <a:pt x="1564" y="76"/>
                  <a:pt x="1636" y="46"/>
                </a:cubicBezTo>
                <a:cubicBezTo>
                  <a:pt x="1748" y="0"/>
                  <a:pt x="1825" y="170"/>
                  <a:pt x="1715" y="220"/>
                </a:cubicBezTo>
                <a:cubicBezTo>
                  <a:pt x="1678" y="237"/>
                  <a:pt x="1663" y="236"/>
                  <a:pt x="1627" y="21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6" name="Graphic 25">
            <a:extLst>
              <a:ext uri="{FF2B5EF4-FFF2-40B4-BE49-F238E27FC236}">
                <a16:creationId xmlns:a16="http://schemas.microsoft.com/office/drawing/2014/main" id="{49E823C6-377D-490B-9EC5-C5201F0B810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2163" y="4507396"/>
            <a:ext cx="411018" cy="373136"/>
          </a:xfrm>
          <a:prstGeom prst="rect">
            <a:avLst/>
          </a:prstGeom>
        </p:spPr>
      </p:pic>
      <p:sp>
        <p:nvSpPr>
          <p:cNvPr id="34" name="Freeform 28">
            <a:extLst>
              <a:ext uri="{FF2B5EF4-FFF2-40B4-BE49-F238E27FC236}">
                <a16:creationId xmlns:a16="http://schemas.microsoft.com/office/drawing/2014/main" id="{8A458D1E-D41C-47E2-B3AE-8CDDC2A67338}"/>
              </a:ext>
            </a:extLst>
          </p:cNvPr>
          <p:cNvSpPr>
            <a:spLocks noEditPoints="1"/>
          </p:cNvSpPr>
          <p:nvPr/>
        </p:nvSpPr>
        <p:spPr bwMode="auto">
          <a:xfrm>
            <a:off x="8352791" y="816109"/>
            <a:ext cx="334504" cy="350342"/>
          </a:xfrm>
          <a:custGeom>
            <a:avLst/>
            <a:gdLst>
              <a:gd name="T0" fmla="*/ 74 w 2680"/>
              <a:gd name="T1" fmla="*/ 2436 h 2815"/>
              <a:gd name="T2" fmla="*/ 593 w 2680"/>
              <a:gd name="T3" fmla="*/ 2514 h 2815"/>
              <a:gd name="T4" fmla="*/ 986 w 2680"/>
              <a:gd name="T5" fmla="*/ 2398 h 2815"/>
              <a:gd name="T6" fmla="*/ 409 w 2680"/>
              <a:gd name="T7" fmla="*/ 2801 h 2815"/>
              <a:gd name="T8" fmla="*/ 1686 w 2680"/>
              <a:gd name="T9" fmla="*/ 2156 h 2815"/>
              <a:gd name="T10" fmla="*/ 2007 w 2680"/>
              <a:gd name="T11" fmla="*/ 2091 h 2815"/>
              <a:gd name="T12" fmla="*/ 2519 w 2680"/>
              <a:gd name="T13" fmla="*/ 1948 h 2815"/>
              <a:gd name="T14" fmla="*/ 2049 w 2680"/>
              <a:gd name="T15" fmla="*/ 2538 h 2815"/>
              <a:gd name="T16" fmla="*/ 384 w 2680"/>
              <a:gd name="T17" fmla="*/ 2148 h 2815"/>
              <a:gd name="T18" fmla="*/ 148 w 2680"/>
              <a:gd name="T19" fmla="*/ 1874 h 2815"/>
              <a:gd name="T20" fmla="*/ 718 w 2680"/>
              <a:gd name="T21" fmla="*/ 1370 h 2815"/>
              <a:gd name="T22" fmla="*/ 960 w 2680"/>
              <a:gd name="T23" fmla="*/ 1972 h 2815"/>
              <a:gd name="T24" fmla="*/ 691 w 2680"/>
              <a:gd name="T25" fmla="*/ 2146 h 2815"/>
              <a:gd name="T26" fmla="*/ 479 w 2680"/>
              <a:gd name="T27" fmla="*/ 2400 h 2815"/>
              <a:gd name="T28" fmla="*/ 343 w 2680"/>
              <a:gd name="T29" fmla="*/ 1723 h 2815"/>
              <a:gd name="T30" fmla="*/ 2086 w 2680"/>
              <a:gd name="T31" fmla="*/ 2020 h 2815"/>
              <a:gd name="T32" fmla="*/ 1966 w 2680"/>
              <a:gd name="T33" fmla="*/ 1748 h 2815"/>
              <a:gd name="T34" fmla="*/ 2331 w 2680"/>
              <a:gd name="T35" fmla="*/ 1113 h 2815"/>
              <a:gd name="T36" fmla="*/ 2311 w 2680"/>
              <a:gd name="T37" fmla="*/ 1902 h 2815"/>
              <a:gd name="T38" fmla="*/ 2213 w 2680"/>
              <a:gd name="T39" fmla="*/ 1729 h 2815"/>
              <a:gd name="T40" fmla="*/ 1949 w 2680"/>
              <a:gd name="T41" fmla="*/ 1431 h 2815"/>
              <a:gd name="T42" fmla="*/ 455 w 2680"/>
              <a:gd name="T43" fmla="*/ 1065 h 2815"/>
              <a:gd name="T44" fmla="*/ 603 w 2680"/>
              <a:gd name="T45" fmla="*/ 394 h 2815"/>
              <a:gd name="T46" fmla="*/ 1367 w 2680"/>
              <a:gd name="T47" fmla="*/ 440 h 2815"/>
              <a:gd name="T48" fmla="*/ 1350 w 2680"/>
              <a:gd name="T49" fmla="*/ 957 h 2815"/>
              <a:gd name="T50" fmla="*/ 697 w 2680"/>
              <a:gd name="T51" fmla="*/ 1000 h 2815"/>
              <a:gd name="T52" fmla="*/ 782 w 2680"/>
              <a:gd name="T53" fmla="*/ 742 h 2815"/>
              <a:gd name="T54" fmla="*/ 782 w 2680"/>
              <a:gd name="T55" fmla="*/ 742 h 2815"/>
              <a:gd name="T56" fmla="*/ 962 w 2680"/>
              <a:gd name="T57" fmla="*/ 612 h 2815"/>
              <a:gd name="T58" fmla="*/ 1245 w 2680"/>
              <a:gd name="T59" fmla="*/ 747 h 2815"/>
              <a:gd name="T60" fmla="*/ 1245 w 2680"/>
              <a:gd name="T61" fmla="*/ 747 h 2815"/>
              <a:gd name="T62" fmla="*/ 1493 w 2680"/>
              <a:gd name="T63" fmla="*/ 825 h 2815"/>
              <a:gd name="T64" fmla="*/ 1715 w 2680"/>
              <a:gd name="T65" fmla="*/ 725 h 2815"/>
              <a:gd name="T66" fmla="*/ 2104 w 2680"/>
              <a:gd name="T67" fmla="*/ 679 h 2815"/>
              <a:gd name="T68" fmla="*/ 2003 w 2680"/>
              <a:gd name="T69" fmla="*/ 100 h 2815"/>
              <a:gd name="T70" fmla="*/ 1200 w 2680"/>
              <a:gd name="T71" fmla="*/ 138 h 2815"/>
              <a:gd name="T72" fmla="*/ 1080 w 2680"/>
              <a:gd name="T73" fmla="*/ 275 h 2815"/>
              <a:gd name="T74" fmla="*/ 1617 w 2680"/>
              <a:gd name="T75" fmla="*/ 0 h 2815"/>
              <a:gd name="T76" fmla="*/ 2211 w 2680"/>
              <a:gd name="T77" fmla="*/ 714 h 2815"/>
              <a:gd name="T78" fmla="*/ 1561 w 2680"/>
              <a:gd name="T79" fmla="*/ 469 h 2815"/>
              <a:gd name="T80" fmla="*/ 1705 w 2680"/>
              <a:gd name="T81" fmla="*/ 412 h 2815"/>
              <a:gd name="T82" fmla="*/ 1561 w 2680"/>
              <a:gd name="T83" fmla="*/ 469 h 2815"/>
              <a:gd name="T84" fmla="*/ 1923 w 2680"/>
              <a:gd name="T85" fmla="*/ 485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0" h="2815">
                <a:moveTo>
                  <a:pt x="409" y="2801"/>
                </a:moveTo>
                <a:cubicBezTo>
                  <a:pt x="311" y="2785"/>
                  <a:pt x="218" y="2753"/>
                  <a:pt x="123" y="2701"/>
                </a:cubicBezTo>
                <a:cubicBezTo>
                  <a:pt x="2" y="2635"/>
                  <a:pt x="0" y="2627"/>
                  <a:pt x="74" y="2436"/>
                </a:cubicBezTo>
                <a:cubicBezTo>
                  <a:pt x="151" y="2235"/>
                  <a:pt x="174" y="2192"/>
                  <a:pt x="213" y="2167"/>
                </a:cubicBezTo>
                <a:cubicBezTo>
                  <a:pt x="252" y="2141"/>
                  <a:pt x="249" y="2137"/>
                  <a:pt x="319" y="2309"/>
                </a:cubicBezTo>
                <a:cubicBezTo>
                  <a:pt x="392" y="2492"/>
                  <a:pt x="470" y="2550"/>
                  <a:pt x="593" y="2514"/>
                </a:cubicBezTo>
                <a:cubicBezTo>
                  <a:pt x="661" y="2493"/>
                  <a:pt x="706" y="2434"/>
                  <a:pt x="767" y="2283"/>
                </a:cubicBezTo>
                <a:cubicBezTo>
                  <a:pt x="800" y="2200"/>
                  <a:pt x="827" y="2150"/>
                  <a:pt x="838" y="2150"/>
                </a:cubicBezTo>
                <a:cubicBezTo>
                  <a:pt x="877" y="2150"/>
                  <a:pt x="915" y="2214"/>
                  <a:pt x="986" y="2398"/>
                </a:cubicBezTo>
                <a:cubicBezTo>
                  <a:pt x="1046" y="2554"/>
                  <a:pt x="1057" y="2595"/>
                  <a:pt x="1048" y="2622"/>
                </a:cubicBezTo>
                <a:cubicBezTo>
                  <a:pt x="1033" y="2664"/>
                  <a:pt x="871" y="2752"/>
                  <a:pt x="756" y="2781"/>
                </a:cubicBezTo>
                <a:cubicBezTo>
                  <a:pt x="658" y="2806"/>
                  <a:pt x="498" y="2815"/>
                  <a:pt x="409" y="2801"/>
                </a:cubicBezTo>
                <a:close/>
                <a:moveTo>
                  <a:pt x="2049" y="2538"/>
                </a:moveTo>
                <a:cubicBezTo>
                  <a:pt x="1948" y="2526"/>
                  <a:pt x="1841" y="2493"/>
                  <a:pt x="1749" y="2447"/>
                </a:cubicBezTo>
                <a:cubicBezTo>
                  <a:pt x="1607" y="2376"/>
                  <a:pt x="1605" y="2367"/>
                  <a:pt x="1686" y="2156"/>
                </a:cubicBezTo>
                <a:cubicBezTo>
                  <a:pt x="1760" y="1966"/>
                  <a:pt x="1773" y="1941"/>
                  <a:pt x="1817" y="1919"/>
                </a:cubicBezTo>
                <a:cubicBezTo>
                  <a:pt x="1865" y="1894"/>
                  <a:pt x="1880" y="1895"/>
                  <a:pt x="1880" y="1922"/>
                </a:cubicBezTo>
                <a:cubicBezTo>
                  <a:pt x="1880" y="1964"/>
                  <a:pt x="1952" y="2059"/>
                  <a:pt x="2007" y="2091"/>
                </a:cubicBezTo>
                <a:cubicBezTo>
                  <a:pt x="2079" y="2133"/>
                  <a:pt x="2141" y="2143"/>
                  <a:pt x="2217" y="2125"/>
                </a:cubicBezTo>
                <a:cubicBezTo>
                  <a:pt x="2296" y="2106"/>
                  <a:pt x="2382" y="2032"/>
                  <a:pt x="2413" y="1956"/>
                </a:cubicBezTo>
                <a:cubicBezTo>
                  <a:pt x="2440" y="1892"/>
                  <a:pt x="2462" y="1890"/>
                  <a:pt x="2519" y="1948"/>
                </a:cubicBezTo>
                <a:cubicBezTo>
                  <a:pt x="2551" y="1980"/>
                  <a:pt x="2680" y="2291"/>
                  <a:pt x="2680" y="2336"/>
                </a:cubicBezTo>
                <a:cubicBezTo>
                  <a:pt x="2680" y="2371"/>
                  <a:pt x="2636" y="2409"/>
                  <a:pt x="2539" y="2455"/>
                </a:cubicBezTo>
                <a:cubicBezTo>
                  <a:pt x="2393" y="2525"/>
                  <a:pt x="2206" y="2557"/>
                  <a:pt x="2049" y="2538"/>
                </a:cubicBezTo>
                <a:close/>
                <a:moveTo>
                  <a:pt x="479" y="2400"/>
                </a:moveTo>
                <a:cubicBezTo>
                  <a:pt x="468" y="2393"/>
                  <a:pt x="437" y="2337"/>
                  <a:pt x="411" y="2274"/>
                </a:cubicBezTo>
                <a:cubicBezTo>
                  <a:pt x="368" y="2171"/>
                  <a:pt x="365" y="2158"/>
                  <a:pt x="384" y="2148"/>
                </a:cubicBezTo>
                <a:cubicBezTo>
                  <a:pt x="398" y="2140"/>
                  <a:pt x="405" y="2120"/>
                  <a:pt x="405" y="2088"/>
                </a:cubicBezTo>
                <a:cubicBezTo>
                  <a:pt x="405" y="2018"/>
                  <a:pt x="371" y="2000"/>
                  <a:pt x="238" y="2000"/>
                </a:cubicBezTo>
                <a:cubicBezTo>
                  <a:pt x="93" y="2000"/>
                  <a:pt x="85" y="1989"/>
                  <a:pt x="148" y="1874"/>
                </a:cubicBezTo>
                <a:cubicBezTo>
                  <a:pt x="181" y="1812"/>
                  <a:pt x="198" y="1760"/>
                  <a:pt x="207" y="1697"/>
                </a:cubicBezTo>
                <a:cubicBezTo>
                  <a:pt x="240" y="1461"/>
                  <a:pt x="358" y="1303"/>
                  <a:pt x="511" y="1290"/>
                </a:cubicBezTo>
                <a:cubicBezTo>
                  <a:pt x="602" y="1282"/>
                  <a:pt x="656" y="1303"/>
                  <a:pt x="718" y="1370"/>
                </a:cubicBezTo>
                <a:cubicBezTo>
                  <a:pt x="783" y="1440"/>
                  <a:pt x="823" y="1527"/>
                  <a:pt x="860" y="1677"/>
                </a:cubicBezTo>
                <a:cubicBezTo>
                  <a:pt x="890" y="1797"/>
                  <a:pt x="913" y="1856"/>
                  <a:pt x="951" y="1916"/>
                </a:cubicBezTo>
                <a:cubicBezTo>
                  <a:pt x="968" y="1942"/>
                  <a:pt x="970" y="1955"/>
                  <a:pt x="960" y="1972"/>
                </a:cubicBezTo>
                <a:cubicBezTo>
                  <a:pt x="949" y="1989"/>
                  <a:pt x="924" y="1994"/>
                  <a:pt x="835" y="1997"/>
                </a:cubicBezTo>
                <a:cubicBezTo>
                  <a:pt x="742" y="2000"/>
                  <a:pt x="720" y="2005"/>
                  <a:pt x="696" y="2027"/>
                </a:cubicBezTo>
                <a:cubicBezTo>
                  <a:pt x="659" y="2062"/>
                  <a:pt x="656" y="2137"/>
                  <a:pt x="691" y="2146"/>
                </a:cubicBezTo>
                <a:cubicBezTo>
                  <a:pt x="712" y="2151"/>
                  <a:pt x="710" y="2160"/>
                  <a:pt x="668" y="2262"/>
                </a:cubicBezTo>
                <a:cubicBezTo>
                  <a:pt x="643" y="2322"/>
                  <a:pt x="615" y="2381"/>
                  <a:pt x="606" y="2392"/>
                </a:cubicBezTo>
                <a:cubicBezTo>
                  <a:pt x="588" y="2414"/>
                  <a:pt x="511" y="2419"/>
                  <a:pt x="479" y="2400"/>
                </a:cubicBezTo>
                <a:close/>
                <a:moveTo>
                  <a:pt x="649" y="1933"/>
                </a:moveTo>
                <a:cubicBezTo>
                  <a:pt x="726" y="1850"/>
                  <a:pt x="755" y="1716"/>
                  <a:pt x="711" y="1652"/>
                </a:cubicBezTo>
                <a:cubicBezTo>
                  <a:pt x="621" y="1525"/>
                  <a:pt x="342" y="1578"/>
                  <a:pt x="343" y="1723"/>
                </a:cubicBezTo>
                <a:cubicBezTo>
                  <a:pt x="343" y="1825"/>
                  <a:pt x="391" y="1920"/>
                  <a:pt x="468" y="1972"/>
                </a:cubicBezTo>
                <a:cubicBezTo>
                  <a:pt x="531" y="2015"/>
                  <a:pt x="585" y="2004"/>
                  <a:pt x="649" y="1933"/>
                </a:cubicBezTo>
                <a:close/>
                <a:moveTo>
                  <a:pt x="2086" y="2020"/>
                </a:moveTo>
                <a:cubicBezTo>
                  <a:pt x="2027" y="1994"/>
                  <a:pt x="1954" y="1900"/>
                  <a:pt x="1993" y="1900"/>
                </a:cubicBezTo>
                <a:cubicBezTo>
                  <a:pt x="1999" y="1900"/>
                  <a:pt x="2005" y="1875"/>
                  <a:pt x="2005" y="1845"/>
                </a:cubicBezTo>
                <a:cubicBezTo>
                  <a:pt x="2005" y="1800"/>
                  <a:pt x="1997" y="1782"/>
                  <a:pt x="1966" y="1748"/>
                </a:cubicBezTo>
                <a:cubicBezTo>
                  <a:pt x="1902" y="1680"/>
                  <a:pt x="1864" y="1583"/>
                  <a:pt x="1857" y="1471"/>
                </a:cubicBezTo>
                <a:cubicBezTo>
                  <a:pt x="1850" y="1344"/>
                  <a:pt x="1870" y="1255"/>
                  <a:pt x="1926" y="1171"/>
                </a:cubicBezTo>
                <a:cubicBezTo>
                  <a:pt x="2035" y="1006"/>
                  <a:pt x="2200" y="982"/>
                  <a:pt x="2331" y="1113"/>
                </a:cubicBezTo>
                <a:cubicBezTo>
                  <a:pt x="2491" y="1272"/>
                  <a:pt x="2493" y="1575"/>
                  <a:pt x="2336" y="1749"/>
                </a:cubicBezTo>
                <a:cubicBezTo>
                  <a:pt x="2301" y="1787"/>
                  <a:pt x="2293" y="1807"/>
                  <a:pt x="2293" y="1847"/>
                </a:cubicBezTo>
                <a:cubicBezTo>
                  <a:pt x="2293" y="1882"/>
                  <a:pt x="2298" y="1899"/>
                  <a:pt x="2311" y="1902"/>
                </a:cubicBezTo>
                <a:cubicBezTo>
                  <a:pt x="2327" y="1905"/>
                  <a:pt x="2326" y="1912"/>
                  <a:pt x="2306" y="1946"/>
                </a:cubicBezTo>
                <a:cubicBezTo>
                  <a:pt x="2259" y="2022"/>
                  <a:pt x="2162" y="2055"/>
                  <a:pt x="2086" y="2020"/>
                </a:cubicBezTo>
                <a:close/>
                <a:moveTo>
                  <a:pt x="2213" y="1729"/>
                </a:moveTo>
                <a:cubicBezTo>
                  <a:pt x="2339" y="1669"/>
                  <a:pt x="2399" y="1437"/>
                  <a:pt x="2329" y="1276"/>
                </a:cubicBezTo>
                <a:cubicBezTo>
                  <a:pt x="2247" y="1084"/>
                  <a:pt x="2077" y="1074"/>
                  <a:pt x="1986" y="1256"/>
                </a:cubicBezTo>
                <a:cubicBezTo>
                  <a:pt x="1954" y="1321"/>
                  <a:pt x="1949" y="1345"/>
                  <a:pt x="1949" y="1431"/>
                </a:cubicBezTo>
                <a:cubicBezTo>
                  <a:pt x="1949" y="1580"/>
                  <a:pt x="1990" y="1668"/>
                  <a:pt x="2086" y="1726"/>
                </a:cubicBezTo>
                <a:cubicBezTo>
                  <a:pt x="2133" y="1755"/>
                  <a:pt x="2158" y="1756"/>
                  <a:pt x="2213" y="1729"/>
                </a:cubicBezTo>
                <a:close/>
                <a:moveTo>
                  <a:pt x="455" y="1065"/>
                </a:moveTo>
                <a:cubicBezTo>
                  <a:pt x="455" y="1059"/>
                  <a:pt x="472" y="1005"/>
                  <a:pt x="493" y="944"/>
                </a:cubicBezTo>
                <a:cubicBezTo>
                  <a:pt x="527" y="842"/>
                  <a:pt x="530" y="818"/>
                  <a:pt x="530" y="666"/>
                </a:cubicBezTo>
                <a:cubicBezTo>
                  <a:pt x="530" y="476"/>
                  <a:pt x="544" y="425"/>
                  <a:pt x="603" y="394"/>
                </a:cubicBezTo>
                <a:cubicBezTo>
                  <a:pt x="635" y="378"/>
                  <a:pt x="695" y="375"/>
                  <a:pt x="960" y="375"/>
                </a:cubicBezTo>
                <a:cubicBezTo>
                  <a:pt x="1137" y="375"/>
                  <a:pt x="1293" y="380"/>
                  <a:pt x="1310" y="387"/>
                </a:cubicBezTo>
                <a:cubicBezTo>
                  <a:pt x="1328" y="394"/>
                  <a:pt x="1354" y="418"/>
                  <a:pt x="1367" y="440"/>
                </a:cubicBezTo>
                <a:cubicBezTo>
                  <a:pt x="1390" y="477"/>
                  <a:pt x="1392" y="503"/>
                  <a:pt x="1392" y="698"/>
                </a:cubicBezTo>
                <a:lnTo>
                  <a:pt x="1393" y="915"/>
                </a:lnTo>
                <a:lnTo>
                  <a:pt x="1350" y="957"/>
                </a:lnTo>
                <a:lnTo>
                  <a:pt x="1308" y="1000"/>
                </a:lnTo>
                <a:lnTo>
                  <a:pt x="1002" y="1000"/>
                </a:lnTo>
                <a:lnTo>
                  <a:pt x="697" y="1000"/>
                </a:lnTo>
                <a:lnTo>
                  <a:pt x="586" y="1037"/>
                </a:lnTo>
                <a:cubicBezTo>
                  <a:pt x="467" y="1078"/>
                  <a:pt x="455" y="1080"/>
                  <a:pt x="455" y="1065"/>
                </a:cubicBezTo>
                <a:close/>
                <a:moveTo>
                  <a:pt x="782" y="742"/>
                </a:moveTo>
                <a:cubicBezTo>
                  <a:pt x="831" y="697"/>
                  <a:pt x="794" y="612"/>
                  <a:pt x="725" y="612"/>
                </a:cubicBezTo>
                <a:cubicBezTo>
                  <a:pt x="690" y="612"/>
                  <a:pt x="655" y="649"/>
                  <a:pt x="655" y="685"/>
                </a:cubicBezTo>
                <a:cubicBezTo>
                  <a:pt x="655" y="752"/>
                  <a:pt x="733" y="786"/>
                  <a:pt x="782" y="742"/>
                </a:cubicBezTo>
                <a:close/>
                <a:moveTo>
                  <a:pt x="1023" y="734"/>
                </a:moveTo>
                <a:cubicBezTo>
                  <a:pt x="1034" y="719"/>
                  <a:pt x="1043" y="697"/>
                  <a:pt x="1043" y="684"/>
                </a:cubicBezTo>
                <a:cubicBezTo>
                  <a:pt x="1043" y="653"/>
                  <a:pt x="998" y="612"/>
                  <a:pt x="962" y="612"/>
                </a:cubicBezTo>
                <a:cubicBezTo>
                  <a:pt x="923" y="612"/>
                  <a:pt x="877" y="669"/>
                  <a:pt x="887" y="705"/>
                </a:cubicBezTo>
                <a:cubicBezTo>
                  <a:pt x="905" y="765"/>
                  <a:pt x="989" y="784"/>
                  <a:pt x="1023" y="734"/>
                </a:cubicBezTo>
                <a:close/>
                <a:moveTo>
                  <a:pt x="1245" y="747"/>
                </a:moveTo>
                <a:cubicBezTo>
                  <a:pt x="1297" y="706"/>
                  <a:pt x="1264" y="612"/>
                  <a:pt x="1198" y="612"/>
                </a:cubicBezTo>
                <a:cubicBezTo>
                  <a:pt x="1162" y="612"/>
                  <a:pt x="1118" y="653"/>
                  <a:pt x="1118" y="684"/>
                </a:cubicBezTo>
                <a:cubicBezTo>
                  <a:pt x="1118" y="747"/>
                  <a:pt x="1196" y="785"/>
                  <a:pt x="1245" y="747"/>
                </a:cubicBezTo>
                <a:close/>
                <a:moveTo>
                  <a:pt x="2043" y="861"/>
                </a:moveTo>
                <a:cubicBezTo>
                  <a:pt x="1942" y="826"/>
                  <a:pt x="1928" y="825"/>
                  <a:pt x="1715" y="825"/>
                </a:cubicBezTo>
                <a:lnTo>
                  <a:pt x="1493" y="825"/>
                </a:lnTo>
                <a:lnTo>
                  <a:pt x="1493" y="775"/>
                </a:lnTo>
                <a:lnTo>
                  <a:pt x="1493" y="725"/>
                </a:lnTo>
                <a:lnTo>
                  <a:pt x="1715" y="725"/>
                </a:lnTo>
                <a:cubicBezTo>
                  <a:pt x="1920" y="725"/>
                  <a:pt x="1946" y="727"/>
                  <a:pt x="2030" y="756"/>
                </a:cubicBezTo>
                <a:cubicBezTo>
                  <a:pt x="2081" y="773"/>
                  <a:pt x="2126" y="787"/>
                  <a:pt x="2131" y="787"/>
                </a:cubicBezTo>
                <a:cubicBezTo>
                  <a:pt x="2137" y="787"/>
                  <a:pt x="2124" y="738"/>
                  <a:pt x="2104" y="679"/>
                </a:cubicBezTo>
                <a:cubicBezTo>
                  <a:pt x="2070" y="577"/>
                  <a:pt x="2068" y="558"/>
                  <a:pt x="2068" y="373"/>
                </a:cubicBezTo>
                <a:cubicBezTo>
                  <a:pt x="2068" y="180"/>
                  <a:pt x="2067" y="176"/>
                  <a:pt x="2035" y="138"/>
                </a:cubicBezTo>
                <a:lnTo>
                  <a:pt x="2003" y="100"/>
                </a:lnTo>
                <a:lnTo>
                  <a:pt x="1618" y="100"/>
                </a:lnTo>
                <a:lnTo>
                  <a:pt x="1232" y="100"/>
                </a:lnTo>
                <a:lnTo>
                  <a:pt x="1200" y="138"/>
                </a:lnTo>
                <a:cubicBezTo>
                  <a:pt x="1177" y="165"/>
                  <a:pt x="1168" y="191"/>
                  <a:pt x="1168" y="226"/>
                </a:cubicBezTo>
                <a:cubicBezTo>
                  <a:pt x="1168" y="273"/>
                  <a:pt x="1166" y="275"/>
                  <a:pt x="1124" y="275"/>
                </a:cubicBezTo>
                <a:lnTo>
                  <a:pt x="1080" y="275"/>
                </a:lnTo>
                <a:lnTo>
                  <a:pt x="1080" y="208"/>
                </a:lnTo>
                <a:cubicBezTo>
                  <a:pt x="1080" y="123"/>
                  <a:pt x="1115" y="67"/>
                  <a:pt x="1192" y="28"/>
                </a:cubicBezTo>
                <a:cubicBezTo>
                  <a:pt x="1246" y="1"/>
                  <a:pt x="1259" y="0"/>
                  <a:pt x="1617" y="0"/>
                </a:cubicBezTo>
                <a:cubicBezTo>
                  <a:pt x="2031" y="0"/>
                  <a:pt x="2059" y="5"/>
                  <a:pt x="2119" y="89"/>
                </a:cubicBezTo>
                <a:cubicBezTo>
                  <a:pt x="2147" y="129"/>
                  <a:pt x="2149" y="144"/>
                  <a:pt x="2155" y="350"/>
                </a:cubicBezTo>
                <a:cubicBezTo>
                  <a:pt x="2161" y="564"/>
                  <a:pt x="2162" y="572"/>
                  <a:pt x="2211" y="714"/>
                </a:cubicBezTo>
                <a:cubicBezTo>
                  <a:pt x="2252" y="837"/>
                  <a:pt x="2257" y="863"/>
                  <a:pt x="2243" y="880"/>
                </a:cubicBezTo>
                <a:cubicBezTo>
                  <a:pt x="2220" y="908"/>
                  <a:pt x="2164" y="903"/>
                  <a:pt x="2043" y="861"/>
                </a:cubicBezTo>
                <a:close/>
                <a:moveTo>
                  <a:pt x="1561" y="469"/>
                </a:moveTo>
                <a:cubicBezTo>
                  <a:pt x="1544" y="452"/>
                  <a:pt x="1530" y="427"/>
                  <a:pt x="1530" y="412"/>
                </a:cubicBezTo>
                <a:cubicBezTo>
                  <a:pt x="1530" y="379"/>
                  <a:pt x="1584" y="325"/>
                  <a:pt x="1618" y="325"/>
                </a:cubicBezTo>
                <a:cubicBezTo>
                  <a:pt x="1651" y="325"/>
                  <a:pt x="1705" y="379"/>
                  <a:pt x="1705" y="412"/>
                </a:cubicBezTo>
                <a:cubicBezTo>
                  <a:pt x="1705" y="427"/>
                  <a:pt x="1691" y="452"/>
                  <a:pt x="1674" y="469"/>
                </a:cubicBezTo>
                <a:cubicBezTo>
                  <a:pt x="1657" y="486"/>
                  <a:pt x="1632" y="500"/>
                  <a:pt x="1618" y="500"/>
                </a:cubicBezTo>
                <a:cubicBezTo>
                  <a:pt x="1603" y="500"/>
                  <a:pt x="1578" y="486"/>
                  <a:pt x="1561" y="469"/>
                </a:cubicBezTo>
                <a:close/>
                <a:moveTo>
                  <a:pt x="1845" y="484"/>
                </a:moveTo>
                <a:cubicBezTo>
                  <a:pt x="1788" y="457"/>
                  <a:pt x="1796" y="354"/>
                  <a:pt x="1858" y="332"/>
                </a:cubicBezTo>
                <a:cubicBezTo>
                  <a:pt x="1953" y="298"/>
                  <a:pt x="2016" y="443"/>
                  <a:pt x="1923" y="485"/>
                </a:cubicBezTo>
                <a:cubicBezTo>
                  <a:pt x="1886" y="502"/>
                  <a:pt x="1883" y="502"/>
                  <a:pt x="1845" y="48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42" name="Content Placeholder 18">
            <a:extLst>
              <a:ext uri="{FF2B5EF4-FFF2-40B4-BE49-F238E27FC236}">
                <a16:creationId xmlns:a16="http://schemas.microsoft.com/office/drawing/2014/main" id="{E5FF284A-03D5-41B7-A8A8-CEBBC97818C4}"/>
              </a:ext>
            </a:extLst>
          </p:cNvPr>
          <p:cNvSpPr txBox="1">
            <a:spLocks/>
          </p:cNvSpPr>
          <p:nvPr/>
        </p:nvSpPr>
        <p:spPr>
          <a:xfrm>
            <a:off x="234734" y="1193546"/>
            <a:ext cx="5364008" cy="5355913"/>
          </a:xfrm>
          <a:prstGeom prst="rect">
            <a:avLst/>
          </a:prstGeom>
        </p:spPr>
        <p:txBody>
          <a:bodyPr>
            <a:noAutofit/>
          </a:bodyPr>
          <a:lstStyle>
            <a:lvl1pPr marL="0" indent="-182880" algn="l" defTabSz="1218987" rtl="0" eaLnBrk="1" latinLnBrk="0" hangingPunct="1">
              <a:spcBef>
                <a:spcPct val="20000"/>
              </a:spcBef>
              <a:buClr>
                <a:schemeClr val="accent2"/>
              </a:buClr>
              <a:buFont typeface="Wingdings" panose="05000000000000000000" pitchFamily="2" charset="2"/>
              <a:buChar char="§"/>
              <a:defRPr sz="2400" kern="12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182880" algn="l" defTabSz="1218987" rtl="0" eaLnBrk="1" latinLnBrk="0" hangingPunct="1">
              <a:spcBef>
                <a:spcPct val="20000"/>
              </a:spcBef>
              <a:buClr>
                <a:srgbClr val="000000"/>
              </a:buClr>
              <a:buFont typeface="Arial" pitchFamily="34" charset="0"/>
              <a:buChar char="–"/>
              <a:defRPr sz="2000" kern="120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685800" indent="-182880" algn="l" defTabSz="1218987" rtl="0" eaLnBrk="1" latinLnBrk="0" hangingPunct="1">
              <a:spcBef>
                <a:spcPct val="20000"/>
              </a:spcBef>
              <a:buClr>
                <a:schemeClr val="bg1">
                  <a:lumMod val="50000"/>
                </a:schemeClr>
              </a:buClr>
              <a:buFont typeface="Arial" pitchFamily="34" charset="0"/>
              <a:buChar char="•"/>
              <a:defRPr sz="1600" kern="120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3pPr>
            <a:lvl4pPr marL="2133227"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marR="0" lvl="0" indent="-28575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rPr>
              <a:t>Provides training and technical assistance (TTA) services and resources to state and local education agencies (SEAs/LEAs); district teams; school leaders; school mental health providers, support staff, and educators; community partners; and other school mental health stakeholders </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rPr>
              <a:t>Creates curricula, training opportunities, and best-practice resources to promote long-term recovery and renewal after school crisis </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rPr>
              <a:t>Offers intensive consultations to a small number of districts and schools who have experienced crisis readiness and response support, and are ready for and interested in making meaning of their experience(s) </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rPr>
              <a:t>Cultivates effective and sustainable school leadership so that school communities build the skills, knowledge, and attributes necessary to recover and renew after a crisis </a:t>
            </a: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endPar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182880" algn="l" defTabSz="1218987" rtl="0" eaLnBrk="1" fontAlgn="base" latinLnBrk="0" hangingPunct="1">
              <a:lnSpc>
                <a:spcPct val="100000"/>
              </a:lnSpc>
              <a:spcBef>
                <a:spcPct val="20000"/>
              </a:spcBef>
              <a:spcAft>
                <a:spcPts val="0"/>
              </a:spcAft>
              <a:buClr>
                <a:srgbClr val="346FA5"/>
              </a:buClr>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rPr>
              <a:t>Is educator and student centered and directed </a:t>
            </a:r>
          </a:p>
          <a:p>
            <a:pPr marL="285750" marR="0" lvl="0" indent="-285750" algn="l" defTabSz="1218987" rtl="0" eaLnBrk="1" fontAlgn="auto" latinLnBrk="0" hangingPunct="1">
              <a:lnSpc>
                <a:spcPct val="100000"/>
              </a:lnSpc>
              <a:spcBef>
                <a:spcPct val="20000"/>
              </a:spcBef>
              <a:spcAft>
                <a:spcPts val="0"/>
              </a:spcAft>
              <a:buClr>
                <a:srgbClr val="346FA5"/>
              </a:buClr>
              <a:buSzTx/>
              <a:buFont typeface="Wingdings" pitchFamily="2" charset="2"/>
              <a:buChar char="ü"/>
              <a:tabLst/>
              <a:defRPr/>
            </a:pPr>
            <a:endParaRPr kumimoji="0" lang="en-IN" sz="14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43" name="Title 17">
            <a:extLst>
              <a:ext uri="{FF2B5EF4-FFF2-40B4-BE49-F238E27FC236}">
                <a16:creationId xmlns:a16="http://schemas.microsoft.com/office/drawing/2014/main" id="{BE4D6F92-DBF8-45E0-8B58-954ABAFEA6A0}"/>
              </a:ext>
            </a:extLst>
          </p:cNvPr>
          <p:cNvSpPr>
            <a:spLocks noGrp="1"/>
          </p:cNvSpPr>
          <p:nvPr>
            <p:ph type="title"/>
          </p:nvPr>
        </p:nvSpPr>
        <p:spPr>
          <a:xfrm>
            <a:off x="192772" y="354035"/>
            <a:ext cx="10969943" cy="929749"/>
          </a:xfrm>
        </p:spPr>
        <p:txBody>
          <a:bodyPr>
            <a:normAutofit/>
          </a:bodyPr>
          <a:lstStyle/>
          <a:p>
            <a:r>
              <a:rPr lang="en-IN" sz="4400" dirty="0">
                <a:solidFill>
                  <a:schemeClr val="bg1"/>
                </a:solidFill>
              </a:rPr>
              <a:t>Our National </a:t>
            </a:r>
            <a:r>
              <a:rPr lang="en-IN" sz="4400" dirty="0">
                <a:solidFill>
                  <a:schemeClr val="accent3"/>
                </a:solidFill>
              </a:rPr>
              <a:t>SERVICES</a:t>
            </a:r>
          </a:p>
        </p:txBody>
      </p:sp>
      <p:grpSp>
        <p:nvGrpSpPr>
          <p:cNvPr id="144" name="Group 143">
            <a:extLst>
              <a:ext uri="{FF2B5EF4-FFF2-40B4-BE49-F238E27FC236}">
                <a16:creationId xmlns:a16="http://schemas.microsoft.com/office/drawing/2014/main" id="{1B23FDE2-4045-422F-9F43-1A6127558153}"/>
              </a:ext>
            </a:extLst>
          </p:cNvPr>
          <p:cNvGrpSpPr/>
          <p:nvPr/>
        </p:nvGrpSpPr>
        <p:grpSpPr>
          <a:xfrm>
            <a:off x="9950350" y="1401908"/>
            <a:ext cx="294112" cy="342209"/>
            <a:chOff x="6780213" y="79375"/>
            <a:chExt cx="4475163" cy="5207000"/>
          </a:xfrm>
          <a:solidFill>
            <a:schemeClr val="bg1"/>
          </a:solidFill>
        </p:grpSpPr>
        <p:sp>
          <p:nvSpPr>
            <p:cNvPr id="145" name="Freeform 52">
              <a:extLst>
                <a:ext uri="{FF2B5EF4-FFF2-40B4-BE49-F238E27FC236}">
                  <a16:creationId xmlns:a16="http://schemas.microsoft.com/office/drawing/2014/main" id="{67B25167-C7C8-4046-BE28-07F97ECF5622}"/>
                </a:ext>
              </a:extLst>
            </p:cNvPr>
            <p:cNvSpPr>
              <a:spLocks noEditPoints="1"/>
            </p:cNvSpPr>
            <p:nvPr/>
          </p:nvSpPr>
          <p:spPr bwMode="auto">
            <a:xfrm>
              <a:off x="7364413" y="744538"/>
              <a:ext cx="3306763" cy="3879850"/>
            </a:xfrm>
            <a:custGeom>
              <a:avLst/>
              <a:gdLst>
                <a:gd name="T0" fmla="*/ 1669 w 4166"/>
                <a:gd name="T1" fmla="*/ 2369 h 4888"/>
                <a:gd name="T2" fmla="*/ 2017 w 4166"/>
                <a:gd name="T3" fmla="*/ 2009 h 4888"/>
                <a:gd name="T4" fmla="*/ 1741 w 4166"/>
                <a:gd name="T5" fmla="*/ 1030 h 4888"/>
                <a:gd name="T6" fmla="*/ 1568 w 4166"/>
                <a:gd name="T7" fmla="*/ 1054 h 4888"/>
                <a:gd name="T8" fmla="*/ 1373 w 4166"/>
                <a:gd name="T9" fmla="*/ 1122 h 4888"/>
                <a:gd name="T10" fmla="*/ 1190 w 4166"/>
                <a:gd name="T11" fmla="*/ 1251 h 4888"/>
                <a:gd name="T12" fmla="*/ 869 w 4166"/>
                <a:gd name="T13" fmla="*/ 1711 h 4888"/>
                <a:gd name="T14" fmla="*/ 905 w 4166"/>
                <a:gd name="T15" fmla="*/ 2172 h 4888"/>
                <a:gd name="T16" fmla="*/ 1190 w 4166"/>
                <a:gd name="T17" fmla="*/ 1747 h 4888"/>
                <a:gd name="T18" fmla="*/ 1512 w 4166"/>
                <a:gd name="T19" fmla="*/ 1573 h 4888"/>
                <a:gd name="T20" fmla="*/ 1488 w 4166"/>
                <a:gd name="T21" fmla="*/ 1500 h 4888"/>
                <a:gd name="T22" fmla="*/ 1520 w 4166"/>
                <a:gd name="T23" fmla="*/ 1416 h 4888"/>
                <a:gd name="T24" fmla="*/ 1576 w 4166"/>
                <a:gd name="T25" fmla="*/ 1341 h 4888"/>
                <a:gd name="T26" fmla="*/ 1683 w 4166"/>
                <a:gd name="T27" fmla="*/ 1253 h 4888"/>
                <a:gd name="T28" fmla="*/ 1820 w 4166"/>
                <a:gd name="T29" fmla="*/ 1199 h 4888"/>
                <a:gd name="T30" fmla="*/ 1924 w 4166"/>
                <a:gd name="T31" fmla="*/ 1174 h 4888"/>
                <a:gd name="T32" fmla="*/ 1950 w 4166"/>
                <a:gd name="T33" fmla="*/ 1126 h 4888"/>
                <a:gd name="T34" fmla="*/ 1922 w 4166"/>
                <a:gd name="T35" fmla="*/ 1066 h 4888"/>
                <a:gd name="T36" fmla="*/ 1852 w 4166"/>
                <a:gd name="T37" fmla="*/ 1032 h 4888"/>
                <a:gd name="T38" fmla="*/ 2083 w 4166"/>
                <a:gd name="T39" fmla="*/ 0 h 4888"/>
                <a:gd name="T40" fmla="*/ 2123 w 4166"/>
                <a:gd name="T41" fmla="*/ 27 h 4888"/>
                <a:gd name="T42" fmla="*/ 2236 w 4166"/>
                <a:gd name="T43" fmla="*/ 105 h 4888"/>
                <a:gd name="T44" fmla="*/ 2415 w 4166"/>
                <a:gd name="T45" fmla="*/ 217 h 4888"/>
                <a:gd name="T46" fmla="*/ 2652 w 4166"/>
                <a:gd name="T47" fmla="*/ 356 h 4888"/>
                <a:gd name="T48" fmla="*/ 2940 w 4166"/>
                <a:gd name="T49" fmla="*/ 505 h 4888"/>
                <a:gd name="T50" fmla="*/ 3271 w 4166"/>
                <a:gd name="T51" fmla="*/ 652 h 4888"/>
                <a:gd name="T52" fmla="*/ 3635 w 4166"/>
                <a:gd name="T53" fmla="*/ 790 h 4888"/>
                <a:gd name="T54" fmla="*/ 4025 w 4166"/>
                <a:gd name="T55" fmla="*/ 901 h 4888"/>
                <a:gd name="T56" fmla="*/ 4164 w 4166"/>
                <a:gd name="T57" fmla="*/ 1343 h 4888"/>
                <a:gd name="T58" fmla="*/ 4100 w 4166"/>
                <a:gd name="T59" fmla="*/ 1918 h 4888"/>
                <a:gd name="T60" fmla="*/ 3969 w 4166"/>
                <a:gd name="T61" fmla="*/ 2445 h 4888"/>
                <a:gd name="T62" fmla="*/ 3784 w 4166"/>
                <a:gd name="T63" fmla="*/ 2921 h 4888"/>
                <a:gd name="T64" fmla="*/ 3557 w 4166"/>
                <a:gd name="T65" fmla="*/ 3346 h 4888"/>
                <a:gd name="T66" fmla="*/ 3309 w 4166"/>
                <a:gd name="T67" fmla="*/ 3720 h 4888"/>
                <a:gd name="T68" fmla="*/ 3046 w 4166"/>
                <a:gd name="T69" fmla="*/ 4043 h 4888"/>
                <a:gd name="T70" fmla="*/ 2791 w 4166"/>
                <a:gd name="T71" fmla="*/ 4313 h 4888"/>
                <a:gd name="T72" fmla="*/ 2553 w 4166"/>
                <a:gd name="T73" fmla="*/ 4532 h 4888"/>
                <a:gd name="T74" fmla="*/ 2350 w 4166"/>
                <a:gd name="T75" fmla="*/ 4699 h 4888"/>
                <a:gd name="T76" fmla="*/ 2194 w 4166"/>
                <a:gd name="T77" fmla="*/ 4815 h 4888"/>
                <a:gd name="T78" fmla="*/ 2103 w 4166"/>
                <a:gd name="T79" fmla="*/ 4876 h 4888"/>
                <a:gd name="T80" fmla="*/ 2079 w 4166"/>
                <a:gd name="T81" fmla="*/ 4886 h 4888"/>
                <a:gd name="T82" fmla="*/ 2011 w 4166"/>
                <a:gd name="T83" fmla="*/ 4841 h 4888"/>
                <a:gd name="T84" fmla="*/ 1874 w 4166"/>
                <a:gd name="T85" fmla="*/ 4745 h 4888"/>
                <a:gd name="T86" fmla="*/ 1685 w 4166"/>
                <a:gd name="T87" fmla="*/ 4594 h 4888"/>
                <a:gd name="T88" fmla="*/ 1458 w 4166"/>
                <a:gd name="T89" fmla="*/ 4393 h 4888"/>
                <a:gd name="T90" fmla="*/ 1206 w 4166"/>
                <a:gd name="T91" fmla="*/ 4138 h 4888"/>
                <a:gd name="T92" fmla="*/ 945 w 4166"/>
                <a:gd name="T93" fmla="*/ 3834 h 4888"/>
                <a:gd name="T94" fmla="*/ 690 w 4166"/>
                <a:gd name="T95" fmla="*/ 3476 h 4888"/>
                <a:gd name="T96" fmla="*/ 454 w 4166"/>
                <a:gd name="T97" fmla="*/ 3068 h 4888"/>
                <a:gd name="T98" fmla="*/ 253 w 4166"/>
                <a:gd name="T99" fmla="*/ 2608 h 4888"/>
                <a:gd name="T100" fmla="*/ 102 w 4166"/>
                <a:gd name="T101" fmla="*/ 2099 h 4888"/>
                <a:gd name="T102" fmla="*/ 16 w 4166"/>
                <a:gd name="T103" fmla="*/ 1540 h 4888"/>
                <a:gd name="T104" fmla="*/ 8 w 4166"/>
                <a:gd name="T105" fmla="*/ 929 h 4888"/>
                <a:gd name="T106" fmla="*/ 418 w 4166"/>
                <a:gd name="T107" fmla="*/ 827 h 4888"/>
                <a:gd name="T108" fmla="*/ 800 w 4166"/>
                <a:gd name="T109" fmla="*/ 696 h 4888"/>
                <a:gd name="T110" fmla="*/ 1144 w 4166"/>
                <a:gd name="T111" fmla="*/ 549 h 4888"/>
                <a:gd name="T112" fmla="*/ 1444 w 4166"/>
                <a:gd name="T113" fmla="*/ 398 h 4888"/>
                <a:gd name="T114" fmla="*/ 1695 w 4166"/>
                <a:gd name="T115" fmla="*/ 254 h 4888"/>
                <a:gd name="T116" fmla="*/ 1890 w 4166"/>
                <a:gd name="T117" fmla="*/ 133 h 4888"/>
                <a:gd name="T118" fmla="*/ 2021 w 4166"/>
                <a:gd name="T119" fmla="*/ 43 h 4888"/>
                <a:gd name="T120" fmla="*/ 2083 w 4166"/>
                <a:gd name="T121" fmla="*/ 0 h 4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6" h="4888">
                  <a:moveTo>
                    <a:pt x="1719" y="1856"/>
                  </a:moveTo>
                  <a:lnTo>
                    <a:pt x="1530" y="2045"/>
                  </a:lnTo>
                  <a:lnTo>
                    <a:pt x="1669" y="2369"/>
                  </a:lnTo>
                  <a:lnTo>
                    <a:pt x="2821" y="3521"/>
                  </a:lnTo>
                  <a:lnTo>
                    <a:pt x="3175" y="3165"/>
                  </a:lnTo>
                  <a:lnTo>
                    <a:pt x="2017" y="2009"/>
                  </a:lnTo>
                  <a:lnTo>
                    <a:pt x="1719" y="1856"/>
                  </a:lnTo>
                  <a:close/>
                  <a:moveTo>
                    <a:pt x="1787" y="1028"/>
                  </a:moveTo>
                  <a:lnTo>
                    <a:pt x="1741" y="1030"/>
                  </a:lnTo>
                  <a:lnTo>
                    <a:pt x="1687" y="1034"/>
                  </a:lnTo>
                  <a:lnTo>
                    <a:pt x="1629" y="1042"/>
                  </a:lnTo>
                  <a:lnTo>
                    <a:pt x="1568" y="1054"/>
                  </a:lnTo>
                  <a:lnTo>
                    <a:pt x="1504" y="1070"/>
                  </a:lnTo>
                  <a:lnTo>
                    <a:pt x="1438" y="1092"/>
                  </a:lnTo>
                  <a:lnTo>
                    <a:pt x="1373" y="1122"/>
                  </a:lnTo>
                  <a:lnTo>
                    <a:pt x="1309" y="1156"/>
                  </a:lnTo>
                  <a:lnTo>
                    <a:pt x="1247" y="1199"/>
                  </a:lnTo>
                  <a:lnTo>
                    <a:pt x="1190" y="1251"/>
                  </a:lnTo>
                  <a:lnTo>
                    <a:pt x="941" y="1498"/>
                  </a:lnTo>
                  <a:lnTo>
                    <a:pt x="1011" y="1570"/>
                  </a:lnTo>
                  <a:lnTo>
                    <a:pt x="869" y="1711"/>
                  </a:lnTo>
                  <a:lnTo>
                    <a:pt x="800" y="1641"/>
                  </a:lnTo>
                  <a:lnTo>
                    <a:pt x="587" y="1854"/>
                  </a:lnTo>
                  <a:lnTo>
                    <a:pt x="905" y="2172"/>
                  </a:lnTo>
                  <a:lnTo>
                    <a:pt x="1118" y="1959"/>
                  </a:lnTo>
                  <a:lnTo>
                    <a:pt x="1047" y="1890"/>
                  </a:lnTo>
                  <a:lnTo>
                    <a:pt x="1190" y="1747"/>
                  </a:lnTo>
                  <a:lnTo>
                    <a:pt x="1403" y="1959"/>
                  </a:lnTo>
                  <a:lnTo>
                    <a:pt x="1649" y="1711"/>
                  </a:lnTo>
                  <a:lnTo>
                    <a:pt x="1512" y="1573"/>
                  </a:lnTo>
                  <a:lnTo>
                    <a:pt x="1496" y="1552"/>
                  </a:lnTo>
                  <a:lnTo>
                    <a:pt x="1488" y="1526"/>
                  </a:lnTo>
                  <a:lnTo>
                    <a:pt x="1488" y="1500"/>
                  </a:lnTo>
                  <a:lnTo>
                    <a:pt x="1494" y="1472"/>
                  </a:lnTo>
                  <a:lnTo>
                    <a:pt x="1504" y="1444"/>
                  </a:lnTo>
                  <a:lnTo>
                    <a:pt x="1520" y="1416"/>
                  </a:lnTo>
                  <a:lnTo>
                    <a:pt x="1536" y="1388"/>
                  </a:lnTo>
                  <a:lnTo>
                    <a:pt x="1556" y="1363"/>
                  </a:lnTo>
                  <a:lnTo>
                    <a:pt x="1576" y="1341"/>
                  </a:lnTo>
                  <a:lnTo>
                    <a:pt x="1594" y="1321"/>
                  </a:lnTo>
                  <a:lnTo>
                    <a:pt x="1637" y="1283"/>
                  </a:lnTo>
                  <a:lnTo>
                    <a:pt x="1683" y="1253"/>
                  </a:lnTo>
                  <a:lnTo>
                    <a:pt x="1729" y="1231"/>
                  </a:lnTo>
                  <a:lnTo>
                    <a:pt x="1777" y="1213"/>
                  </a:lnTo>
                  <a:lnTo>
                    <a:pt x="1820" y="1199"/>
                  </a:lnTo>
                  <a:lnTo>
                    <a:pt x="1864" y="1189"/>
                  </a:lnTo>
                  <a:lnTo>
                    <a:pt x="1902" y="1182"/>
                  </a:lnTo>
                  <a:lnTo>
                    <a:pt x="1924" y="1174"/>
                  </a:lnTo>
                  <a:lnTo>
                    <a:pt x="1938" y="1160"/>
                  </a:lnTo>
                  <a:lnTo>
                    <a:pt x="1946" y="1144"/>
                  </a:lnTo>
                  <a:lnTo>
                    <a:pt x="1950" y="1126"/>
                  </a:lnTo>
                  <a:lnTo>
                    <a:pt x="1946" y="1106"/>
                  </a:lnTo>
                  <a:lnTo>
                    <a:pt x="1936" y="1086"/>
                  </a:lnTo>
                  <a:lnTo>
                    <a:pt x="1922" y="1066"/>
                  </a:lnTo>
                  <a:lnTo>
                    <a:pt x="1904" y="1052"/>
                  </a:lnTo>
                  <a:lnTo>
                    <a:pt x="1880" y="1040"/>
                  </a:lnTo>
                  <a:lnTo>
                    <a:pt x="1852" y="1032"/>
                  </a:lnTo>
                  <a:lnTo>
                    <a:pt x="1824" y="1030"/>
                  </a:lnTo>
                  <a:lnTo>
                    <a:pt x="1787" y="1028"/>
                  </a:lnTo>
                  <a:close/>
                  <a:moveTo>
                    <a:pt x="2083" y="0"/>
                  </a:moveTo>
                  <a:lnTo>
                    <a:pt x="2087" y="2"/>
                  </a:lnTo>
                  <a:lnTo>
                    <a:pt x="2101" y="12"/>
                  </a:lnTo>
                  <a:lnTo>
                    <a:pt x="2123" y="27"/>
                  </a:lnTo>
                  <a:lnTo>
                    <a:pt x="2153" y="47"/>
                  </a:lnTo>
                  <a:lnTo>
                    <a:pt x="2190" y="73"/>
                  </a:lnTo>
                  <a:lnTo>
                    <a:pt x="2236" y="105"/>
                  </a:lnTo>
                  <a:lnTo>
                    <a:pt x="2288" y="139"/>
                  </a:lnTo>
                  <a:lnTo>
                    <a:pt x="2350" y="177"/>
                  </a:lnTo>
                  <a:lnTo>
                    <a:pt x="2415" y="217"/>
                  </a:lnTo>
                  <a:lnTo>
                    <a:pt x="2489" y="260"/>
                  </a:lnTo>
                  <a:lnTo>
                    <a:pt x="2568" y="308"/>
                  </a:lnTo>
                  <a:lnTo>
                    <a:pt x="2652" y="356"/>
                  </a:lnTo>
                  <a:lnTo>
                    <a:pt x="2744" y="404"/>
                  </a:lnTo>
                  <a:lnTo>
                    <a:pt x="2839" y="453"/>
                  </a:lnTo>
                  <a:lnTo>
                    <a:pt x="2940" y="505"/>
                  </a:lnTo>
                  <a:lnTo>
                    <a:pt x="3046" y="555"/>
                  </a:lnTo>
                  <a:lnTo>
                    <a:pt x="3155" y="605"/>
                  </a:lnTo>
                  <a:lnTo>
                    <a:pt x="3271" y="652"/>
                  </a:lnTo>
                  <a:lnTo>
                    <a:pt x="3388" y="700"/>
                  </a:lnTo>
                  <a:lnTo>
                    <a:pt x="3509" y="746"/>
                  </a:lnTo>
                  <a:lnTo>
                    <a:pt x="3635" y="790"/>
                  </a:lnTo>
                  <a:lnTo>
                    <a:pt x="3762" y="829"/>
                  </a:lnTo>
                  <a:lnTo>
                    <a:pt x="3891" y="867"/>
                  </a:lnTo>
                  <a:lnTo>
                    <a:pt x="4025" y="901"/>
                  </a:lnTo>
                  <a:lnTo>
                    <a:pt x="4160" y="929"/>
                  </a:lnTo>
                  <a:lnTo>
                    <a:pt x="4166" y="1138"/>
                  </a:lnTo>
                  <a:lnTo>
                    <a:pt x="4164" y="1343"/>
                  </a:lnTo>
                  <a:lnTo>
                    <a:pt x="4150" y="1540"/>
                  </a:lnTo>
                  <a:lnTo>
                    <a:pt x="4130" y="1731"/>
                  </a:lnTo>
                  <a:lnTo>
                    <a:pt x="4100" y="1918"/>
                  </a:lnTo>
                  <a:lnTo>
                    <a:pt x="4065" y="2099"/>
                  </a:lnTo>
                  <a:lnTo>
                    <a:pt x="4021" y="2274"/>
                  </a:lnTo>
                  <a:lnTo>
                    <a:pt x="3969" y="2445"/>
                  </a:lnTo>
                  <a:lnTo>
                    <a:pt x="3913" y="2608"/>
                  </a:lnTo>
                  <a:lnTo>
                    <a:pt x="3852" y="2767"/>
                  </a:lnTo>
                  <a:lnTo>
                    <a:pt x="3784" y="2921"/>
                  </a:lnTo>
                  <a:lnTo>
                    <a:pt x="3712" y="3068"/>
                  </a:lnTo>
                  <a:lnTo>
                    <a:pt x="3637" y="3209"/>
                  </a:lnTo>
                  <a:lnTo>
                    <a:pt x="3557" y="3346"/>
                  </a:lnTo>
                  <a:lnTo>
                    <a:pt x="3478" y="3476"/>
                  </a:lnTo>
                  <a:lnTo>
                    <a:pt x="3392" y="3601"/>
                  </a:lnTo>
                  <a:lnTo>
                    <a:pt x="3309" y="3720"/>
                  </a:lnTo>
                  <a:lnTo>
                    <a:pt x="3221" y="3834"/>
                  </a:lnTo>
                  <a:lnTo>
                    <a:pt x="3133" y="3941"/>
                  </a:lnTo>
                  <a:lnTo>
                    <a:pt x="3046" y="4043"/>
                  </a:lnTo>
                  <a:lnTo>
                    <a:pt x="2960" y="4138"/>
                  </a:lnTo>
                  <a:lnTo>
                    <a:pt x="2875" y="4230"/>
                  </a:lnTo>
                  <a:lnTo>
                    <a:pt x="2791" y="4313"/>
                  </a:lnTo>
                  <a:lnTo>
                    <a:pt x="2708" y="4393"/>
                  </a:lnTo>
                  <a:lnTo>
                    <a:pt x="2628" y="4467"/>
                  </a:lnTo>
                  <a:lnTo>
                    <a:pt x="2553" y="4532"/>
                  </a:lnTo>
                  <a:lnTo>
                    <a:pt x="2481" y="4594"/>
                  </a:lnTo>
                  <a:lnTo>
                    <a:pt x="2413" y="4650"/>
                  </a:lnTo>
                  <a:lnTo>
                    <a:pt x="2350" y="4699"/>
                  </a:lnTo>
                  <a:lnTo>
                    <a:pt x="2292" y="4745"/>
                  </a:lnTo>
                  <a:lnTo>
                    <a:pt x="2240" y="4783"/>
                  </a:lnTo>
                  <a:lnTo>
                    <a:pt x="2194" y="4815"/>
                  </a:lnTo>
                  <a:lnTo>
                    <a:pt x="2157" y="4841"/>
                  </a:lnTo>
                  <a:lnTo>
                    <a:pt x="2125" y="4862"/>
                  </a:lnTo>
                  <a:lnTo>
                    <a:pt x="2103" y="4876"/>
                  </a:lnTo>
                  <a:lnTo>
                    <a:pt x="2087" y="4886"/>
                  </a:lnTo>
                  <a:lnTo>
                    <a:pt x="2083" y="4888"/>
                  </a:lnTo>
                  <a:lnTo>
                    <a:pt x="2079" y="4886"/>
                  </a:lnTo>
                  <a:lnTo>
                    <a:pt x="2065" y="4876"/>
                  </a:lnTo>
                  <a:lnTo>
                    <a:pt x="2041" y="4862"/>
                  </a:lnTo>
                  <a:lnTo>
                    <a:pt x="2011" y="4841"/>
                  </a:lnTo>
                  <a:lnTo>
                    <a:pt x="1972" y="4815"/>
                  </a:lnTo>
                  <a:lnTo>
                    <a:pt x="1926" y="4783"/>
                  </a:lnTo>
                  <a:lnTo>
                    <a:pt x="1874" y="4745"/>
                  </a:lnTo>
                  <a:lnTo>
                    <a:pt x="1816" y="4699"/>
                  </a:lnTo>
                  <a:lnTo>
                    <a:pt x="1755" y="4650"/>
                  </a:lnTo>
                  <a:lnTo>
                    <a:pt x="1685" y="4594"/>
                  </a:lnTo>
                  <a:lnTo>
                    <a:pt x="1614" y="4532"/>
                  </a:lnTo>
                  <a:lnTo>
                    <a:pt x="1538" y="4467"/>
                  </a:lnTo>
                  <a:lnTo>
                    <a:pt x="1458" y="4393"/>
                  </a:lnTo>
                  <a:lnTo>
                    <a:pt x="1377" y="4313"/>
                  </a:lnTo>
                  <a:lnTo>
                    <a:pt x="1291" y="4230"/>
                  </a:lnTo>
                  <a:lnTo>
                    <a:pt x="1206" y="4138"/>
                  </a:lnTo>
                  <a:lnTo>
                    <a:pt x="1120" y="4043"/>
                  </a:lnTo>
                  <a:lnTo>
                    <a:pt x="1033" y="3941"/>
                  </a:lnTo>
                  <a:lnTo>
                    <a:pt x="945" y="3834"/>
                  </a:lnTo>
                  <a:lnTo>
                    <a:pt x="860" y="3720"/>
                  </a:lnTo>
                  <a:lnTo>
                    <a:pt x="774" y="3601"/>
                  </a:lnTo>
                  <a:lnTo>
                    <a:pt x="690" y="3476"/>
                  </a:lnTo>
                  <a:lnTo>
                    <a:pt x="609" y="3346"/>
                  </a:lnTo>
                  <a:lnTo>
                    <a:pt x="529" y="3209"/>
                  </a:lnTo>
                  <a:lnTo>
                    <a:pt x="454" y="3068"/>
                  </a:lnTo>
                  <a:lnTo>
                    <a:pt x="382" y="2921"/>
                  </a:lnTo>
                  <a:lnTo>
                    <a:pt x="316" y="2767"/>
                  </a:lnTo>
                  <a:lnTo>
                    <a:pt x="253" y="2608"/>
                  </a:lnTo>
                  <a:lnTo>
                    <a:pt x="197" y="2445"/>
                  </a:lnTo>
                  <a:lnTo>
                    <a:pt x="145" y="2274"/>
                  </a:lnTo>
                  <a:lnTo>
                    <a:pt x="102" y="2099"/>
                  </a:lnTo>
                  <a:lnTo>
                    <a:pt x="66" y="1918"/>
                  </a:lnTo>
                  <a:lnTo>
                    <a:pt x="36" y="1731"/>
                  </a:lnTo>
                  <a:lnTo>
                    <a:pt x="16" y="1540"/>
                  </a:lnTo>
                  <a:lnTo>
                    <a:pt x="2" y="1343"/>
                  </a:lnTo>
                  <a:lnTo>
                    <a:pt x="0" y="1138"/>
                  </a:lnTo>
                  <a:lnTo>
                    <a:pt x="8" y="929"/>
                  </a:lnTo>
                  <a:lnTo>
                    <a:pt x="147" y="899"/>
                  </a:lnTo>
                  <a:lnTo>
                    <a:pt x="285" y="865"/>
                  </a:lnTo>
                  <a:lnTo>
                    <a:pt x="418" y="827"/>
                  </a:lnTo>
                  <a:lnTo>
                    <a:pt x="549" y="786"/>
                  </a:lnTo>
                  <a:lnTo>
                    <a:pt x="677" y="742"/>
                  </a:lnTo>
                  <a:lnTo>
                    <a:pt x="800" y="696"/>
                  </a:lnTo>
                  <a:lnTo>
                    <a:pt x="919" y="648"/>
                  </a:lnTo>
                  <a:lnTo>
                    <a:pt x="1033" y="599"/>
                  </a:lnTo>
                  <a:lnTo>
                    <a:pt x="1144" y="549"/>
                  </a:lnTo>
                  <a:lnTo>
                    <a:pt x="1249" y="499"/>
                  </a:lnTo>
                  <a:lnTo>
                    <a:pt x="1349" y="447"/>
                  </a:lnTo>
                  <a:lnTo>
                    <a:pt x="1444" y="398"/>
                  </a:lnTo>
                  <a:lnTo>
                    <a:pt x="1534" y="348"/>
                  </a:lnTo>
                  <a:lnTo>
                    <a:pt x="1618" y="300"/>
                  </a:lnTo>
                  <a:lnTo>
                    <a:pt x="1695" y="254"/>
                  </a:lnTo>
                  <a:lnTo>
                    <a:pt x="1767" y="211"/>
                  </a:lnTo>
                  <a:lnTo>
                    <a:pt x="1832" y="171"/>
                  </a:lnTo>
                  <a:lnTo>
                    <a:pt x="1890" y="133"/>
                  </a:lnTo>
                  <a:lnTo>
                    <a:pt x="1942" y="99"/>
                  </a:lnTo>
                  <a:lnTo>
                    <a:pt x="1986" y="69"/>
                  </a:lnTo>
                  <a:lnTo>
                    <a:pt x="2021" y="43"/>
                  </a:lnTo>
                  <a:lnTo>
                    <a:pt x="2051" y="24"/>
                  </a:lnTo>
                  <a:lnTo>
                    <a:pt x="2071" y="8"/>
                  </a:lnTo>
                  <a:lnTo>
                    <a:pt x="20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46" name="Freeform 53">
              <a:extLst>
                <a:ext uri="{FF2B5EF4-FFF2-40B4-BE49-F238E27FC236}">
                  <a16:creationId xmlns:a16="http://schemas.microsoft.com/office/drawing/2014/main" id="{EF6DB912-C56C-42DC-93F9-E3EFB83152D8}"/>
                </a:ext>
              </a:extLst>
            </p:cNvPr>
            <p:cNvSpPr>
              <a:spLocks noEditPoints="1"/>
            </p:cNvSpPr>
            <p:nvPr/>
          </p:nvSpPr>
          <p:spPr bwMode="auto">
            <a:xfrm>
              <a:off x="6780213" y="79375"/>
              <a:ext cx="4475163" cy="5207000"/>
            </a:xfrm>
            <a:custGeom>
              <a:avLst/>
              <a:gdLst>
                <a:gd name="T0" fmla="*/ 2558 w 5638"/>
                <a:gd name="T1" fmla="*/ 563 h 6560"/>
                <a:gd name="T2" fmla="*/ 2041 w 5638"/>
                <a:gd name="T3" fmla="*/ 860 h 6560"/>
                <a:gd name="T4" fmla="*/ 1351 w 5638"/>
                <a:gd name="T5" fmla="*/ 1182 h 6560"/>
                <a:gd name="T6" fmla="*/ 527 w 5638"/>
                <a:gd name="T7" fmla="*/ 1456 h 6560"/>
                <a:gd name="T8" fmla="*/ 410 w 5638"/>
                <a:gd name="T9" fmla="*/ 2489 h 6560"/>
                <a:gd name="T10" fmla="*/ 748 w 5638"/>
                <a:gd name="T11" fmla="*/ 3663 h 6560"/>
                <a:gd name="T12" fmla="*/ 1375 w 5638"/>
                <a:gd name="T13" fmla="*/ 4759 h 6560"/>
                <a:gd name="T14" fmla="*/ 1930 w 5638"/>
                <a:gd name="T15" fmla="*/ 5418 h 6560"/>
                <a:gd name="T16" fmla="*/ 2381 w 5638"/>
                <a:gd name="T17" fmla="*/ 5842 h 6560"/>
                <a:gd name="T18" fmla="*/ 2726 w 5638"/>
                <a:gd name="T19" fmla="*/ 6112 h 6560"/>
                <a:gd name="T20" fmla="*/ 2970 w 5638"/>
                <a:gd name="T21" fmla="*/ 6071 h 6560"/>
                <a:gd name="T22" fmla="*/ 3340 w 5638"/>
                <a:gd name="T23" fmla="*/ 5768 h 6560"/>
                <a:gd name="T24" fmla="*/ 3806 w 5638"/>
                <a:gd name="T25" fmla="*/ 5314 h 6560"/>
                <a:gd name="T26" fmla="*/ 4411 w 5638"/>
                <a:gd name="T27" fmla="*/ 4546 h 6560"/>
                <a:gd name="T28" fmla="*/ 4982 w 5638"/>
                <a:gd name="T29" fmla="*/ 3434 h 6560"/>
                <a:gd name="T30" fmla="*/ 5260 w 5638"/>
                <a:gd name="T31" fmla="*/ 2246 h 6560"/>
                <a:gd name="T32" fmla="*/ 4960 w 5638"/>
                <a:gd name="T33" fmla="*/ 1415 h 6560"/>
                <a:gd name="T34" fmla="*/ 4198 w 5638"/>
                <a:gd name="T35" fmla="*/ 1142 h 6560"/>
                <a:gd name="T36" fmla="*/ 3555 w 5638"/>
                <a:gd name="T37" fmla="*/ 834 h 6560"/>
                <a:gd name="T38" fmla="*/ 3070 w 5638"/>
                <a:gd name="T39" fmla="*/ 553 h 6560"/>
                <a:gd name="T40" fmla="*/ 2819 w 5638"/>
                <a:gd name="T41" fmla="*/ 0 h 6560"/>
                <a:gd name="T42" fmla="*/ 2942 w 5638"/>
                <a:gd name="T43" fmla="*/ 50 h 6560"/>
                <a:gd name="T44" fmla="*/ 3135 w 5638"/>
                <a:gd name="T45" fmla="*/ 179 h 6560"/>
                <a:gd name="T46" fmla="*/ 3505 w 5638"/>
                <a:gd name="T47" fmla="*/ 404 h 6560"/>
                <a:gd name="T48" fmla="*/ 4017 w 5638"/>
                <a:gd name="T49" fmla="*/ 674 h 6560"/>
                <a:gd name="T50" fmla="*/ 4641 w 5638"/>
                <a:gd name="T51" fmla="*/ 941 h 6560"/>
                <a:gd name="T52" fmla="*/ 5344 w 5638"/>
                <a:gd name="T53" fmla="*/ 1154 h 6560"/>
                <a:gd name="T54" fmla="*/ 5608 w 5638"/>
                <a:gd name="T55" fmla="*/ 1273 h 6560"/>
                <a:gd name="T56" fmla="*/ 5622 w 5638"/>
                <a:gd name="T57" fmla="*/ 2101 h 6560"/>
                <a:gd name="T58" fmla="*/ 5389 w 5638"/>
                <a:gd name="T59" fmla="*/ 3311 h 6560"/>
                <a:gd name="T60" fmla="*/ 4872 w 5638"/>
                <a:gd name="T61" fmla="*/ 4465 h 6560"/>
                <a:gd name="T62" fmla="*/ 4084 w 5638"/>
                <a:gd name="T63" fmla="*/ 5527 h 6560"/>
                <a:gd name="T64" fmla="*/ 3549 w 5638"/>
                <a:gd name="T65" fmla="*/ 6049 h 6560"/>
                <a:gd name="T66" fmla="*/ 3207 w 5638"/>
                <a:gd name="T67" fmla="*/ 6327 h 6560"/>
                <a:gd name="T68" fmla="*/ 2992 w 5638"/>
                <a:gd name="T69" fmla="*/ 6480 h 6560"/>
                <a:gd name="T70" fmla="*/ 2847 w 5638"/>
                <a:gd name="T71" fmla="*/ 6558 h 6560"/>
                <a:gd name="T72" fmla="*/ 2751 w 5638"/>
                <a:gd name="T73" fmla="*/ 6546 h 6560"/>
                <a:gd name="T74" fmla="*/ 2598 w 5638"/>
                <a:gd name="T75" fmla="*/ 6449 h 6560"/>
                <a:gd name="T76" fmla="*/ 2326 w 5638"/>
                <a:gd name="T77" fmla="*/ 6248 h 6560"/>
                <a:gd name="T78" fmla="*/ 1916 w 5638"/>
                <a:gd name="T79" fmla="*/ 5893 h 6560"/>
                <a:gd name="T80" fmla="*/ 1430 w 5638"/>
                <a:gd name="T81" fmla="*/ 5388 h 6560"/>
                <a:gd name="T82" fmla="*/ 949 w 5638"/>
                <a:gd name="T83" fmla="*/ 4755 h 6560"/>
                <a:gd name="T84" fmla="*/ 513 w 5638"/>
                <a:gd name="T85" fmla="*/ 3985 h 6560"/>
                <a:gd name="T86" fmla="*/ 181 w 5638"/>
                <a:gd name="T87" fmla="*/ 3078 h 6560"/>
                <a:gd name="T88" fmla="*/ 10 w 5638"/>
                <a:gd name="T89" fmla="*/ 2037 h 6560"/>
                <a:gd name="T90" fmla="*/ 30 w 5638"/>
                <a:gd name="T91" fmla="*/ 1273 h 6560"/>
                <a:gd name="T92" fmla="*/ 304 w 5638"/>
                <a:gd name="T93" fmla="*/ 1152 h 6560"/>
                <a:gd name="T94" fmla="*/ 1036 w 5638"/>
                <a:gd name="T95" fmla="*/ 931 h 6560"/>
                <a:gd name="T96" fmla="*/ 1671 w 5638"/>
                <a:gd name="T97" fmla="*/ 659 h 6560"/>
                <a:gd name="T98" fmla="*/ 2180 w 5638"/>
                <a:gd name="T99" fmla="*/ 384 h 6560"/>
                <a:gd name="T100" fmla="*/ 2535 w 5638"/>
                <a:gd name="T101" fmla="*/ 163 h 6560"/>
                <a:gd name="T102" fmla="*/ 2704 w 5638"/>
                <a:gd name="T103" fmla="*/ 44 h 6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8" h="6560">
                  <a:moveTo>
                    <a:pt x="2819" y="390"/>
                  </a:moveTo>
                  <a:lnTo>
                    <a:pt x="2769" y="424"/>
                  </a:lnTo>
                  <a:lnTo>
                    <a:pt x="2708" y="466"/>
                  </a:lnTo>
                  <a:lnTo>
                    <a:pt x="2638" y="511"/>
                  </a:lnTo>
                  <a:lnTo>
                    <a:pt x="2558" y="563"/>
                  </a:lnTo>
                  <a:lnTo>
                    <a:pt x="2471" y="617"/>
                  </a:lnTo>
                  <a:lnTo>
                    <a:pt x="2375" y="674"/>
                  </a:lnTo>
                  <a:lnTo>
                    <a:pt x="2270" y="734"/>
                  </a:lnTo>
                  <a:lnTo>
                    <a:pt x="2161" y="796"/>
                  </a:lnTo>
                  <a:lnTo>
                    <a:pt x="2041" y="860"/>
                  </a:lnTo>
                  <a:lnTo>
                    <a:pt x="1916" y="925"/>
                  </a:lnTo>
                  <a:lnTo>
                    <a:pt x="1785" y="991"/>
                  </a:lnTo>
                  <a:lnTo>
                    <a:pt x="1645" y="1055"/>
                  </a:lnTo>
                  <a:lnTo>
                    <a:pt x="1500" y="1120"/>
                  </a:lnTo>
                  <a:lnTo>
                    <a:pt x="1351" y="1182"/>
                  </a:lnTo>
                  <a:lnTo>
                    <a:pt x="1196" y="1244"/>
                  </a:lnTo>
                  <a:lnTo>
                    <a:pt x="1035" y="1301"/>
                  </a:lnTo>
                  <a:lnTo>
                    <a:pt x="869" y="1357"/>
                  </a:lnTo>
                  <a:lnTo>
                    <a:pt x="700" y="1409"/>
                  </a:lnTo>
                  <a:lnTo>
                    <a:pt x="527" y="1456"/>
                  </a:lnTo>
                  <a:lnTo>
                    <a:pt x="350" y="1500"/>
                  </a:lnTo>
                  <a:lnTo>
                    <a:pt x="348" y="1751"/>
                  </a:lnTo>
                  <a:lnTo>
                    <a:pt x="356" y="2000"/>
                  </a:lnTo>
                  <a:lnTo>
                    <a:pt x="378" y="2246"/>
                  </a:lnTo>
                  <a:lnTo>
                    <a:pt x="410" y="2489"/>
                  </a:lnTo>
                  <a:lnTo>
                    <a:pt x="456" y="2730"/>
                  </a:lnTo>
                  <a:lnTo>
                    <a:pt x="511" y="2967"/>
                  </a:lnTo>
                  <a:lnTo>
                    <a:pt x="579" y="3201"/>
                  </a:lnTo>
                  <a:lnTo>
                    <a:pt x="657" y="3434"/>
                  </a:lnTo>
                  <a:lnTo>
                    <a:pt x="748" y="3663"/>
                  </a:lnTo>
                  <a:lnTo>
                    <a:pt x="849" y="3888"/>
                  </a:lnTo>
                  <a:lnTo>
                    <a:pt x="965" y="4111"/>
                  </a:lnTo>
                  <a:lnTo>
                    <a:pt x="1090" y="4330"/>
                  </a:lnTo>
                  <a:lnTo>
                    <a:pt x="1227" y="4546"/>
                  </a:lnTo>
                  <a:lnTo>
                    <a:pt x="1375" y="4759"/>
                  </a:lnTo>
                  <a:lnTo>
                    <a:pt x="1536" y="4968"/>
                  </a:lnTo>
                  <a:lnTo>
                    <a:pt x="1635" y="5090"/>
                  </a:lnTo>
                  <a:lnTo>
                    <a:pt x="1733" y="5205"/>
                  </a:lnTo>
                  <a:lnTo>
                    <a:pt x="1832" y="5314"/>
                  </a:lnTo>
                  <a:lnTo>
                    <a:pt x="1930" y="5418"/>
                  </a:lnTo>
                  <a:lnTo>
                    <a:pt x="2025" y="5515"/>
                  </a:lnTo>
                  <a:lnTo>
                    <a:pt x="2119" y="5605"/>
                  </a:lnTo>
                  <a:lnTo>
                    <a:pt x="2210" y="5691"/>
                  </a:lnTo>
                  <a:lnTo>
                    <a:pt x="2298" y="5768"/>
                  </a:lnTo>
                  <a:lnTo>
                    <a:pt x="2381" y="5842"/>
                  </a:lnTo>
                  <a:lnTo>
                    <a:pt x="2461" y="5907"/>
                  </a:lnTo>
                  <a:lnTo>
                    <a:pt x="2537" y="5969"/>
                  </a:lnTo>
                  <a:lnTo>
                    <a:pt x="2606" y="6023"/>
                  </a:lnTo>
                  <a:lnTo>
                    <a:pt x="2670" y="6071"/>
                  </a:lnTo>
                  <a:lnTo>
                    <a:pt x="2726" y="6112"/>
                  </a:lnTo>
                  <a:lnTo>
                    <a:pt x="2777" y="6148"/>
                  </a:lnTo>
                  <a:lnTo>
                    <a:pt x="2819" y="6178"/>
                  </a:lnTo>
                  <a:lnTo>
                    <a:pt x="2863" y="6148"/>
                  </a:lnTo>
                  <a:lnTo>
                    <a:pt x="2913" y="6112"/>
                  </a:lnTo>
                  <a:lnTo>
                    <a:pt x="2970" y="6071"/>
                  </a:lnTo>
                  <a:lnTo>
                    <a:pt x="3034" y="6023"/>
                  </a:lnTo>
                  <a:lnTo>
                    <a:pt x="3102" y="5969"/>
                  </a:lnTo>
                  <a:lnTo>
                    <a:pt x="3177" y="5907"/>
                  </a:lnTo>
                  <a:lnTo>
                    <a:pt x="3257" y="5842"/>
                  </a:lnTo>
                  <a:lnTo>
                    <a:pt x="3340" y="5768"/>
                  </a:lnTo>
                  <a:lnTo>
                    <a:pt x="3428" y="5691"/>
                  </a:lnTo>
                  <a:lnTo>
                    <a:pt x="3519" y="5605"/>
                  </a:lnTo>
                  <a:lnTo>
                    <a:pt x="3613" y="5515"/>
                  </a:lnTo>
                  <a:lnTo>
                    <a:pt x="3708" y="5418"/>
                  </a:lnTo>
                  <a:lnTo>
                    <a:pt x="3806" y="5314"/>
                  </a:lnTo>
                  <a:lnTo>
                    <a:pt x="3905" y="5205"/>
                  </a:lnTo>
                  <a:lnTo>
                    <a:pt x="4005" y="5090"/>
                  </a:lnTo>
                  <a:lnTo>
                    <a:pt x="4102" y="4968"/>
                  </a:lnTo>
                  <a:lnTo>
                    <a:pt x="4263" y="4759"/>
                  </a:lnTo>
                  <a:lnTo>
                    <a:pt x="4411" y="4546"/>
                  </a:lnTo>
                  <a:lnTo>
                    <a:pt x="4548" y="4330"/>
                  </a:lnTo>
                  <a:lnTo>
                    <a:pt x="4673" y="4111"/>
                  </a:lnTo>
                  <a:lnTo>
                    <a:pt x="4789" y="3888"/>
                  </a:lnTo>
                  <a:lnTo>
                    <a:pt x="4890" y="3663"/>
                  </a:lnTo>
                  <a:lnTo>
                    <a:pt x="4982" y="3434"/>
                  </a:lnTo>
                  <a:lnTo>
                    <a:pt x="5059" y="3201"/>
                  </a:lnTo>
                  <a:lnTo>
                    <a:pt x="5127" y="2967"/>
                  </a:lnTo>
                  <a:lnTo>
                    <a:pt x="5184" y="2730"/>
                  </a:lnTo>
                  <a:lnTo>
                    <a:pt x="5228" y="2489"/>
                  </a:lnTo>
                  <a:lnTo>
                    <a:pt x="5260" y="2246"/>
                  </a:lnTo>
                  <a:lnTo>
                    <a:pt x="5282" y="2000"/>
                  </a:lnTo>
                  <a:lnTo>
                    <a:pt x="5290" y="1751"/>
                  </a:lnTo>
                  <a:lnTo>
                    <a:pt x="5288" y="1500"/>
                  </a:lnTo>
                  <a:lnTo>
                    <a:pt x="5123" y="1458"/>
                  </a:lnTo>
                  <a:lnTo>
                    <a:pt x="4960" y="1415"/>
                  </a:lnTo>
                  <a:lnTo>
                    <a:pt x="4799" y="1365"/>
                  </a:lnTo>
                  <a:lnTo>
                    <a:pt x="4643" y="1313"/>
                  </a:lnTo>
                  <a:lnTo>
                    <a:pt x="4490" y="1259"/>
                  </a:lnTo>
                  <a:lnTo>
                    <a:pt x="4343" y="1202"/>
                  </a:lnTo>
                  <a:lnTo>
                    <a:pt x="4198" y="1142"/>
                  </a:lnTo>
                  <a:lnTo>
                    <a:pt x="4058" y="1080"/>
                  </a:lnTo>
                  <a:lnTo>
                    <a:pt x="3925" y="1019"/>
                  </a:lnTo>
                  <a:lnTo>
                    <a:pt x="3796" y="957"/>
                  </a:lnTo>
                  <a:lnTo>
                    <a:pt x="3673" y="895"/>
                  </a:lnTo>
                  <a:lnTo>
                    <a:pt x="3555" y="834"/>
                  </a:lnTo>
                  <a:lnTo>
                    <a:pt x="3444" y="774"/>
                  </a:lnTo>
                  <a:lnTo>
                    <a:pt x="3340" y="714"/>
                  </a:lnTo>
                  <a:lnTo>
                    <a:pt x="3243" y="659"/>
                  </a:lnTo>
                  <a:lnTo>
                    <a:pt x="3153" y="603"/>
                  </a:lnTo>
                  <a:lnTo>
                    <a:pt x="3070" y="553"/>
                  </a:lnTo>
                  <a:lnTo>
                    <a:pt x="2994" y="505"/>
                  </a:lnTo>
                  <a:lnTo>
                    <a:pt x="2928" y="462"/>
                  </a:lnTo>
                  <a:lnTo>
                    <a:pt x="2869" y="422"/>
                  </a:lnTo>
                  <a:lnTo>
                    <a:pt x="2819" y="390"/>
                  </a:lnTo>
                  <a:close/>
                  <a:moveTo>
                    <a:pt x="2819" y="0"/>
                  </a:moveTo>
                  <a:lnTo>
                    <a:pt x="2855" y="4"/>
                  </a:lnTo>
                  <a:lnTo>
                    <a:pt x="2891" y="16"/>
                  </a:lnTo>
                  <a:lnTo>
                    <a:pt x="2922" y="36"/>
                  </a:lnTo>
                  <a:lnTo>
                    <a:pt x="2928" y="40"/>
                  </a:lnTo>
                  <a:lnTo>
                    <a:pt x="2942" y="50"/>
                  </a:lnTo>
                  <a:lnTo>
                    <a:pt x="2966" y="66"/>
                  </a:lnTo>
                  <a:lnTo>
                    <a:pt x="2996" y="88"/>
                  </a:lnTo>
                  <a:lnTo>
                    <a:pt x="3036" y="113"/>
                  </a:lnTo>
                  <a:lnTo>
                    <a:pt x="3082" y="145"/>
                  </a:lnTo>
                  <a:lnTo>
                    <a:pt x="3135" y="179"/>
                  </a:lnTo>
                  <a:lnTo>
                    <a:pt x="3197" y="219"/>
                  </a:lnTo>
                  <a:lnTo>
                    <a:pt x="3265" y="261"/>
                  </a:lnTo>
                  <a:lnTo>
                    <a:pt x="3338" y="306"/>
                  </a:lnTo>
                  <a:lnTo>
                    <a:pt x="3418" y="354"/>
                  </a:lnTo>
                  <a:lnTo>
                    <a:pt x="3505" y="404"/>
                  </a:lnTo>
                  <a:lnTo>
                    <a:pt x="3597" y="458"/>
                  </a:lnTo>
                  <a:lnTo>
                    <a:pt x="3694" y="511"/>
                  </a:lnTo>
                  <a:lnTo>
                    <a:pt x="3798" y="565"/>
                  </a:lnTo>
                  <a:lnTo>
                    <a:pt x="3905" y="621"/>
                  </a:lnTo>
                  <a:lnTo>
                    <a:pt x="4017" y="674"/>
                  </a:lnTo>
                  <a:lnTo>
                    <a:pt x="4134" y="730"/>
                  </a:lnTo>
                  <a:lnTo>
                    <a:pt x="4255" y="786"/>
                  </a:lnTo>
                  <a:lnTo>
                    <a:pt x="4381" y="840"/>
                  </a:lnTo>
                  <a:lnTo>
                    <a:pt x="4510" y="891"/>
                  </a:lnTo>
                  <a:lnTo>
                    <a:pt x="4641" y="941"/>
                  </a:lnTo>
                  <a:lnTo>
                    <a:pt x="4777" y="991"/>
                  </a:lnTo>
                  <a:lnTo>
                    <a:pt x="4914" y="1037"/>
                  </a:lnTo>
                  <a:lnTo>
                    <a:pt x="5055" y="1078"/>
                  </a:lnTo>
                  <a:lnTo>
                    <a:pt x="5198" y="1118"/>
                  </a:lnTo>
                  <a:lnTo>
                    <a:pt x="5344" y="1154"/>
                  </a:lnTo>
                  <a:lnTo>
                    <a:pt x="5491" y="1186"/>
                  </a:lnTo>
                  <a:lnTo>
                    <a:pt x="5527" y="1198"/>
                  </a:lnTo>
                  <a:lnTo>
                    <a:pt x="5560" y="1218"/>
                  </a:lnTo>
                  <a:lnTo>
                    <a:pt x="5588" y="1244"/>
                  </a:lnTo>
                  <a:lnTo>
                    <a:pt x="5608" y="1273"/>
                  </a:lnTo>
                  <a:lnTo>
                    <a:pt x="5624" y="1309"/>
                  </a:lnTo>
                  <a:lnTo>
                    <a:pt x="5630" y="1347"/>
                  </a:lnTo>
                  <a:lnTo>
                    <a:pt x="5638" y="1600"/>
                  </a:lnTo>
                  <a:lnTo>
                    <a:pt x="5636" y="1850"/>
                  </a:lnTo>
                  <a:lnTo>
                    <a:pt x="5622" y="2101"/>
                  </a:lnTo>
                  <a:lnTo>
                    <a:pt x="5598" y="2348"/>
                  </a:lnTo>
                  <a:lnTo>
                    <a:pt x="5562" y="2593"/>
                  </a:lnTo>
                  <a:lnTo>
                    <a:pt x="5515" y="2833"/>
                  </a:lnTo>
                  <a:lnTo>
                    <a:pt x="5457" y="3074"/>
                  </a:lnTo>
                  <a:lnTo>
                    <a:pt x="5389" y="3311"/>
                  </a:lnTo>
                  <a:lnTo>
                    <a:pt x="5308" y="3546"/>
                  </a:lnTo>
                  <a:lnTo>
                    <a:pt x="5216" y="3778"/>
                  </a:lnTo>
                  <a:lnTo>
                    <a:pt x="5115" y="4007"/>
                  </a:lnTo>
                  <a:lnTo>
                    <a:pt x="4999" y="4238"/>
                  </a:lnTo>
                  <a:lnTo>
                    <a:pt x="4872" y="4465"/>
                  </a:lnTo>
                  <a:lnTo>
                    <a:pt x="4735" y="4686"/>
                  </a:lnTo>
                  <a:lnTo>
                    <a:pt x="4588" y="4905"/>
                  </a:lnTo>
                  <a:lnTo>
                    <a:pt x="4430" y="5117"/>
                  </a:lnTo>
                  <a:lnTo>
                    <a:pt x="4261" y="5324"/>
                  </a:lnTo>
                  <a:lnTo>
                    <a:pt x="4084" y="5527"/>
                  </a:lnTo>
                  <a:lnTo>
                    <a:pt x="3895" y="5724"/>
                  </a:lnTo>
                  <a:lnTo>
                    <a:pt x="3804" y="5814"/>
                  </a:lnTo>
                  <a:lnTo>
                    <a:pt x="3716" y="5897"/>
                  </a:lnTo>
                  <a:lnTo>
                    <a:pt x="3631" y="5977"/>
                  </a:lnTo>
                  <a:lnTo>
                    <a:pt x="3549" y="6049"/>
                  </a:lnTo>
                  <a:lnTo>
                    <a:pt x="3470" y="6116"/>
                  </a:lnTo>
                  <a:lnTo>
                    <a:pt x="3396" y="6178"/>
                  </a:lnTo>
                  <a:lnTo>
                    <a:pt x="3328" y="6234"/>
                  </a:lnTo>
                  <a:lnTo>
                    <a:pt x="3265" y="6283"/>
                  </a:lnTo>
                  <a:lnTo>
                    <a:pt x="3207" y="6327"/>
                  </a:lnTo>
                  <a:lnTo>
                    <a:pt x="3153" y="6367"/>
                  </a:lnTo>
                  <a:lnTo>
                    <a:pt x="3106" y="6403"/>
                  </a:lnTo>
                  <a:lnTo>
                    <a:pt x="3062" y="6435"/>
                  </a:lnTo>
                  <a:lnTo>
                    <a:pt x="3024" y="6461"/>
                  </a:lnTo>
                  <a:lnTo>
                    <a:pt x="2992" y="6480"/>
                  </a:lnTo>
                  <a:lnTo>
                    <a:pt x="2954" y="6506"/>
                  </a:lnTo>
                  <a:lnTo>
                    <a:pt x="2922" y="6526"/>
                  </a:lnTo>
                  <a:lnTo>
                    <a:pt x="2895" y="6542"/>
                  </a:lnTo>
                  <a:lnTo>
                    <a:pt x="2871" y="6552"/>
                  </a:lnTo>
                  <a:lnTo>
                    <a:pt x="2847" y="6558"/>
                  </a:lnTo>
                  <a:lnTo>
                    <a:pt x="2821" y="6560"/>
                  </a:lnTo>
                  <a:lnTo>
                    <a:pt x="2815" y="6560"/>
                  </a:lnTo>
                  <a:lnTo>
                    <a:pt x="2793" y="6558"/>
                  </a:lnTo>
                  <a:lnTo>
                    <a:pt x="2773" y="6554"/>
                  </a:lnTo>
                  <a:lnTo>
                    <a:pt x="2751" y="6546"/>
                  </a:lnTo>
                  <a:lnTo>
                    <a:pt x="2730" y="6534"/>
                  </a:lnTo>
                  <a:lnTo>
                    <a:pt x="2704" y="6520"/>
                  </a:lnTo>
                  <a:lnTo>
                    <a:pt x="2672" y="6498"/>
                  </a:lnTo>
                  <a:lnTo>
                    <a:pt x="2634" y="6472"/>
                  </a:lnTo>
                  <a:lnTo>
                    <a:pt x="2598" y="6449"/>
                  </a:lnTo>
                  <a:lnTo>
                    <a:pt x="2556" y="6419"/>
                  </a:lnTo>
                  <a:lnTo>
                    <a:pt x="2507" y="6383"/>
                  </a:lnTo>
                  <a:lnTo>
                    <a:pt x="2451" y="6343"/>
                  </a:lnTo>
                  <a:lnTo>
                    <a:pt x="2391" y="6297"/>
                  </a:lnTo>
                  <a:lnTo>
                    <a:pt x="2326" y="6248"/>
                  </a:lnTo>
                  <a:lnTo>
                    <a:pt x="2254" y="6190"/>
                  </a:lnTo>
                  <a:lnTo>
                    <a:pt x="2176" y="6124"/>
                  </a:lnTo>
                  <a:lnTo>
                    <a:pt x="2095" y="6055"/>
                  </a:lnTo>
                  <a:lnTo>
                    <a:pt x="2007" y="5977"/>
                  </a:lnTo>
                  <a:lnTo>
                    <a:pt x="1916" y="5893"/>
                  </a:lnTo>
                  <a:lnTo>
                    <a:pt x="1822" y="5802"/>
                  </a:lnTo>
                  <a:lnTo>
                    <a:pt x="1725" y="5706"/>
                  </a:lnTo>
                  <a:lnTo>
                    <a:pt x="1625" y="5603"/>
                  </a:lnTo>
                  <a:lnTo>
                    <a:pt x="1528" y="5499"/>
                  </a:lnTo>
                  <a:lnTo>
                    <a:pt x="1430" y="5388"/>
                  </a:lnTo>
                  <a:lnTo>
                    <a:pt x="1333" y="5273"/>
                  </a:lnTo>
                  <a:lnTo>
                    <a:pt x="1235" y="5151"/>
                  </a:lnTo>
                  <a:lnTo>
                    <a:pt x="1138" y="5026"/>
                  </a:lnTo>
                  <a:lnTo>
                    <a:pt x="1042" y="4893"/>
                  </a:lnTo>
                  <a:lnTo>
                    <a:pt x="949" y="4755"/>
                  </a:lnTo>
                  <a:lnTo>
                    <a:pt x="855" y="4612"/>
                  </a:lnTo>
                  <a:lnTo>
                    <a:pt x="766" y="4465"/>
                  </a:lnTo>
                  <a:lnTo>
                    <a:pt x="678" y="4310"/>
                  </a:lnTo>
                  <a:lnTo>
                    <a:pt x="593" y="4150"/>
                  </a:lnTo>
                  <a:lnTo>
                    <a:pt x="513" y="3985"/>
                  </a:lnTo>
                  <a:lnTo>
                    <a:pt x="436" y="3814"/>
                  </a:lnTo>
                  <a:lnTo>
                    <a:pt x="364" y="3639"/>
                  </a:lnTo>
                  <a:lnTo>
                    <a:pt x="298" y="3458"/>
                  </a:lnTo>
                  <a:lnTo>
                    <a:pt x="237" y="3271"/>
                  </a:lnTo>
                  <a:lnTo>
                    <a:pt x="181" y="3078"/>
                  </a:lnTo>
                  <a:lnTo>
                    <a:pt x="133" y="2881"/>
                  </a:lnTo>
                  <a:lnTo>
                    <a:pt x="92" y="2678"/>
                  </a:lnTo>
                  <a:lnTo>
                    <a:pt x="56" y="2469"/>
                  </a:lnTo>
                  <a:lnTo>
                    <a:pt x="30" y="2256"/>
                  </a:lnTo>
                  <a:lnTo>
                    <a:pt x="10" y="2037"/>
                  </a:lnTo>
                  <a:lnTo>
                    <a:pt x="0" y="1813"/>
                  </a:lnTo>
                  <a:lnTo>
                    <a:pt x="0" y="1582"/>
                  </a:lnTo>
                  <a:lnTo>
                    <a:pt x="8" y="1347"/>
                  </a:lnTo>
                  <a:lnTo>
                    <a:pt x="14" y="1309"/>
                  </a:lnTo>
                  <a:lnTo>
                    <a:pt x="30" y="1273"/>
                  </a:lnTo>
                  <a:lnTo>
                    <a:pt x="50" y="1244"/>
                  </a:lnTo>
                  <a:lnTo>
                    <a:pt x="78" y="1218"/>
                  </a:lnTo>
                  <a:lnTo>
                    <a:pt x="111" y="1198"/>
                  </a:lnTo>
                  <a:lnTo>
                    <a:pt x="147" y="1186"/>
                  </a:lnTo>
                  <a:lnTo>
                    <a:pt x="304" y="1152"/>
                  </a:lnTo>
                  <a:lnTo>
                    <a:pt x="458" y="1114"/>
                  </a:lnTo>
                  <a:lnTo>
                    <a:pt x="607" y="1074"/>
                  </a:lnTo>
                  <a:lnTo>
                    <a:pt x="754" y="1029"/>
                  </a:lnTo>
                  <a:lnTo>
                    <a:pt x="897" y="981"/>
                  </a:lnTo>
                  <a:lnTo>
                    <a:pt x="1036" y="931"/>
                  </a:lnTo>
                  <a:lnTo>
                    <a:pt x="1172" y="879"/>
                  </a:lnTo>
                  <a:lnTo>
                    <a:pt x="1303" y="826"/>
                  </a:lnTo>
                  <a:lnTo>
                    <a:pt x="1430" y="770"/>
                  </a:lnTo>
                  <a:lnTo>
                    <a:pt x="1554" y="714"/>
                  </a:lnTo>
                  <a:lnTo>
                    <a:pt x="1671" y="659"/>
                  </a:lnTo>
                  <a:lnTo>
                    <a:pt x="1785" y="603"/>
                  </a:lnTo>
                  <a:lnTo>
                    <a:pt x="1892" y="545"/>
                  </a:lnTo>
                  <a:lnTo>
                    <a:pt x="1993" y="491"/>
                  </a:lnTo>
                  <a:lnTo>
                    <a:pt x="2091" y="438"/>
                  </a:lnTo>
                  <a:lnTo>
                    <a:pt x="2180" y="384"/>
                  </a:lnTo>
                  <a:lnTo>
                    <a:pt x="2264" y="334"/>
                  </a:lnTo>
                  <a:lnTo>
                    <a:pt x="2342" y="286"/>
                  </a:lnTo>
                  <a:lnTo>
                    <a:pt x="2413" y="243"/>
                  </a:lnTo>
                  <a:lnTo>
                    <a:pt x="2477" y="201"/>
                  </a:lnTo>
                  <a:lnTo>
                    <a:pt x="2535" y="163"/>
                  </a:lnTo>
                  <a:lnTo>
                    <a:pt x="2584" y="129"/>
                  </a:lnTo>
                  <a:lnTo>
                    <a:pt x="2626" y="99"/>
                  </a:lnTo>
                  <a:lnTo>
                    <a:pt x="2660" y="76"/>
                  </a:lnTo>
                  <a:lnTo>
                    <a:pt x="2686" y="56"/>
                  </a:lnTo>
                  <a:lnTo>
                    <a:pt x="2704" y="44"/>
                  </a:lnTo>
                  <a:lnTo>
                    <a:pt x="2714" y="36"/>
                  </a:lnTo>
                  <a:lnTo>
                    <a:pt x="2745" y="16"/>
                  </a:lnTo>
                  <a:lnTo>
                    <a:pt x="2781" y="4"/>
                  </a:lnTo>
                  <a:lnTo>
                    <a:pt x="28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147" name="Group 146">
            <a:extLst>
              <a:ext uri="{FF2B5EF4-FFF2-40B4-BE49-F238E27FC236}">
                <a16:creationId xmlns:a16="http://schemas.microsoft.com/office/drawing/2014/main" id="{8E09F2B1-89D0-4C70-A39A-8EDC8A7A958F}"/>
              </a:ext>
            </a:extLst>
          </p:cNvPr>
          <p:cNvGrpSpPr/>
          <p:nvPr/>
        </p:nvGrpSpPr>
        <p:grpSpPr>
          <a:xfrm>
            <a:off x="5983076" y="2884231"/>
            <a:ext cx="307448" cy="294129"/>
            <a:chOff x="8340725" y="2800351"/>
            <a:chExt cx="1319213" cy="1262063"/>
          </a:xfrm>
          <a:solidFill>
            <a:sysClr val="window" lastClr="FFFFFF"/>
          </a:solidFill>
        </p:grpSpPr>
        <p:sp>
          <p:nvSpPr>
            <p:cNvPr id="148" name="Freeform 6">
              <a:extLst>
                <a:ext uri="{FF2B5EF4-FFF2-40B4-BE49-F238E27FC236}">
                  <a16:creationId xmlns:a16="http://schemas.microsoft.com/office/drawing/2014/main" id="{5C9B0299-BC28-40CE-B83A-FE33F865F2BE}"/>
                </a:ext>
              </a:extLst>
            </p:cNvPr>
            <p:cNvSpPr>
              <a:spLocks/>
            </p:cNvSpPr>
            <p:nvPr/>
          </p:nvSpPr>
          <p:spPr bwMode="auto">
            <a:xfrm>
              <a:off x="8472488" y="2800351"/>
              <a:ext cx="276225" cy="276225"/>
            </a:xfrm>
            <a:custGeom>
              <a:avLst/>
              <a:gdLst>
                <a:gd name="T0" fmla="*/ 87 w 174"/>
                <a:gd name="T1" fmla="*/ 0 h 174"/>
                <a:gd name="T2" fmla="*/ 110 w 174"/>
                <a:gd name="T3" fmla="*/ 2 h 174"/>
                <a:gd name="T4" fmla="*/ 131 w 174"/>
                <a:gd name="T5" fmla="*/ 12 h 174"/>
                <a:gd name="T6" fmla="*/ 148 w 174"/>
                <a:gd name="T7" fmla="*/ 26 h 174"/>
                <a:gd name="T8" fmla="*/ 162 w 174"/>
                <a:gd name="T9" fmla="*/ 43 h 174"/>
                <a:gd name="T10" fmla="*/ 172 w 174"/>
                <a:gd name="T11" fmla="*/ 64 h 174"/>
                <a:gd name="T12" fmla="*/ 174 w 174"/>
                <a:gd name="T13" fmla="*/ 87 h 174"/>
                <a:gd name="T14" fmla="*/ 172 w 174"/>
                <a:gd name="T15" fmla="*/ 110 h 174"/>
                <a:gd name="T16" fmla="*/ 162 w 174"/>
                <a:gd name="T17" fmla="*/ 132 h 174"/>
                <a:gd name="T18" fmla="*/ 148 w 174"/>
                <a:gd name="T19" fmla="*/ 149 h 174"/>
                <a:gd name="T20" fmla="*/ 131 w 174"/>
                <a:gd name="T21" fmla="*/ 163 h 174"/>
                <a:gd name="T22" fmla="*/ 110 w 174"/>
                <a:gd name="T23" fmla="*/ 171 h 174"/>
                <a:gd name="T24" fmla="*/ 87 w 174"/>
                <a:gd name="T25" fmla="*/ 174 h 174"/>
                <a:gd name="T26" fmla="*/ 64 w 174"/>
                <a:gd name="T27" fmla="*/ 171 h 174"/>
                <a:gd name="T28" fmla="*/ 42 w 174"/>
                <a:gd name="T29" fmla="*/ 163 h 174"/>
                <a:gd name="T30" fmla="*/ 25 w 174"/>
                <a:gd name="T31" fmla="*/ 149 h 174"/>
                <a:gd name="T32" fmla="*/ 11 w 174"/>
                <a:gd name="T33" fmla="*/ 132 h 174"/>
                <a:gd name="T34" fmla="*/ 3 w 174"/>
                <a:gd name="T35" fmla="*/ 110 h 174"/>
                <a:gd name="T36" fmla="*/ 0 w 174"/>
                <a:gd name="T37" fmla="*/ 87 h 174"/>
                <a:gd name="T38" fmla="*/ 3 w 174"/>
                <a:gd name="T39" fmla="*/ 64 h 174"/>
                <a:gd name="T40" fmla="*/ 11 w 174"/>
                <a:gd name="T41" fmla="*/ 43 h 174"/>
                <a:gd name="T42" fmla="*/ 25 w 174"/>
                <a:gd name="T43" fmla="*/ 26 h 174"/>
                <a:gd name="T44" fmla="*/ 42 w 174"/>
                <a:gd name="T45" fmla="*/ 12 h 174"/>
                <a:gd name="T46" fmla="*/ 64 w 174"/>
                <a:gd name="T47" fmla="*/ 2 h 174"/>
                <a:gd name="T48" fmla="*/ 87 w 174"/>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74">
                  <a:moveTo>
                    <a:pt x="87" y="0"/>
                  </a:moveTo>
                  <a:lnTo>
                    <a:pt x="110" y="2"/>
                  </a:lnTo>
                  <a:lnTo>
                    <a:pt x="131" y="12"/>
                  </a:lnTo>
                  <a:lnTo>
                    <a:pt x="148" y="26"/>
                  </a:lnTo>
                  <a:lnTo>
                    <a:pt x="162" y="43"/>
                  </a:lnTo>
                  <a:lnTo>
                    <a:pt x="172" y="64"/>
                  </a:lnTo>
                  <a:lnTo>
                    <a:pt x="174" y="87"/>
                  </a:lnTo>
                  <a:lnTo>
                    <a:pt x="172" y="110"/>
                  </a:lnTo>
                  <a:lnTo>
                    <a:pt x="162" y="132"/>
                  </a:lnTo>
                  <a:lnTo>
                    <a:pt x="148" y="149"/>
                  </a:lnTo>
                  <a:lnTo>
                    <a:pt x="131" y="163"/>
                  </a:lnTo>
                  <a:lnTo>
                    <a:pt x="110" y="171"/>
                  </a:lnTo>
                  <a:lnTo>
                    <a:pt x="87" y="174"/>
                  </a:lnTo>
                  <a:lnTo>
                    <a:pt x="64" y="171"/>
                  </a:lnTo>
                  <a:lnTo>
                    <a:pt x="42" y="163"/>
                  </a:lnTo>
                  <a:lnTo>
                    <a:pt x="25" y="149"/>
                  </a:lnTo>
                  <a:lnTo>
                    <a:pt x="11" y="132"/>
                  </a:lnTo>
                  <a:lnTo>
                    <a:pt x="3" y="110"/>
                  </a:lnTo>
                  <a:lnTo>
                    <a:pt x="0" y="87"/>
                  </a:lnTo>
                  <a:lnTo>
                    <a:pt x="3" y="64"/>
                  </a:lnTo>
                  <a:lnTo>
                    <a:pt x="11" y="43"/>
                  </a:lnTo>
                  <a:lnTo>
                    <a:pt x="25" y="26"/>
                  </a:lnTo>
                  <a:lnTo>
                    <a:pt x="42" y="12"/>
                  </a:lnTo>
                  <a:lnTo>
                    <a:pt x="64" y="2"/>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49" name="Freeform 7">
              <a:extLst>
                <a:ext uri="{FF2B5EF4-FFF2-40B4-BE49-F238E27FC236}">
                  <a16:creationId xmlns:a16="http://schemas.microsoft.com/office/drawing/2014/main" id="{28FD7CC0-AEFE-49A9-B941-A6782D1ACDAE}"/>
                </a:ext>
              </a:extLst>
            </p:cNvPr>
            <p:cNvSpPr>
              <a:spLocks/>
            </p:cNvSpPr>
            <p:nvPr/>
          </p:nvSpPr>
          <p:spPr bwMode="auto">
            <a:xfrm>
              <a:off x="8340725" y="3292476"/>
              <a:ext cx="417513" cy="769938"/>
            </a:xfrm>
            <a:custGeom>
              <a:avLst/>
              <a:gdLst>
                <a:gd name="T0" fmla="*/ 30 w 263"/>
                <a:gd name="T1" fmla="*/ 0 h 485"/>
                <a:gd name="T2" fmla="*/ 42 w 263"/>
                <a:gd name="T3" fmla="*/ 1 h 485"/>
                <a:gd name="T4" fmla="*/ 52 w 263"/>
                <a:gd name="T5" fmla="*/ 8 h 485"/>
                <a:gd name="T6" fmla="*/ 57 w 263"/>
                <a:gd name="T7" fmla="*/ 17 h 485"/>
                <a:gd name="T8" fmla="*/ 60 w 263"/>
                <a:gd name="T9" fmla="*/ 30 h 485"/>
                <a:gd name="T10" fmla="*/ 60 w 263"/>
                <a:gd name="T11" fmla="*/ 296 h 485"/>
                <a:gd name="T12" fmla="*/ 233 w 263"/>
                <a:gd name="T13" fmla="*/ 296 h 485"/>
                <a:gd name="T14" fmla="*/ 245 w 263"/>
                <a:gd name="T15" fmla="*/ 299 h 485"/>
                <a:gd name="T16" fmla="*/ 255 w 263"/>
                <a:gd name="T17" fmla="*/ 304 h 485"/>
                <a:gd name="T18" fmla="*/ 260 w 263"/>
                <a:gd name="T19" fmla="*/ 314 h 485"/>
                <a:gd name="T20" fmla="*/ 263 w 263"/>
                <a:gd name="T21" fmla="*/ 326 h 485"/>
                <a:gd name="T22" fmla="*/ 263 w 263"/>
                <a:gd name="T23" fmla="*/ 455 h 485"/>
                <a:gd name="T24" fmla="*/ 260 w 263"/>
                <a:gd name="T25" fmla="*/ 466 h 485"/>
                <a:gd name="T26" fmla="*/ 255 w 263"/>
                <a:gd name="T27" fmla="*/ 475 h 485"/>
                <a:gd name="T28" fmla="*/ 245 w 263"/>
                <a:gd name="T29" fmla="*/ 482 h 485"/>
                <a:gd name="T30" fmla="*/ 233 w 263"/>
                <a:gd name="T31" fmla="*/ 485 h 485"/>
                <a:gd name="T32" fmla="*/ 222 w 263"/>
                <a:gd name="T33" fmla="*/ 482 h 485"/>
                <a:gd name="T34" fmla="*/ 212 w 263"/>
                <a:gd name="T35" fmla="*/ 475 h 485"/>
                <a:gd name="T36" fmla="*/ 206 w 263"/>
                <a:gd name="T37" fmla="*/ 466 h 485"/>
                <a:gd name="T38" fmla="*/ 203 w 263"/>
                <a:gd name="T39" fmla="*/ 455 h 485"/>
                <a:gd name="T40" fmla="*/ 203 w 263"/>
                <a:gd name="T41" fmla="*/ 356 h 485"/>
                <a:gd name="T42" fmla="*/ 60 w 263"/>
                <a:gd name="T43" fmla="*/ 356 h 485"/>
                <a:gd name="T44" fmla="*/ 60 w 263"/>
                <a:gd name="T45" fmla="*/ 455 h 485"/>
                <a:gd name="T46" fmla="*/ 57 w 263"/>
                <a:gd name="T47" fmla="*/ 466 h 485"/>
                <a:gd name="T48" fmla="*/ 52 w 263"/>
                <a:gd name="T49" fmla="*/ 475 h 485"/>
                <a:gd name="T50" fmla="*/ 42 w 263"/>
                <a:gd name="T51" fmla="*/ 482 h 485"/>
                <a:gd name="T52" fmla="*/ 30 w 263"/>
                <a:gd name="T53" fmla="*/ 485 h 485"/>
                <a:gd name="T54" fmla="*/ 19 w 263"/>
                <a:gd name="T55" fmla="*/ 482 h 485"/>
                <a:gd name="T56" fmla="*/ 9 w 263"/>
                <a:gd name="T57" fmla="*/ 475 h 485"/>
                <a:gd name="T58" fmla="*/ 3 w 263"/>
                <a:gd name="T59" fmla="*/ 466 h 485"/>
                <a:gd name="T60" fmla="*/ 0 w 263"/>
                <a:gd name="T61" fmla="*/ 455 h 485"/>
                <a:gd name="T62" fmla="*/ 0 w 263"/>
                <a:gd name="T63" fmla="*/ 30 h 485"/>
                <a:gd name="T64" fmla="*/ 3 w 263"/>
                <a:gd name="T65" fmla="*/ 17 h 485"/>
                <a:gd name="T66" fmla="*/ 9 w 263"/>
                <a:gd name="T67" fmla="*/ 8 h 485"/>
                <a:gd name="T68" fmla="*/ 19 w 263"/>
                <a:gd name="T69" fmla="*/ 1 h 485"/>
                <a:gd name="T70" fmla="*/ 30 w 263"/>
                <a:gd name="T7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485">
                  <a:moveTo>
                    <a:pt x="30" y="0"/>
                  </a:moveTo>
                  <a:lnTo>
                    <a:pt x="42" y="1"/>
                  </a:lnTo>
                  <a:lnTo>
                    <a:pt x="52" y="8"/>
                  </a:lnTo>
                  <a:lnTo>
                    <a:pt x="57" y="17"/>
                  </a:lnTo>
                  <a:lnTo>
                    <a:pt x="60" y="30"/>
                  </a:lnTo>
                  <a:lnTo>
                    <a:pt x="60" y="296"/>
                  </a:lnTo>
                  <a:lnTo>
                    <a:pt x="233" y="296"/>
                  </a:lnTo>
                  <a:lnTo>
                    <a:pt x="245" y="299"/>
                  </a:lnTo>
                  <a:lnTo>
                    <a:pt x="255" y="304"/>
                  </a:lnTo>
                  <a:lnTo>
                    <a:pt x="260" y="314"/>
                  </a:lnTo>
                  <a:lnTo>
                    <a:pt x="263" y="326"/>
                  </a:lnTo>
                  <a:lnTo>
                    <a:pt x="263" y="455"/>
                  </a:lnTo>
                  <a:lnTo>
                    <a:pt x="260" y="466"/>
                  </a:lnTo>
                  <a:lnTo>
                    <a:pt x="255" y="475"/>
                  </a:lnTo>
                  <a:lnTo>
                    <a:pt x="245" y="482"/>
                  </a:lnTo>
                  <a:lnTo>
                    <a:pt x="233" y="485"/>
                  </a:lnTo>
                  <a:lnTo>
                    <a:pt x="222" y="482"/>
                  </a:lnTo>
                  <a:lnTo>
                    <a:pt x="212" y="475"/>
                  </a:lnTo>
                  <a:lnTo>
                    <a:pt x="206" y="466"/>
                  </a:lnTo>
                  <a:lnTo>
                    <a:pt x="203" y="455"/>
                  </a:lnTo>
                  <a:lnTo>
                    <a:pt x="203" y="356"/>
                  </a:lnTo>
                  <a:lnTo>
                    <a:pt x="60" y="356"/>
                  </a:lnTo>
                  <a:lnTo>
                    <a:pt x="60" y="455"/>
                  </a:lnTo>
                  <a:lnTo>
                    <a:pt x="57" y="466"/>
                  </a:lnTo>
                  <a:lnTo>
                    <a:pt x="52" y="475"/>
                  </a:lnTo>
                  <a:lnTo>
                    <a:pt x="42" y="482"/>
                  </a:lnTo>
                  <a:lnTo>
                    <a:pt x="30" y="485"/>
                  </a:lnTo>
                  <a:lnTo>
                    <a:pt x="19" y="482"/>
                  </a:lnTo>
                  <a:lnTo>
                    <a:pt x="9" y="475"/>
                  </a:lnTo>
                  <a:lnTo>
                    <a:pt x="3" y="466"/>
                  </a:lnTo>
                  <a:lnTo>
                    <a:pt x="0" y="455"/>
                  </a:lnTo>
                  <a:lnTo>
                    <a:pt x="0" y="30"/>
                  </a:lnTo>
                  <a:lnTo>
                    <a:pt x="3" y="17"/>
                  </a:lnTo>
                  <a:lnTo>
                    <a:pt x="9" y="8"/>
                  </a:lnTo>
                  <a:lnTo>
                    <a:pt x="19"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0" name="Freeform 8">
              <a:extLst>
                <a:ext uri="{FF2B5EF4-FFF2-40B4-BE49-F238E27FC236}">
                  <a16:creationId xmlns:a16="http://schemas.microsoft.com/office/drawing/2014/main" id="{E628D15C-9936-42D5-9BB7-F7CD591BFED1}"/>
                </a:ext>
              </a:extLst>
            </p:cNvPr>
            <p:cNvSpPr>
              <a:spLocks/>
            </p:cNvSpPr>
            <p:nvPr/>
          </p:nvSpPr>
          <p:spPr bwMode="auto">
            <a:xfrm>
              <a:off x="8972550" y="3559176"/>
              <a:ext cx="687388" cy="503238"/>
            </a:xfrm>
            <a:custGeom>
              <a:avLst/>
              <a:gdLst>
                <a:gd name="T0" fmla="*/ 30 w 433"/>
                <a:gd name="T1" fmla="*/ 0 h 317"/>
                <a:gd name="T2" fmla="*/ 403 w 433"/>
                <a:gd name="T3" fmla="*/ 0 h 317"/>
                <a:gd name="T4" fmla="*/ 414 w 433"/>
                <a:gd name="T5" fmla="*/ 3 h 317"/>
                <a:gd name="T6" fmla="*/ 423 w 433"/>
                <a:gd name="T7" fmla="*/ 8 h 317"/>
                <a:gd name="T8" fmla="*/ 430 w 433"/>
                <a:gd name="T9" fmla="*/ 18 h 317"/>
                <a:gd name="T10" fmla="*/ 433 w 433"/>
                <a:gd name="T11" fmla="*/ 30 h 317"/>
                <a:gd name="T12" fmla="*/ 430 w 433"/>
                <a:gd name="T13" fmla="*/ 41 h 317"/>
                <a:gd name="T14" fmla="*/ 423 w 433"/>
                <a:gd name="T15" fmla="*/ 51 h 317"/>
                <a:gd name="T16" fmla="*/ 414 w 433"/>
                <a:gd name="T17" fmla="*/ 57 h 317"/>
                <a:gd name="T18" fmla="*/ 403 w 433"/>
                <a:gd name="T19" fmla="*/ 60 h 317"/>
                <a:gd name="T20" fmla="*/ 246 w 433"/>
                <a:gd name="T21" fmla="*/ 60 h 317"/>
                <a:gd name="T22" fmla="*/ 246 w 433"/>
                <a:gd name="T23" fmla="*/ 257 h 317"/>
                <a:gd name="T24" fmla="*/ 295 w 433"/>
                <a:gd name="T25" fmla="*/ 257 h 317"/>
                <a:gd name="T26" fmla="*/ 307 w 433"/>
                <a:gd name="T27" fmla="*/ 259 h 317"/>
                <a:gd name="T28" fmla="*/ 317 w 433"/>
                <a:gd name="T29" fmla="*/ 265 h 317"/>
                <a:gd name="T30" fmla="*/ 322 w 433"/>
                <a:gd name="T31" fmla="*/ 275 h 317"/>
                <a:gd name="T32" fmla="*/ 325 w 433"/>
                <a:gd name="T33" fmla="*/ 287 h 317"/>
                <a:gd name="T34" fmla="*/ 322 w 433"/>
                <a:gd name="T35" fmla="*/ 298 h 317"/>
                <a:gd name="T36" fmla="*/ 317 w 433"/>
                <a:gd name="T37" fmla="*/ 307 h 317"/>
                <a:gd name="T38" fmla="*/ 307 w 433"/>
                <a:gd name="T39" fmla="*/ 314 h 317"/>
                <a:gd name="T40" fmla="*/ 295 w 433"/>
                <a:gd name="T41" fmla="*/ 317 h 317"/>
                <a:gd name="T42" fmla="*/ 137 w 433"/>
                <a:gd name="T43" fmla="*/ 317 h 317"/>
                <a:gd name="T44" fmla="*/ 125 w 433"/>
                <a:gd name="T45" fmla="*/ 314 h 317"/>
                <a:gd name="T46" fmla="*/ 115 w 433"/>
                <a:gd name="T47" fmla="*/ 307 h 317"/>
                <a:gd name="T48" fmla="*/ 110 w 433"/>
                <a:gd name="T49" fmla="*/ 298 h 317"/>
                <a:gd name="T50" fmla="*/ 107 w 433"/>
                <a:gd name="T51" fmla="*/ 287 h 317"/>
                <a:gd name="T52" fmla="*/ 110 w 433"/>
                <a:gd name="T53" fmla="*/ 275 h 317"/>
                <a:gd name="T54" fmla="*/ 115 w 433"/>
                <a:gd name="T55" fmla="*/ 265 h 317"/>
                <a:gd name="T56" fmla="*/ 125 w 433"/>
                <a:gd name="T57" fmla="*/ 259 h 317"/>
                <a:gd name="T58" fmla="*/ 137 w 433"/>
                <a:gd name="T59" fmla="*/ 257 h 317"/>
                <a:gd name="T60" fmla="*/ 186 w 433"/>
                <a:gd name="T61" fmla="*/ 257 h 317"/>
                <a:gd name="T62" fmla="*/ 186 w 433"/>
                <a:gd name="T63" fmla="*/ 60 h 317"/>
                <a:gd name="T64" fmla="*/ 30 w 433"/>
                <a:gd name="T65" fmla="*/ 60 h 317"/>
                <a:gd name="T66" fmla="*/ 19 w 433"/>
                <a:gd name="T67" fmla="*/ 57 h 317"/>
                <a:gd name="T68" fmla="*/ 9 w 433"/>
                <a:gd name="T69" fmla="*/ 51 h 317"/>
                <a:gd name="T70" fmla="*/ 2 w 433"/>
                <a:gd name="T71" fmla="*/ 41 h 317"/>
                <a:gd name="T72" fmla="*/ 0 w 433"/>
                <a:gd name="T73" fmla="*/ 30 h 317"/>
                <a:gd name="T74" fmla="*/ 2 w 433"/>
                <a:gd name="T75" fmla="*/ 18 h 317"/>
                <a:gd name="T76" fmla="*/ 9 w 433"/>
                <a:gd name="T77" fmla="*/ 8 h 317"/>
                <a:gd name="T78" fmla="*/ 19 w 433"/>
                <a:gd name="T79" fmla="*/ 3 h 317"/>
                <a:gd name="T80" fmla="*/ 30 w 433"/>
                <a:gd name="T81"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317">
                  <a:moveTo>
                    <a:pt x="30" y="0"/>
                  </a:moveTo>
                  <a:lnTo>
                    <a:pt x="403" y="0"/>
                  </a:lnTo>
                  <a:lnTo>
                    <a:pt x="414" y="3"/>
                  </a:lnTo>
                  <a:lnTo>
                    <a:pt x="423" y="8"/>
                  </a:lnTo>
                  <a:lnTo>
                    <a:pt x="430" y="18"/>
                  </a:lnTo>
                  <a:lnTo>
                    <a:pt x="433" y="30"/>
                  </a:lnTo>
                  <a:lnTo>
                    <a:pt x="430" y="41"/>
                  </a:lnTo>
                  <a:lnTo>
                    <a:pt x="423" y="51"/>
                  </a:lnTo>
                  <a:lnTo>
                    <a:pt x="414" y="57"/>
                  </a:lnTo>
                  <a:lnTo>
                    <a:pt x="403" y="60"/>
                  </a:lnTo>
                  <a:lnTo>
                    <a:pt x="246" y="60"/>
                  </a:lnTo>
                  <a:lnTo>
                    <a:pt x="246" y="257"/>
                  </a:lnTo>
                  <a:lnTo>
                    <a:pt x="295" y="257"/>
                  </a:lnTo>
                  <a:lnTo>
                    <a:pt x="307" y="259"/>
                  </a:lnTo>
                  <a:lnTo>
                    <a:pt x="317" y="265"/>
                  </a:lnTo>
                  <a:lnTo>
                    <a:pt x="322" y="275"/>
                  </a:lnTo>
                  <a:lnTo>
                    <a:pt x="325" y="287"/>
                  </a:lnTo>
                  <a:lnTo>
                    <a:pt x="322" y="298"/>
                  </a:lnTo>
                  <a:lnTo>
                    <a:pt x="317" y="307"/>
                  </a:lnTo>
                  <a:lnTo>
                    <a:pt x="307" y="314"/>
                  </a:lnTo>
                  <a:lnTo>
                    <a:pt x="295" y="317"/>
                  </a:lnTo>
                  <a:lnTo>
                    <a:pt x="137" y="317"/>
                  </a:lnTo>
                  <a:lnTo>
                    <a:pt x="125" y="314"/>
                  </a:lnTo>
                  <a:lnTo>
                    <a:pt x="115" y="307"/>
                  </a:lnTo>
                  <a:lnTo>
                    <a:pt x="110" y="298"/>
                  </a:lnTo>
                  <a:lnTo>
                    <a:pt x="107" y="287"/>
                  </a:lnTo>
                  <a:lnTo>
                    <a:pt x="110" y="275"/>
                  </a:lnTo>
                  <a:lnTo>
                    <a:pt x="115" y="265"/>
                  </a:lnTo>
                  <a:lnTo>
                    <a:pt x="125" y="259"/>
                  </a:lnTo>
                  <a:lnTo>
                    <a:pt x="137" y="257"/>
                  </a:lnTo>
                  <a:lnTo>
                    <a:pt x="186" y="257"/>
                  </a:lnTo>
                  <a:lnTo>
                    <a:pt x="186" y="60"/>
                  </a:lnTo>
                  <a:lnTo>
                    <a:pt x="30" y="60"/>
                  </a:lnTo>
                  <a:lnTo>
                    <a:pt x="19" y="57"/>
                  </a:lnTo>
                  <a:lnTo>
                    <a:pt x="9" y="51"/>
                  </a:lnTo>
                  <a:lnTo>
                    <a:pt x="2" y="41"/>
                  </a:lnTo>
                  <a:lnTo>
                    <a:pt x="0" y="30"/>
                  </a:lnTo>
                  <a:lnTo>
                    <a:pt x="2" y="18"/>
                  </a:lnTo>
                  <a:lnTo>
                    <a:pt x="9" y="8"/>
                  </a:lnTo>
                  <a:lnTo>
                    <a:pt x="19" y="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1" name="Freeform 9">
              <a:extLst>
                <a:ext uri="{FF2B5EF4-FFF2-40B4-BE49-F238E27FC236}">
                  <a16:creationId xmlns:a16="http://schemas.microsoft.com/office/drawing/2014/main" id="{7C0A3707-7124-4253-9B66-3B0298F5FF8F}"/>
                </a:ext>
              </a:extLst>
            </p:cNvPr>
            <p:cNvSpPr>
              <a:spLocks/>
            </p:cNvSpPr>
            <p:nvPr/>
          </p:nvSpPr>
          <p:spPr bwMode="auto">
            <a:xfrm>
              <a:off x="8466138" y="3103563"/>
              <a:ext cx="987425" cy="958850"/>
            </a:xfrm>
            <a:custGeom>
              <a:avLst/>
              <a:gdLst>
                <a:gd name="T0" fmla="*/ 107 w 622"/>
                <a:gd name="T1" fmla="*/ 0 h 604"/>
                <a:gd name="T2" fmla="*/ 148 w 622"/>
                <a:gd name="T3" fmla="*/ 13 h 604"/>
                <a:gd name="T4" fmla="*/ 176 w 622"/>
                <a:gd name="T5" fmla="*/ 47 h 604"/>
                <a:gd name="T6" fmla="*/ 121 w 622"/>
                <a:gd name="T7" fmla="*/ 29 h 604"/>
                <a:gd name="T8" fmla="*/ 359 w 622"/>
                <a:gd name="T9" fmla="*/ 128 h 604"/>
                <a:gd name="T10" fmla="*/ 383 w 622"/>
                <a:gd name="T11" fmla="*/ 136 h 604"/>
                <a:gd name="T12" fmla="*/ 393 w 622"/>
                <a:gd name="T13" fmla="*/ 151 h 604"/>
                <a:gd name="T14" fmla="*/ 398 w 622"/>
                <a:gd name="T15" fmla="*/ 166 h 604"/>
                <a:gd name="T16" fmla="*/ 387 w 622"/>
                <a:gd name="T17" fmla="*/ 191 h 604"/>
                <a:gd name="T18" fmla="*/ 565 w 622"/>
                <a:gd name="T19" fmla="*/ 26 h 604"/>
                <a:gd name="T20" fmla="*/ 581 w 622"/>
                <a:gd name="T21" fmla="*/ 10 h 604"/>
                <a:gd name="T22" fmla="*/ 605 w 622"/>
                <a:gd name="T23" fmla="*/ 9 h 604"/>
                <a:gd name="T24" fmla="*/ 621 w 622"/>
                <a:gd name="T25" fmla="*/ 25 h 604"/>
                <a:gd name="T26" fmla="*/ 621 w 622"/>
                <a:gd name="T27" fmla="*/ 48 h 604"/>
                <a:gd name="T28" fmla="*/ 539 w 622"/>
                <a:gd name="T29" fmla="*/ 241 h 604"/>
                <a:gd name="T30" fmla="*/ 519 w 622"/>
                <a:gd name="T31" fmla="*/ 251 h 604"/>
                <a:gd name="T32" fmla="*/ 338 w 622"/>
                <a:gd name="T33" fmla="*/ 248 h 604"/>
                <a:gd name="T34" fmla="*/ 321 w 622"/>
                <a:gd name="T35" fmla="*/ 232 h 604"/>
                <a:gd name="T36" fmla="*/ 320 w 622"/>
                <a:gd name="T37" fmla="*/ 214 h 604"/>
                <a:gd name="T38" fmla="*/ 325 w 622"/>
                <a:gd name="T39" fmla="*/ 203 h 604"/>
                <a:gd name="T40" fmla="*/ 196 w 622"/>
                <a:gd name="T41" fmla="*/ 200 h 604"/>
                <a:gd name="T42" fmla="*/ 69 w 622"/>
                <a:gd name="T43" fmla="*/ 82 h 604"/>
                <a:gd name="T44" fmla="*/ 169 w 622"/>
                <a:gd name="T45" fmla="*/ 221 h 604"/>
                <a:gd name="T46" fmla="*/ 182 w 622"/>
                <a:gd name="T47" fmla="*/ 230 h 604"/>
                <a:gd name="T48" fmla="*/ 250 w 622"/>
                <a:gd name="T49" fmla="*/ 302 h 604"/>
                <a:gd name="T50" fmla="*/ 283 w 622"/>
                <a:gd name="T51" fmla="*/ 314 h 604"/>
                <a:gd name="T52" fmla="*/ 295 w 622"/>
                <a:gd name="T53" fmla="*/ 347 h 604"/>
                <a:gd name="T54" fmla="*/ 293 w 622"/>
                <a:gd name="T55" fmla="*/ 577 h 604"/>
                <a:gd name="T56" fmla="*/ 268 w 622"/>
                <a:gd name="T57" fmla="*/ 600 h 604"/>
                <a:gd name="T58" fmla="*/ 234 w 622"/>
                <a:gd name="T59" fmla="*/ 600 h 604"/>
                <a:gd name="T60" fmla="*/ 210 w 622"/>
                <a:gd name="T61" fmla="*/ 577 h 604"/>
                <a:gd name="T62" fmla="*/ 207 w 622"/>
                <a:gd name="T63" fmla="*/ 391 h 604"/>
                <a:gd name="T64" fmla="*/ 41 w 622"/>
                <a:gd name="T65" fmla="*/ 388 h 604"/>
                <a:gd name="T66" fmla="*/ 12 w 622"/>
                <a:gd name="T67" fmla="*/ 366 h 604"/>
                <a:gd name="T68" fmla="*/ 0 w 622"/>
                <a:gd name="T69" fmla="*/ 329 h 604"/>
                <a:gd name="T70" fmla="*/ 4 w 622"/>
                <a:gd name="T71" fmla="*/ 51 h 604"/>
                <a:gd name="T72" fmla="*/ 30 w 622"/>
                <a:gd name="T73" fmla="*/ 14 h 604"/>
                <a:gd name="T74" fmla="*/ 75 w 622"/>
                <a:gd name="T7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2" h="604">
                  <a:moveTo>
                    <a:pt x="75" y="0"/>
                  </a:moveTo>
                  <a:lnTo>
                    <a:pt x="107" y="0"/>
                  </a:lnTo>
                  <a:lnTo>
                    <a:pt x="129" y="3"/>
                  </a:lnTo>
                  <a:lnTo>
                    <a:pt x="148" y="13"/>
                  </a:lnTo>
                  <a:lnTo>
                    <a:pt x="165" y="28"/>
                  </a:lnTo>
                  <a:lnTo>
                    <a:pt x="176" y="47"/>
                  </a:lnTo>
                  <a:lnTo>
                    <a:pt x="181" y="67"/>
                  </a:lnTo>
                  <a:lnTo>
                    <a:pt x="121" y="29"/>
                  </a:lnTo>
                  <a:lnTo>
                    <a:pt x="226" y="128"/>
                  </a:lnTo>
                  <a:lnTo>
                    <a:pt x="359" y="128"/>
                  </a:lnTo>
                  <a:lnTo>
                    <a:pt x="372" y="131"/>
                  </a:lnTo>
                  <a:lnTo>
                    <a:pt x="383" y="136"/>
                  </a:lnTo>
                  <a:lnTo>
                    <a:pt x="391" y="145"/>
                  </a:lnTo>
                  <a:lnTo>
                    <a:pt x="393" y="151"/>
                  </a:lnTo>
                  <a:lnTo>
                    <a:pt x="396" y="158"/>
                  </a:lnTo>
                  <a:lnTo>
                    <a:pt x="398" y="166"/>
                  </a:lnTo>
                  <a:lnTo>
                    <a:pt x="395" y="180"/>
                  </a:lnTo>
                  <a:lnTo>
                    <a:pt x="387" y="191"/>
                  </a:lnTo>
                  <a:lnTo>
                    <a:pt x="498" y="191"/>
                  </a:lnTo>
                  <a:lnTo>
                    <a:pt x="565" y="26"/>
                  </a:lnTo>
                  <a:lnTo>
                    <a:pt x="572" y="15"/>
                  </a:lnTo>
                  <a:lnTo>
                    <a:pt x="581" y="10"/>
                  </a:lnTo>
                  <a:lnTo>
                    <a:pt x="592" y="7"/>
                  </a:lnTo>
                  <a:lnTo>
                    <a:pt x="605" y="9"/>
                  </a:lnTo>
                  <a:lnTo>
                    <a:pt x="614" y="15"/>
                  </a:lnTo>
                  <a:lnTo>
                    <a:pt x="621" y="25"/>
                  </a:lnTo>
                  <a:lnTo>
                    <a:pt x="622" y="36"/>
                  </a:lnTo>
                  <a:lnTo>
                    <a:pt x="621" y="48"/>
                  </a:lnTo>
                  <a:lnTo>
                    <a:pt x="546" y="232"/>
                  </a:lnTo>
                  <a:lnTo>
                    <a:pt x="539" y="241"/>
                  </a:lnTo>
                  <a:lnTo>
                    <a:pt x="530" y="248"/>
                  </a:lnTo>
                  <a:lnTo>
                    <a:pt x="519" y="251"/>
                  </a:lnTo>
                  <a:lnTo>
                    <a:pt x="349" y="251"/>
                  </a:lnTo>
                  <a:lnTo>
                    <a:pt x="338" y="248"/>
                  </a:lnTo>
                  <a:lnTo>
                    <a:pt x="328" y="241"/>
                  </a:lnTo>
                  <a:lnTo>
                    <a:pt x="321" y="232"/>
                  </a:lnTo>
                  <a:lnTo>
                    <a:pt x="319" y="221"/>
                  </a:lnTo>
                  <a:lnTo>
                    <a:pt x="320" y="214"/>
                  </a:lnTo>
                  <a:lnTo>
                    <a:pt x="321" y="208"/>
                  </a:lnTo>
                  <a:lnTo>
                    <a:pt x="325" y="203"/>
                  </a:lnTo>
                  <a:lnTo>
                    <a:pt x="211" y="203"/>
                  </a:lnTo>
                  <a:lnTo>
                    <a:pt x="196" y="200"/>
                  </a:lnTo>
                  <a:lnTo>
                    <a:pt x="185" y="192"/>
                  </a:lnTo>
                  <a:lnTo>
                    <a:pt x="69" y="82"/>
                  </a:lnTo>
                  <a:lnTo>
                    <a:pt x="163" y="214"/>
                  </a:lnTo>
                  <a:lnTo>
                    <a:pt x="169" y="221"/>
                  </a:lnTo>
                  <a:lnTo>
                    <a:pt x="176" y="226"/>
                  </a:lnTo>
                  <a:lnTo>
                    <a:pt x="182" y="230"/>
                  </a:lnTo>
                  <a:lnTo>
                    <a:pt x="182" y="302"/>
                  </a:lnTo>
                  <a:lnTo>
                    <a:pt x="250" y="302"/>
                  </a:lnTo>
                  <a:lnTo>
                    <a:pt x="268" y="305"/>
                  </a:lnTo>
                  <a:lnTo>
                    <a:pt x="283" y="314"/>
                  </a:lnTo>
                  <a:lnTo>
                    <a:pt x="293" y="329"/>
                  </a:lnTo>
                  <a:lnTo>
                    <a:pt x="295" y="347"/>
                  </a:lnTo>
                  <a:lnTo>
                    <a:pt x="295" y="559"/>
                  </a:lnTo>
                  <a:lnTo>
                    <a:pt x="293" y="577"/>
                  </a:lnTo>
                  <a:lnTo>
                    <a:pt x="283" y="590"/>
                  </a:lnTo>
                  <a:lnTo>
                    <a:pt x="268" y="600"/>
                  </a:lnTo>
                  <a:lnTo>
                    <a:pt x="250" y="604"/>
                  </a:lnTo>
                  <a:lnTo>
                    <a:pt x="234" y="600"/>
                  </a:lnTo>
                  <a:lnTo>
                    <a:pt x="219" y="590"/>
                  </a:lnTo>
                  <a:lnTo>
                    <a:pt x="210" y="577"/>
                  </a:lnTo>
                  <a:lnTo>
                    <a:pt x="207" y="559"/>
                  </a:lnTo>
                  <a:lnTo>
                    <a:pt x="207" y="391"/>
                  </a:lnTo>
                  <a:lnTo>
                    <a:pt x="57" y="391"/>
                  </a:lnTo>
                  <a:lnTo>
                    <a:pt x="41" y="388"/>
                  </a:lnTo>
                  <a:lnTo>
                    <a:pt x="26" y="380"/>
                  </a:lnTo>
                  <a:lnTo>
                    <a:pt x="12" y="366"/>
                  </a:lnTo>
                  <a:lnTo>
                    <a:pt x="3" y="350"/>
                  </a:lnTo>
                  <a:lnTo>
                    <a:pt x="0" y="329"/>
                  </a:lnTo>
                  <a:lnTo>
                    <a:pt x="0" y="75"/>
                  </a:lnTo>
                  <a:lnTo>
                    <a:pt x="4" y="51"/>
                  </a:lnTo>
                  <a:lnTo>
                    <a:pt x="15" y="30"/>
                  </a:lnTo>
                  <a:lnTo>
                    <a:pt x="30" y="14"/>
                  </a:lnTo>
                  <a:lnTo>
                    <a:pt x="52" y="3"/>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152" name="Group 151">
            <a:extLst>
              <a:ext uri="{FF2B5EF4-FFF2-40B4-BE49-F238E27FC236}">
                <a16:creationId xmlns:a16="http://schemas.microsoft.com/office/drawing/2014/main" id="{8CE0E7D9-B6DF-4BB1-B3D3-BC1CBAAA807A}"/>
              </a:ext>
            </a:extLst>
          </p:cNvPr>
          <p:cNvGrpSpPr/>
          <p:nvPr/>
        </p:nvGrpSpPr>
        <p:grpSpPr>
          <a:xfrm>
            <a:off x="7560011" y="5659811"/>
            <a:ext cx="254255" cy="257396"/>
            <a:chOff x="-3203576" y="928688"/>
            <a:chExt cx="5140326" cy="5203826"/>
          </a:xfrm>
          <a:solidFill>
            <a:sysClr val="window" lastClr="FFFFFF"/>
          </a:solidFill>
        </p:grpSpPr>
        <p:sp>
          <p:nvSpPr>
            <p:cNvPr id="153" name="Freeform 109">
              <a:extLst>
                <a:ext uri="{FF2B5EF4-FFF2-40B4-BE49-F238E27FC236}">
                  <a16:creationId xmlns:a16="http://schemas.microsoft.com/office/drawing/2014/main" id="{4814DA02-EE60-4164-95FD-026B9A206E5F}"/>
                </a:ext>
              </a:extLst>
            </p:cNvPr>
            <p:cNvSpPr>
              <a:spLocks/>
            </p:cNvSpPr>
            <p:nvPr/>
          </p:nvSpPr>
          <p:spPr bwMode="auto">
            <a:xfrm>
              <a:off x="-3203576" y="4576763"/>
              <a:ext cx="1322388" cy="900113"/>
            </a:xfrm>
            <a:custGeom>
              <a:avLst/>
              <a:gdLst>
                <a:gd name="T0" fmla="*/ 759 w 1666"/>
                <a:gd name="T1" fmla="*/ 0 h 1134"/>
                <a:gd name="T2" fmla="*/ 991 w 1666"/>
                <a:gd name="T3" fmla="*/ 231 h 1134"/>
                <a:gd name="T4" fmla="*/ 991 w 1666"/>
                <a:gd name="T5" fmla="*/ 231 h 1134"/>
                <a:gd name="T6" fmla="*/ 1019 w 1666"/>
                <a:gd name="T7" fmla="*/ 231 h 1134"/>
                <a:gd name="T8" fmla="*/ 1019 w 1666"/>
                <a:gd name="T9" fmla="*/ 231 h 1134"/>
                <a:gd name="T10" fmla="*/ 1250 w 1666"/>
                <a:gd name="T11" fmla="*/ 0 h 1134"/>
                <a:gd name="T12" fmla="*/ 1395 w 1666"/>
                <a:gd name="T13" fmla="*/ 121 h 1134"/>
                <a:gd name="T14" fmla="*/ 1433 w 1666"/>
                <a:gd name="T15" fmla="*/ 139 h 1134"/>
                <a:gd name="T16" fmla="*/ 1439 w 1666"/>
                <a:gd name="T17" fmla="*/ 245 h 1134"/>
                <a:gd name="T18" fmla="*/ 1453 w 1666"/>
                <a:gd name="T19" fmla="*/ 346 h 1134"/>
                <a:gd name="T20" fmla="*/ 1475 w 1666"/>
                <a:gd name="T21" fmla="*/ 442 h 1134"/>
                <a:gd name="T22" fmla="*/ 1505 w 1666"/>
                <a:gd name="T23" fmla="*/ 534 h 1134"/>
                <a:gd name="T24" fmla="*/ 1541 w 1666"/>
                <a:gd name="T25" fmla="*/ 620 h 1134"/>
                <a:gd name="T26" fmla="*/ 1585 w 1666"/>
                <a:gd name="T27" fmla="*/ 699 h 1134"/>
                <a:gd name="T28" fmla="*/ 1636 w 1666"/>
                <a:gd name="T29" fmla="*/ 773 h 1134"/>
                <a:gd name="T30" fmla="*/ 1666 w 1666"/>
                <a:gd name="T31" fmla="*/ 811 h 1134"/>
                <a:gd name="T32" fmla="*/ 1652 w 1666"/>
                <a:gd name="T33" fmla="*/ 823 h 1134"/>
                <a:gd name="T34" fmla="*/ 1371 w 1666"/>
                <a:gd name="T35" fmla="*/ 952 h 1134"/>
                <a:gd name="T36" fmla="*/ 1322 w 1666"/>
                <a:gd name="T37" fmla="*/ 976 h 1134"/>
                <a:gd name="T38" fmla="*/ 1278 w 1666"/>
                <a:gd name="T39" fmla="*/ 1006 h 1134"/>
                <a:gd name="T40" fmla="*/ 1242 w 1666"/>
                <a:gd name="T41" fmla="*/ 1040 h 1134"/>
                <a:gd name="T42" fmla="*/ 1212 w 1666"/>
                <a:gd name="T43" fmla="*/ 1078 h 1134"/>
                <a:gd name="T44" fmla="*/ 1188 w 1666"/>
                <a:gd name="T45" fmla="*/ 1120 h 1134"/>
                <a:gd name="T46" fmla="*/ 1186 w 1666"/>
                <a:gd name="T47" fmla="*/ 1124 h 1134"/>
                <a:gd name="T48" fmla="*/ 1184 w 1666"/>
                <a:gd name="T49" fmla="*/ 1126 h 1134"/>
                <a:gd name="T50" fmla="*/ 1184 w 1666"/>
                <a:gd name="T51" fmla="*/ 1128 h 1134"/>
                <a:gd name="T52" fmla="*/ 1182 w 1666"/>
                <a:gd name="T53" fmla="*/ 1134 h 1134"/>
                <a:gd name="T54" fmla="*/ 54 w 1666"/>
                <a:gd name="T55" fmla="*/ 1134 h 1134"/>
                <a:gd name="T56" fmla="*/ 32 w 1666"/>
                <a:gd name="T57" fmla="*/ 1128 h 1134"/>
                <a:gd name="T58" fmla="*/ 16 w 1666"/>
                <a:gd name="T59" fmla="*/ 1116 h 1134"/>
                <a:gd name="T60" fmla="*/ 6 w 1666"/>
                <a:gd name="T61" fmla="*/ 1094 h 1134"/>
                <a:gd name="T62" fmla="*/ 2 w 1666"/>
                <a:gd name="T63" fmla="*/ 1066 h 1134"/>
                <a:gd name="T64" fmla="*/ 0 w 1666"/>
                <a:gd name="T65" fmla="*/ 1030 h 1134"/>
                <a:gd name="T66" fmla="*/ 4 w 1666"/>
                <a:gd name="T67" fmla="*/ 990 h 1134"/>
                <a:gd name="T68" fmla="*/ 10 w 1666"/>
                <a:gd name="T69" fmla="*/ 946 h 1134"/>
                <a:gd name="T70" fmla="*/ 20 w 1666"/>
                <a:gd name="T71" fmla="*/ 899 h 1134"/>
                <a:gd name="T72" fmla="*/ 32 w 1666"/>
                <a:gd name="T73" fmla="*/ 849 h 1134"/>
                <a:gd name="T74" fmla="*/ 46 w 1666"/>
                <a:gd name="T75" fmla="*/ 797 h 1134"/>
                <a:gd name="T76" fmla="*/ 62 w 1666"/>
                <a:gd name="T77" fmla="*/ 743 h 1134"/>
                <a:gd name="T78" fmla="*/ 78 w 1666"/>
                <a:gd name="T79" fmla="*/ 691 h 1134"/>
                <a:gd name="T80" fmla="*/ 96 w 1666"/>
                <a:gd name="T81" fmla="*/ 639 h 1134"/>
                <a:gd name="T82" fmla="*/ 114 w 1666"/>
                <a:gd name="T83" fmla="*/ 588 h 1134"/>
                <a:gd name="T84" fmla="*/ 130 w 1666"/>
                <a:gd name="T85" fmla="*/ 542 h 1134"/>
                <a:gd name="T86" fmla="*/ 146 w 1666"/>
                <a:gd name="T87" fmla="*/ 496 h 1134"/>
                <a:gd name="T88" fmla="*/ 161 w 1666"/>
                <a:gd name="T89" fmla="*/ 456 h 1134"/>
                <a:gd name="T90" fmla="*/ 175 w 1666"/>
                <a:gd name="T91" fmla="*/ 422 h 1134"/>
                <a:gd name="T92" fmla="*/ 187 w 1666"/>
                <a:gd name="T93" fmla="*/ 394 h 1134"/>
                <a:gd name="T94" fmla="*/ 195 w 1666"/>
                <a:gd name="T95" fmla="*/ 372 h 1134"/>
                <a:gd name="T96" fmla="*/ 201 w 1666"/>
                <a:gd name="T97" fmla="*/ 358 h 1134"/>
                <a:gd name="T98" fmla="*/ 203 w 1666"/>
                <a:gd name="T99" fmla="*/ 354 h 1134"/>
                <a:gd name="T100" fmla="*/ 223 w 1666"/>
                <a:gd name="T101" fmla="*/ 323 h 1134"/>
                <a:gd name="T102" fmla="*/ 249 w 1666"/>
                <a:gd name="T103" fmla="*/ 297 h 1134"/>
                <a:gd name="T104" fmla="*/ 281 w 1666"/>
                <a:gd name="T105" fmla="*/ 277 h 1134"/>
                <a:gd name="T106" fmla="*/ 313 w 1666"/>
                <a:gd name="T107" fmla="*/ 261 h 1134"/>
                <a:gd name="T108" fmla="*/ 614 w 1666"/>
                <a:gd name="T109" fmla="*/ 121 h 1134"/>
                <a:gd name="T110" fmla="*/ 759 w 1666"/>
                <a:gd name="T111"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6" h="1134">
                  <a:moveTo>
                    <a:pt x="759" y="0"/>
                  </a:moveTo>
                  <a:lnTo>
                    <a:pt x="991" y="231"/>
                  </a:lnTo>
                  <a:lnTo>
                    <a:pt x="991" y="231"/>
                  </a:lnTo>
                  <a:lnTo>
                    <a:pt x="1019" y="231"/>
                  </a:lnTo>
                  <a:lnTo>
                    <a:pt x="1019" y="231"/>
                  </a:lnTo>
                  <a:lnTo>
                    <a:pt x="1250" y="0"/>
                  </a:lnTo>
                  <a:lnTo>
                    <a:pt x="1395" y="121"/>
                  </a:lnTo>
                  <a:lnTo>
                    <a:pt x="1433" y="139"/>
                  </a:lnTo>
                  <a:lnTo>
                    <a:pt x="1439" y="245"/>
                  </a:lnTo>
                  <a:lnTo>
                    <a:pt x="1453" y="346"/>
                  </a:lnTo>
                  <a:lnTo>
                    <a:pt x="1475" y="442"/>
                  </a:lnTo>
                  <a:lnTo>
                    <a:pt x="1505" y="534"/>
                  </a:lnTo>
                  <a:lnTo>
                    <a:pt x="1541" y="620"/>
                  </a:lnTo>
                  <a:lnTo>
                    <a:pt x="1585" y="699"/>
                  </a:lnTo>
                  <a:lnTo>
                    <a:pt x="1636" y="773"/>
                  </a:lnTo>
                  <a:lnTo>
                    <a:pt x="1666" y="811"/>
                  </a:lnTo>
                  <a:lnTo>
                    <a:pt x="1652" y="823"/>
                  </a:lnTo>
                  <a:lnTo>
                    <a:pt x="1371" y="952"/>
                  </a:lnTo>
                  <a:lnTo>
                    <a:pt x="1322" y="976"/>
                  </a:lnTo>
                  <a:lnTo>
                    <a:pt x="1278" y="1006"/>
                  </a:lnTo>
                  <a:lnTo>
                    <a:pt x="1242" y="1040"/>
                  </a:lnTo>
                  <a:lnTo>
                    <a:pt x="1212" y="1078"/>
                  </a:lnTo>
                  <a:lnTo>
                    <a:pt x="1188" y="1120"/>
                  </a:lnTo>
                  <a:lnTo>
                    <a:pt x="1186" y="1124"/>
                  </a:lnTo>
                  <a:lnTo>
                    <a:pt x="1184" y="1126"/>
                  </a:lnTo>
                  <a:lnTo>
                    <a:pt x="1184" y="1128"/>
                  </a:lnTo>
                  <a:lnTo>
                    <a:pt x="1182" y="1134"/>
                  </a:lnTo>
                  <a:lnTo>
                    <a:pt x="54" y="1134"/>
                  </a:lnTo>
                  <a:lnTo>
                    <a:pt x="32" y="1128"/>
                  </a:lnTo>
                  <a:lnTo>
                    <a:pt x="16" y="1116"/>
                  </a:lnTo>
                  <a:lnTo>
                    <a:pt x="6" y="1094"/>
                  </a:lnTo>
                  <a:lnTo>
                    <a:pt x="2" y="1066"/>
                  </a:lnTo>
                  <a:lnTo>
                    <a:pt x="0" y="1030"/>
                  </a:lnTo>
                  <a:lnTo>
                    <a:pt x="4" y="990"/>
                  </a:lnTo>
                  <a:lnTo>
                    <a:pt x="10" y="946"/>
                  </a:lnTo>
                  <a:lnTo>
                    <a:pt x="20" y="899"/>
                  </a:lnTo>
                  <a:lnTo>
                    <a:pt x="32" y="849"/>
                  </a:lnTo>
                  <a:lnTo>
                    <a:pt x="46" y="797"/>
                  </a:lnTo>
                  <a:lnTo>
                    <a:pt x="62" y="743"/>
                  </a:lnTo>
                  <a:lnTo>
                    <a:pt x="78" y="691"/>
                  </a:lnTo>
                  <a:lnTo>
                    <a:pt x="96" y="639"/>
                  </a:lnTo>
                  <a:lnTo>
                    <a:pt x="114" y="588"/>
                  </a:lnTo>
                  <a:lnTo>
                    <a:pt x="130" y="542"/>
                  </a:lnTo>
                  <a:lnTo>
                    <a:pt x="146" y="496"/>
                  </a:lnTo>
                  <a:lnTo>
                    <a:pt x="161" y="456"/>
                  </a:lnTo>
                  <a:lnTo>
                    <a:pt x="175" y="422"/>
                  </a:lnTo>
                  <a:lnTo>
                    <a:pt x="187" y="394"/>
                  </a:lnTo>
                  <a:lnTo>
                    <a:pt x="195" y="372"/>
                  </a:lnTo>
                  <a:lnTo>
                    <a:pt x="201" y="358"/>
                  </a:lnTo>
                  <a:lnTo>
                    <a:pt x="203" y="354"/>
                  </a:lnTo>
                  <a:lnTo>
                    <a:pt x="223" y="323"/>
                  </a:lnTo>
                  <a:lnTo>
                    <a:pt x="249" y="297"/>
                  </a:lnTo>
                  <a:lnTo>
                    <a:pt x="281" y="277"/>
                  </a:lnTo>
                  <a:lnTo>
                    <a:pt x="313" y="261"/>
                  </a:lnTo>
                  <a:lnTo>
                    <a:pt x="614" y="121"/>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4" name="Freeform 110">
              <a:extLst>
                <a:ext uri="{FF2B5EF4-FFF2-40B4-BE49-F238E27FC236}">
                  <a16:creationId xmlns:a16="http://schemas.microsoft.com/office/drawing/2014/main" id="{A0D8D528-0085-4D5B-AC96-EFBCF8E10559}"/>
                </a:ext>
              </a:extLst>
            </p:cNvPr>
            <p:cNvSpPr>
              <a:spLocks/>
            </p:cNvSpPr>
            <p:nvPr/>
          </p:nvSpPr>
          <p:spPr bwMode="auto">
            <a:xfrm>
              <a:off x="-2836863" y="3592513"/>
              <a:ext cx="860425" cy="1033463"/>
            </a:xfrm>
            <a:custGeom>
              <a:avLst/>
              <a:gdLst>
                <a:gd name="T0" fmla="*/ 543 w 1085"/>
                <a:gd name="T1" fmla="*/ 0 h 1301"/>
                <a:gd name="T2" fmla="*/ 628 w 1085"/>
                <a:gd name="T3" fmla="*/ 4 h 1301"/>
                <a:gd name="T4" fmla="*/ 704 w 1085"/>
                <a:gd name="T5" fmla="*/ 14 h 1301"/>
                <a:gd name="T6" fmla="*/ 774 w 1085"/>
                <a:gd name="T7" fmla="*/ 32 h 1301"/>
                <a:gd name="T8" fmla="*/ 838 w 1085"/>
                <a:gd name="T9" fmla="*/ 56 h 1301"/>
                <a:gd name="T10" fmla="*/ 891 w 1085"/>
                <a:gd name="T11" fmla="*/ 85 h 1301"/>
                <a:gd name="T12" fmla="*/ 939 w 1085"/>
                <a:gd name="T13" fmla="*/ 121 h 1301"/>
                <a:gd name="T14" fmla="*/ 979 w 1085"/>
                <a:gd name="T15" fmla="*/ 165 h 1301"/>
                <a:gd name="T16" fmla="*/ 1013 w 1085"/>
                <a:gd name="T17" fmla="*/ 213 h 1301"/>
                <a:gd name="T18" fmla="*/ 1041 w 1085"/>
                <a:gd name="T19" fmla="*/ 267 h 1301"/>
                <a:gd name="T20" fmla="*/ 1061 w 1085"/>
                <a:gd name="T21" fmla="*/ 325 h 1301"/>
                <a:gd name="T22" fmla="*/ 1075 w 1085"/>
                <a:gd name="T23" fmla="*/ 390 h 1301"/>
                <a:gd name="T24" fmla="*/ 1083 w 1085"/>
                <a:gd name="T25" fmla="*/ 460 h 1301"/>
                <a:gd name="T26" fmla="*/ 1085 w 1085"/>
                <a:gd name="T27" fmla="*/ 534 h 1301"/>
                <a:gd name="T28" fmla="*/ 1079 w 1085"/>
                <a:gd name="T29" fmla="*/ 634 h 1301"/>
                <a:gd name="T30" fmla="*/ 1065 w 1085"/>
                <a:gd name="T31" fmla="*/ 727 h 1301"/>
                <a:gd name="T32" fmla="*/ 1043 w 1085"/>
                <a:gd name="T33" fmla="*/ 815 h 1301"/>
                <a:gd name="T34" fmla="*/ 1015 w 1085"/>
                <a:gd name="T35" fmla="*/ 897 h 1301"/>
                <a:gd name="T36" fmla="*/ 981 w 1085"/>
                <a:gd name="T37" fmla="*/ 971 h 1301"/>
                <a:gd name="T38" fmla="*/ 941 w 1085"/>
                <a:gd name="T39" fmla="*/ 1038 h 1301"/>
                <a:gd name="T40" fmla="*/ 897 w 1085"/>
                <a:gd name="T41" fmla="*/ 1098 h 1301"/>
                <a:gd name="T42" fmla="*/ 852 w 1085"/>
                <a:gd name="T43" fmla="*/ 1152 h 1301"/>
                <a:gd name="T44" fmla="*/ 802 w 1085"/>
                <a:gd name="T45" fmla="*/ 1196 h 1301"/>
                <a:gd name="T46" fmla="*/ 750 w 1085"/>
                <a:gd name="T47" fmla="*/ 1234 h 1301"/>
                <a:gd name="T48" fmla="*/ 696 w 1085"/>
                <a:gd name="T49" fmla="*/ 1264 h 1301"/>
                <a:gd name="T50" fmla="*/ 644 w 1085"/>
                <a:gd name="T51" fmla="*/ 1283 h 1301"/>
                <a:gd name="T52" fmla="*/ 592 w 1085"/>
                <a:gd name="T53" fmla="*/ 1297 h 1301"/>
                <a:gd name="T54" fmla="*/ 543 w 1085"/>
                <a:gd name="T55" fmla="*/ 1301 h 1301"/>
                <a:gd name="T56" fmla="*/ 485 w 1085"/>
                <a:gd name="T57" fmla="*/ 1297 h 1301"/>
                <a:gd name="T58" fmla="*/ 427 w 1085"/>
                <a:gd name="T59" fmla="*/ 1283 h 1301"/>
                <a:gd name="T60" fmla="*/ 373 w 1085"/>
                <a:gd name="T61" fmla="*/ 1264 h 1301"/>
                <a:gd name="T62" fmla="*/ 317 w 1085"/>
                <a:gd name="T63" fmla="*/ 1234 h 1301"/>
                <a:gd name="T64" fmla="*/ 266 w 1085"/>
                <a:gd name="T65" fmla="*/ 1196 h 1301"/>
                <a:gd name="T66" fmla="*/ 218 w 1085"/>
                <a:gd name="T67" fmla="*/ 1152 h 1301"/>
                <a:gd name="T68" fmla="*/ 172 w 1085"/>
                <a:gd name="T69" fmla="*/ 1098 h 1301"/>
                <a:gd name="T70" fmla="*/ 130 w 1085"/>
                <a:gd name="T71" fmla="*/ 1038 h 1301"/>
                <a:gd name="T72" fmla="*/ 94 w 1085"/>
                <a:gd name="T73" fmla="*/ 971 h 1301"/>
                <a:gd name="T74" fmla="*/ 62 w 1085"/>
                <a:gd name="T75" fmla="*/ 897 h 1301"/>
                <a:gd name="T76" fmla="*/ 36 w 1085"/>
                <a:gd name="T77" fmla="*/ 815 h 1301"/>
                <a:gd name="T78" fmla="*/ 16 w 1085"/>
                <a:gd name="T79" fmla="*/ 727 h 1301"/>
                <a:gd name="T80" fmla="*/ 4 w 1085"/>
                <a:gd name="T81" fmla="*/ 634 h 1301"/>
                <a:gd name="T82" fmla="*/ 0 w 1085"/>
                <a:gd name="T83" fmla="*/ 534 h 1301"/>
                <a:gd name="T84" fmla="*/ 2 w 1085"/>
                <a:gd name="T85" fmla="*/ 460 h 1301"/>
                <a:gd name="T86" fmla="*/ 10 w 1085"/>
                <a:gd name="T87" fmla="*/ 390 h 1301"/>
                <a:gd name="T88" fmla="*/ 24 w 1085"/>
                <a:gd name="T89" fmla="*/ 325 h 1301"/>
                <a:gd name="T90" fmla="*/ 44 w 1085"/>
                <a:gd name="T91" fmla="*/ 267 h 1301"/>
                <a:gd name="T92" fmla="*/ 72 w 1085"/>
                <a:gd name="T93" fmla="*/ 213 h 1301"/>
                <a:gd name="T94" fmla="*/ 106 w 1085"/>
                <a:gd name="T95" fmla="*/ 165 h 1301"/>
                <a:gd name="T96" fmla="*/ 146 w 1085"/>
                <a:gd name="T97" fmla="*/ 121 h 1301"/>
                <a:gd name="T98" fmla="*/ 194 w 1085"/>
                <a:gd name="T99" fmla="*/ 85 h 1301"/>
                <a:gd name="T100" fmla="*/ 248 w 1085"/>
                <a:gd name="T101" fmla="*/ 56 h 1301"/>
                <a:gd name="T102" fmla="*/ 309 w 1085"/>
                <a:gd name="T103" fmla="*/ 32 h 1301"/>
                <a:gd name="T104" fmla="*/ 379 w 1085"/>
                <a:gd name="T105" fmla="*/ 14 h 1301"/>
                <a:gd name="T106" fmla="*/ 457 w 1085"/>
                <a:gd name="T107" fmla="*/ 4 h 1301"/>
                <a:gd name="T108" fmla="*/ 543 w 1085"/>
                <a:gd name="T10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5" h="1301">
                  <a:moveTo>
                    <a:pt x="543" y="0"/>
                  </a:moveTo>
                  <a:lnTo>
                    <a:pt x="628" y="4"/>
                  </a:lnTo>
                  <a:lnTo>
                    <a:pt x="704" y="14"/>
                  </a:lnTo>
                  <a:lnTo>
                    <a:pt x="774" y="32"/>
                  </a:lnTo>
                  <a:lnTo>
                    <a:pt x="838" y="56"/>
                  </a:lnTo>
                  <a:lnTo>
                    <a:pt x="891" y="85"/>
                  </a:lnTo>
                  <a:lnTo>
                    <a:pt x="939" y="121"/>
                  </a:lnTo>
                  <a:lnTo>
                    <a:pt x="979" y="165"/>
                  </a:lnTo>
                  <a:lnTo>
                    <a:pt x="1013" y="213"/>
                  </a:lnTo>
                  <a:lnTo>
                    <a:pt x="1041" y="267"/>
                  </a:lnTo>
                  <a:lnTo>
                    <a:pt x="1061" y="325"/>
                  </a:lnTo>
                  <a:lnTo>
                    <a:pt x="1075" y="390"/>
                  </a:lnTo>
                  <a:lnTo>
                    <a:pt x="1083" y="460"/>
                  </a:lnTo>
                  <a:lnTo>
                    <a:pt x="1085" y="534"/>
                  </a:lnTo>
                  <a:lnTo>
                    <a:pt x="1079" y="634"/>
                  </a:lnTo>
                  <a:lnTo>
                    <a:pt x="1065" y="727"/>
                  </a:lnTo>
                  <a:lnTo>
                    <a:pt x="1043" y="815"/>
                  </a:lnTo>
                  <a:lnTo>
                    <a:pt x="1015" y="897"/>
                  </a:lnTo>
                  <a:lnTo>
                    <a:pt x="981" y="971"/>
                  </a:lnTo>
                  <a:lnTo>
                    <a:pt x="941" y="1038"/>
                  </a:lnTo>
                  <a:lnTo>
                    <a:pt x="897" y="1098"/>
                  </a:lnTo>
                  <a:lnTo>
                    <a:pt x="852" y="1152"/>
                  </a:lnTo>
                  <a:lnTo>
                    <a:pt x="802" y="1196"/>
                  </a:lnTo>
                  <a:lnTo>
                    <a:pt x="750" y="1234"/>
                  </a:lnTo>
                  <a:lnTo>
                    <a:pt x="696" y="1264"/>
                  </a:lnTo>
                  <a:lnTo>
                    <a:pt x="644" y="1283"/>
                  </a:lnTo>
                  <a:lnTo>
                    <a:pt x="592" y="1297"/>
                  </a:lnTo>
                  <a:lnTo>
                    <a:pt x="543" y="1301"/>
                  </a:lnTo>
                  <a:lnTo>
                    <a:pt x="485" y="1297"/>
                  </a:lnTo>
                  <a:lnTo>
                    <a:pt x="427" y="1283"/>
                  </a:lnTo>
                  <a:lnTo>
                    <a:pt x="373" y="1264"/>
                  </a:lnTo>
                  <a:lnTo>
                    <a:pt x="317" y="1234"/>
                  </a:lnTo>
                  <a:lnTo>
                    <a:pt x="266" y="1196"/>
                  </a:lnTo>
                  <a:lnTo>
                    <a:pt x="218" y="1152"/>
                  </a:lnTo>
                  <a:lnTo>
                    <a:pt x="172" y="1098"/>
                  </a:lnTo>
                  <a:lnTo>
                    <a:pt x="130" y="1038"/>
                  </a:lnTo>
                  <a:lnTo>
                    <a:pt x="94" y="971"/>
                  </a:lnTo>
                  <a:lnTo>
                    <a:pt x="62" y="897"/>
                  </a:lnTo>
                  <a:lnTo>
                    <a:pt x="36" y="815"/>
                  </a:lnTo>
                  <a:lnTo>
                    <a:pt x="16" y="727"/>
                  </a:lnTo>
                  <a:lnTo>
                    <a:pt x="4" y="634"/>
                  </a:lnTo>
                  <a:lnTo>
                    <a:pt x="0" y="534"/>
                  </a:lnTo>
                  <a:lnTo>
                    <a:pt x="2" y="460"/>
                  </a:lnTo>
                  <a:lnTo>
                    <a:pt x="10" y="390"/>
                  </a:lnTo>
                  <a:lnTo>
                    <a:pt x="24" y="325"/>
                  </a:lnTo>
                  <a:lnTo>
                    <a:pt x="44" y="267"/>
                  </a:lnTo>
                  <a:lnTo>
                    <a:pt x="72" y="213"/>
                  </a:lnTo>
                  <a:lnTo>
                    <a:pt x="106" y="165"/>
                  </a:lnTo>
                  <a:lnTo>
                    <a:pt x="146" y="121"/>
                  </a:lnTo>
                  <a:lnTo>
                    <a:pt x="194" y="85"/>
                  </a:lnTo>
                  <a:lnTo>
                    <a:pt x="248" y="56"/>
                  </a:lnTo>
                  <a:lnTo>
                    <a:pt x="309" y="32"/>
                  </a:lnTo>
                  <a:lnTo>
                    <a:pt x="379" y="14"/>
                  </a:lnTo>
                  <a:lnTo>
                    <a:pt x="457" y="4"/>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5" name="Freeform 111">
              <a:extLst>
                <a:ext uri="{FF2B5EF4-FFF2-40B4-BE49-F238E27FC236}">
                  <a16:creationId xmlns:a16="http://schemas.microsoft.com/office/drawing/2014/main" id="{44C2AACA-D6B1-493B-831F-588B3E9DB340}"/>
                </a:ext>
              </a:extLst>
            </p:cNvPr>
            <p:cNvSpPr>
              <a:spLocks/>
            </p:cNvSpPr>
            <p:nvPr/>
          </p:nvSpPr>
          <p:spPr bwMode="auto">
            <a:xfrm>
              <a:off x="-1165225" y="4576763"/>
              <a:ext cx="1057275" cy="900113"/>
            </a:xfrm>
            <a:custGeom>
              <a:avLst/>
              <a:gdLst>
                <a:gd name="T0" fmla="*/ 425 w 1334"/>
                <a:gd name="T1" fmla="*/ 0 h 1134"/>
                <a:gd name="T2" fmla="*/ 658 w 1334"/>
                <a:gd name="T3" fmla="*/ 231 h 1134"/>
                <a:gd name="T4" fmla="*/ 684 w 1334"/>
                <a:gd name="T5" fmla="*/ 231 h 1134"/>
                <a:gd name="T6" fmla="*/ 917 w 1334"/>
                <a:gd name="T7" fmla="*/ 0 h 1134"/>
                <a:gd name="T8" fmla="*/ 1063 w 1334"/>
                <a:gd name="T9" fmla="*/ 121 h 1134"/>
                <a:gd name="T10" fmla="*/ 1101 w 1334"/>
                <a:gd name="T11" fmla="*/ 139 h 1134"/>
                <a:gd name="T12" fmla="*/ 1107 w 1334"/>
                <a:gd name="T13" fmla="*/ 245 h 1134"/>
                <a:gd name="T14" fmla="*/ 1120 w 1334"/>
                <a:gd name="T15" fmla="*/ 346 h 1134"/>
                <a:gd name="T16" fmla="*/ 1142 w 1334"/>
                <a:gd name="T17" fmla="*/ 442 h 1134"/>
                <a:gd name="T18" fmla="*/ 1172 w 1334"/>
                <a:gd name="T19" fmla="*/ 534 h 1134"/>
                <a:gd name="T20" fmla="*/ 1208 w 1334"/>
                <a:gd name="T21" fmla="*/ 620 h 1134"/>
                <a:gd name="T22" fmla="*/ 1252 w 1334"/>
                <a:gd name="T23" fmla="*/ 699 h 1134"/>
                <a:gd name="T24" fmla="*/ 1302 w 1334"/>
                <a:gd name="T25" fmla="*/ 773 h 1134"/>
                <a:gd name="T26" fmla="*/ 1334 w 1334"/>
                <a:gd name="T27" fmla="*/ 811 h 1134"/>
                <a:gd name="T28" fmla="*/ 1320 w 1334"/>
                <a:gd name="T29" fmla="*/ 823 h 1134"/>
                <a:gd name="T30" fmla="*/ 1039 w 1334"/>
                <a:gd name="T31" fmla="*/ 952 h 1134"/>
                <a:gd name="T32" fmla="*/ 989 w 1334"/>
                <a:gd name="T33" fmla="*/ 976 h 1134"/>
                <a:gd name="T34" fmla="*/ 945 w 1334"/>
                <a:gd name="T35" fmla="*/ 1006 h 1134"/>
                <a:gd name="T36" fmla="*/ 909 w 1334"/>
                <a:gd name="T37" fmla="*/ 1040 h 1134"/>
                <a:gd name="T38" fmla="*/ 877 w 1334"/>
                <a:gd name="T39" fmla="*/ 1078 h 1134"/>
                <a:gd name="T40" fmla="*/ 853 w 1334"/>
                <a:gd name="T41" fmla="*/ 1120 h 1134"/>
                <a:gd name="T42" fmla="*/ 851 w 1334"/>
                <a:gd name="T43" fmla="*/ 1124 h 1134"/>
                <a:gd name="T44" fmla="*/ 851 w 1334"/>
                <a:gd name="T45" fmla="*/ 1126 h 1134"/>
                <a:gd name="T46" fmla="*/ 849 w 1334"/>
                <a:gd name="T47" fmla="*/ 1128 h 1134"/>
                <a:gd name="T48" fmla="*/ 847 w 1334"/>
                <a:gd name="T49" fmla="*/ 1134 h 1134"/>
                <a:gd name="T50" fmla="*/ 495 w 1334"/>
                <a:gd name="T51" fmla="*/ 1134 h 1134"/>
                <a:gd name="T52" fmla="*/ 493 w 1334"/>
                <a:gd name="T53" fmla="*/ 1128 h 1134"/>
                <a:gd name="T54" fmla="*/ 491 w 1334"/>
                <a:gd name="T55" fmla="*/ 1126 h 1134"/>
                <a:gd name="T56" fmla="*/ 491 w 1334"/>
                <a:gd name="T57" fmla="*/ 1124 h 1134"/>
                <a:gd name="T58" fmla="*/ 469 w 1334"/>
                <a:gd name="T59" fmla="*/ 1082 h 1134"/>
                <a:gd name="T60" fmla="*/ 437 w 1334"/>
                <a:gd name="T61" fmla="*/ 1042 h 1134"/>
                <a:gd name="T62" fmla="*/ 401 w 1334"/>
                <a:gd name="T63" fmla="*/ 1008 h 1134"/>
                <a:gd name="T64" fmla="*/ 355 w 1334"/>
                <a:gd name="T65" fmla="*/ 978 h 1134"/>
                <a:gd name="T66" fmla="*/ 303 w 1334"/>
                <a:gd name="T67" fmla="*/ 952 h 1134"/>
                <a:gd name="T68" fmla="*/ 24 w 1334"/>
                <a:gd name="T69" fmla="*/ 823 h 1134"/>
                <a:gd name="T70" fmla="*/ 0 w 1334"/>
                <a:gd name="T71" fmla="*/ 803 h 1134"/>
                <a:gd name="T72" fmla="*/ 24 w 1334"/>
                <a:gd name="T73" fmla="*/ 775 h 1134"/>
                <a:gd name="T74" fmla="*/ 78 w 1334"/>
                <a:gd name="T75" fmla="*/ 699 h 1134"/>
                <a:gd name="T76" fmla="*/ 124 w 1334"/>
                <a:gd name="T77" fmla="*/ 618 h 1134"/>
                <a:gd name="T78" fmla="*/ 164 w 1334"/>
                <a:gd name="T79" fmla="*/ 532 h 1134"/>
                <a:gd name="T80" fmla="*/ 196 w 1334"/>
                <a:gd name="T81" fmla="*/ 438 h 1134"/>
                <a:gd name="T82" fmla="*/ 220 w 1334"/>
                <a:gd name="T83" fmla="*/ 342 h 1134"/>
                <a:gd name="T84" fmla="*/ 235 w 1334"/>
                <a:gd name="T85" fmla="*/ 243 h 1134"/>
                <a:gd name="T86" fmla="*/ 241 w 1334"/>
                <a:gd name="T87" fmla="*/ 139 h 1134"/>
                <a:gd name="T88" fmla="*/ 281 w 1334"/>
                <a:gd name="T89" fmla="*/ 121 h 1134"/>
                <a:gd name="T90" fmla="*/ 425 w 1334"/>
                <a:gd name="T91"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4" h="1134">
                  <a:moveTo>
                    <a:pt x="425" y="0"/>
                  </a:moveTo>
                  <a:lnTo>
                    <a:pt x="658" y="231"/>
                  </a:lnTo>
                  <a:lnTo>
                    <a:pt x="684" y="231"/>
                  </a:lnTo>
                  <a:lnTo>
                    <a:pt x="917" y="0"/>
                  </a:lnTo>
                  <a:lnTo>
                    <a:pt x="1063" y="121"/>
                  </a:lnTo>
                  <a:lnTo>
                    <a:pt x="1101" y="139"/>
                  </a:lnTo>
                  <a:lnTo>
                    <a:pt x="1107" y="245"/>
                  </a:lnTo>
                  <a:lnTo>
                    <a:pt x="1120" y="346"/>
                  </a:lnTo>
                  <a:lnTo>
                    <a:pt x="1142" y="442"/>
                  </a:lnTo>
                  <a:lnTo>
                    <a:pt x="1172" y="534"/>
                  </a:lnTo>
                  <a:lnTo>
                    <a:pt x="1208" y="620"/>
                  </a:lnTo>
                  <a:lnTo>
                    <a:pt x="1252" y="699"/>
                  </a:lnTo>
                  <a:lnTo>
                    <a:pt x="1302" y="773"/>
                  </a:lnTo>
                  <a:lnTo>
                    <a:pt x="1334" y="811"/>
                  </a:lnTo>
                  <a:lnTo>
                    <a:pt x="1320" y="823"/>
                  </a:lnTo>
                  <a:lnTo>
                    <a:pt x="1039" y="952"/>
                  </a:lnTo>
                  <a:lnTo>
                    <a:pt x="989" y="976"/>
                  </a:lnTo>
                  <a:lnTo>
                    <a:pt x="945" y="1006"/>
                  </a:lnTo>
                  <a:lnTo>
                    <a:pt x="909" y="1040"/>
                  </a:lnTo>
                  <a:lnTo>
                    <a:pt x="877" y="1078"/>
                  </a:lnTo>
                  <a:lnTo>
                    <a:pt x="853" y="1120"/>
                  </a:lnTo>
                  <a:lnTo>
                    <a:pt x="851" y="1124"/>
                  </a:lnTo>
                  <a:lnTo>
                    <a:pt x="851" y="1126"/>
                  </a:lnTo>
                  <a:lnTo>
                    <a:pt x="849" y="1128"/>
                  </a:lnTo>
                  <a:lnTo>
                    <a:pt x="847" y="1134"/>
                  </a:lnTo>
                  <a:lnTo>
                    <a:pt x="495" y="1134"/>
                  </a:lnTo>
                  <a:lnTo>
                    <a:pt x="493" y="1128"/>
                  </a:lnTo>
                  <a:lnTo>
                    <a:pt x="491" y="1126"/>
                  </a:lnTo>
                  <a:lnTo>
                    <a:pt x="491" y="1124"/>
                  </a:lnTo>
                  <a:lnTo>
                    <a:pt x="469" y="1082"/>
                  </a:lnTo>
                  <a:lnTo>
                    <a:pt x="437" y="1042"/>
                  </a:lnTo>
                  <a:lnTo>
                    <a:pt x="401" y="1008"/>
                  </a:lnTo>
                  <a:lnTo>
                    <a:pt x="355" y="978"/>
                  </a:lnTo>
                  <a:lnTo>
                    <a:pt x="303" y="952"/>
                  </a:lnTo>
                  <a:lnTo>
                    <a:pt x="24" y="823"/>
                  </a:lnTo>
                  <a:lnTo>
                    <a:pt x="0" y="803"/>
                  </a:lnTo>
                  <a:lnTo>
                    <a:pt x="24" y="775"/>
                  </a:lnTo>
                  <a:lnTo>
                    <a:pt x="78" y="699"/>
                  </a:lnTo>
                  <a:lnTo>
                    <a:pt x="124" y="618"/>
                  </a:lnTo>
                  <a:lnTo>
                    <a:pt x="164" y="532"/>
                  </a:lnTo>
                  <a:lnTo>
                    <a:pt x="196" y="438"/>
                  </a:lnTo>
                  <a:lnTo>
                    <a:pt x="220" y="342"/>
                  </a:lnTo>
                  <a:lnTo>
                    <a:pt x="235" y="243"/>
                  </a:lnTo>
                  <a:lnTo>
                    <a:pt x="241" y="139"/>
                  </a:lnTo>
                  <a:lnTo>
                    <a:pt x="281" y="121"/>
                  </a:lnTo>
                  <a:lnTo>
                    <a:pt x="4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6" name="Freeform 112">
              <a:extLst>
                <a:ext uri="{FF2B5EF4-FFF2-40B4-BE49-F238E27FC236}">
                  <a16:creationId xmlns:a16="http://schemas.microsoft.com/office/drawing/2014/main" id="{F6E0B2F5-E4E9-4EB5-9150-A266C7D83CC0}"/>
                </a:ext>
              </a:extLst>
            </p:cNvPr>
            <p:cNvSpPr>
              <a:spLocks/>
            </p:cNvSpPr>
            <p:nvPr/>
          </p:nvSpPr>
          <p:spPr bwMode="auto">
            <a:xfrm>
              <a:off x="-1065213" y="3592513"/>
              <a:ext cx="863600" cy="1033463"/>
            </a:xfrm>
            <a:custGeom>
              <a:avLst/>
              <a:gdLst>
                <a:gd name="T0" fmla="*/ 544 w 1086"/>
                <a:gd name="T1" fmla="*/ 0 h 1301"/>
                <a:gd name="T2" fmla="*/ 628 w 1086"/>
                <a:gd name="T3" fmla="*/ 4 h 1301"/>
                <a:gd name="T4" fmla="*/ 705 w 1086"/>
                <a:gd name="T5" fmla="*/ 14 h 1301"/>
                <a:gd name="T6" fmla="*/ 775 w 1086"/>
                <a:gd name="T7" fmla="*/ 32 h 1301"/>
                <a:gd name="T8" fmla="*/ 837 w 1086"/>
                <a:gd name="T9" fmla="*/ 56 h 1301"/>
                <a:gd name="T10" fmla="*/ 893 w 1086"/>
                <a:gd name="T11" fmla="*/ 85 h 1301"/>
                <a:gd name="T12" fmla="*/ 941 w 1086"/>
                <a:gd name="T13" fmla="*/ 121 h 1301"/>
                <a:gd name="T14" fmla="*/ 981 w 1086"/>
                <a:gd name="T15" fmla="*/ 165 h 1301"/>
                <a:gd name="T16" fmla="*/ 1014 w 1086"/>
                <a:gd name="T17" fmla="*/ 213 h 1301"/>
                <a:gd name="T18" fmla="*/ 1040 w 1086"/>
                <a:gd name="T19" fmla="*/ 267 h 1301"/>
                <a:gd name="T20" fmla="*/ 1062 w 1086"/>
                <a:gd name="T21" fmla="*/ 325 h 1301"/>
                <a:gd name="T22" fmla="*/ 1076 w 1086"/>
                <a:gd name="T23" fmla="*/ 390 h 1301"/>
                <a:gd name="T24" fmla="*/ 1084 w 1086"/>
                <a:gd name="T25" fmla="*/ 460 h 1301"/>
                <a:gd name="T26" fmla="*/ 1086 w 1086"/>
                <a:gd name="T27" fmla="*/ 534 h 1301"/>
                <a:gd name="T28" fmla="*/ 1080 w 1086"/>
                <a:gd name="T29" fmla="*/ 634 h 1301"/>
                <a:gd name="T30" fmla="*/ 1066 w 1086"/>
                <a:gd name="T31" fmla="*/ 727 h 1301"/>
                <a:gd name="T32" fmla="*/ 1044 w 1086"/>
                <a:gd name="T33" fmla="*/ 815 h 1301"/>
                <a:gd name="T34" fmla="*/ 1016 w 1086"/>
                <a:gd name="T35" fmla="*/ 897 h 1301"/>
                <a:gd name="T36" fmla="*/ 983 w 1086"/>
                <a:gd name="T37" fmla="*/ 971 h 1301"/>
                <a:gd name="T38" fmla="*/ 943 w 1086"/>
                <a:gd name="T39" fmla="*/ 1038 h 1301"/>
                <a:gd name="T40" fmla="*/ 899 w 1086"/>
                <a:gd name="T41" fmla="*/ 1098 h 1301"/>
                <a:gd name="T42" fmla="*/ 851 w 1086"/>
                <a:gd name="T43" fmla="*/ 1152 h 1301"/>
                <a:gd name="T44" fmla="*/ 801 w 1086"/>
                <a:gd name="T45" fmla="*/ 1196 h 1301"/>
                <a:gd name="T46" fmla="*/ 749 w 1086"/>
                <a:gd name="T47" fmla="*/ 1234 h 1301"/>
                <a:gd name="T48" fmla="*/ 697 w 1086"/>
                <a:gd name="T49" fmla="*/ 1264 h 1301"/>
                <a:gd name="T50" fmla="*/ 646 w 1086"/>
                <a:gd name="T51" fmla="*/ 1283 h 1301"/>
                <a:gd name="T52" fmla="*/ 594 w 1086"/>
                <a:gd name="T53" fmla="*/ 1297 h 1301"/>
                <a:gd name="T54" fmla="*/ 544 w 1086"/>
                <a:gd name="T55" fmla="*/ 1301 h 1301"/>
                <a:gd name="T56" fmla="*/ 486 w 1086"/>
                <a:gd name="T57" fmla="*/ 1297 h 1301"/>
                <a:gd name="T58" fmla="*/ 428 w 1086"/>
                <a:gd name="T59" fmla="*/ 1283 h 1301"/>
                <a:gd name="T60" fmla="*/ 373 w 1086"/>
                <a:gd name="T61" fmla="*/ 1264 h 1301"/>
                <a:gd name="T62" fmla="*/ 319 w 1086"/>
                <a:gd name="T63" fmla="*/ 1234 h 1301"/>
                <a:gd name="T64" fmla="*/ 267 w 1086"/>
                <a:gd name="T65" fmla="*/ 1196 h 1301"/>
                <a:gd name="T66" fmla="*/ 219 w 1086"/>
                <a:gd name="T67" fmla="*/ 1152 h 1301"/>
                <a:gd name="T68" fmla="*/ 173 w 1086"/>
                <a:gd name="T69" fmla="*/ 1098 h 1301"/>
                <a:gd name="T70" fmla="*/ 131 w 1086"/>
                <a:gd name="T71" fmla="*/ 1038 h 1301"/>
                <a:gd name="T72" fmla="*/ 96 w 1086"/>
                <a:gd name="T73" fmla="*/ 971 h 1301"/>
                <a:gd name="T74" fmla="*/ 64 w 1086"/>
                <a:gd name="T75" fmla="*/ 897 h 1301"/>
                <a:gd name="T76" fmla="*/ 38 w 1086"/>
                <a:gd name="T77" fmla="*/ 815 h 1301"/>
                <a:gd name="T78" fmla="*/ 18 w 1086"/>
                <a:gd name="T79" fmla="*/ 727 h 1301"/>
                <a:gd name="T80" fmla="*/ 6 w 1086"/>
                <a:gd name="T81" fmla="*/ 634 h 1301"/>
                <a:gd name="T82" fmla="*/ 0 w 1086"/>
                <a:gd name="T83" fmla="*/ 534 h 1301"/>
                <a:gd name="T84" fmla="*/ 2 w 1086"/>
                <a:gd name="T85" fmla="*/ 460 h 1301"/>
                <a:gd name="T86" fmla="*/ 12 w 1086"/>
                <a:gd name="T87" fmla="*/ 390 h 1301"/>
                <a:gd name="T88" fmla="*/ 26 w 1086"/>
                <a:gd name="T89" fmla="*/ 325 h 1301"/>
                <a:gd name="T90" fmla="*/ 46 w 1086"/>
                <a:gd name="T91" fmla="*/ 267 h 1301"/>
                <a:gd name="T92" fmla="*/ 72 w 1086"/>
                <a:gd name="T93" fmla="*/ 213 h 1301"/>
                <a:gd name="T94" fmla="*/ 105 w 1086"/>
                <a:gd name="T95" fmla="*/ 165 h 1301"/>
                <a:gd name="T96" fmla="*/ 147 w 1086"/>
                <a:gd name="T97" fmla="*/ 121 h 1301"/>
                <a:gd name="T98" fmla="*/ 193 w 1086"/>
                <a:gd name="T99" fmla="*/ 85 h 1301"/>
                <a:gd name="T100" fmla="*/ 249 w 1086"/>
                <a:gd name="T101" fmla="*/ 56 h 1301"/>
                <a:gd name="T102" fmla="*/ 311 w 1086"/>
                <a:gd name="T103" fmla="*/ 32 h 1301"/>
                <a:gd name="T104" fmla="*/ 381 w 1086"/>
                <a:gd name="T105" fmla="*/ 14 h 1301"/>
                <a:gd name="T106" fmla="*/ 458 w 1086"/>
                <a:gd name="T107" fmla="*/ 4 h 1301"/>
                <a:gd name="T108" fmla="*/ 544 w 1086"/>
                <a:gd name="T10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6" h="1301">
                  <a:moveTo>
                    <a:pt x="544" y="0"/>
                  </a:moveTo>
                  <a:lnTo>
                    <a:pt x="628" y="4"/>
                  </a:lnTo>
                  <a:lnTo>
                    <a:pt x="705" y="14"/>
                  </a:lnTo>
                  <a:lnTo>
                    <a:pt x="775" y="32"/>
                  </a:lnTo>
                  <a:lnTo>
                    <a:pt x="837" y="56"/>
                  </a:lnTo>
                  <a:lnTo>
                    <a:pt x="893" y="85"/>
                  </a:lnTo>
                  <a:lnTo>
                    <a:pt x="941" y="121"/>
                  </a:lnTo>
                  <a:lnTo>
                    <a:pt x="981" y="165"/>
                  </a:lnTo>
                  <a:lnTo>
                    <a:pt x="1014" y="213"/>
                  </a:lnTo>
                  <a:lnTo>
                    <a:pt x="1040" y="267"/>
                  </a:lnTo>
                  <a:lnTo>
                    <a:pt x="1062" y="325"/>
                  </a:lnTo>
                  <a:lnTo>
                    <a:pt x="1076" y="390"/>
                  </a:lnTo>
                  <a:lnTo>
                    <a:pt x="1084" y="460"/>
                  </a:lnTo>
                  <a:lnTo>
                    <a:pt x="1086" y="534"/>
                  </a:lnTo>
                  <a:lnTo>
                    <a:pt x="1080" y="634"/>
                  </a:lnTo>
                  <a:lnTo>
                    <a:pt x="1066" y="727"/>
                  </a:lnTo>
                  <a:lnTo>
                    <a:pt x="1044" y="815"/>
                  </a:lnTo>
                  <a:lnTo>
                    <a:pt x="1016" y="897"/>
                  </a:lnTo>
                  <a:lnTo>
                    <a:pt x="983" y="971"/>
                  </a:lnTo>
                  <a:lnTo>
                    <a:pt x="943" y="1038"/>
                  </a:lnTo>
                  <a:lnTo>
                    <a:pt x="899" y="1098"/>
                  </a:lnTo>
                  <a:lnTo>
                    <a:pt x="851" y="1152"/>
                  </a:lnTo>
                  <a:lnTo>
                    <a:pt x="801" y="1196"/>
                  </a:lnTo>
                  <a:lnTo>
                    <a:pt x="749" y="1234"/>
                  </a:lnTo>
                  <a:lnTo>
                    <a:pt x="697" y="1264"/>
                  </a:lnTo>
                  <a:lnTo>
                    <a:pt x="646" y="1283"/>
                  </a:lnTo>
                  <a:lnTo>
                    <a:pt x="594" y="1297"/>
                  </a:lnTo>
                  <a:lnTo>
                    <a:pt x="544" y="1301"/>
                  </a:lnTo>
                  <a:lnTo>
                    <a:pt x="486" y="1297"/>
                  </a:lnTo>
                  <a:lnTo>
                    <a:pt x="428" y="1283"/>
                  </a:lnTo>
                  <a:lnTo>
                    <a:pt x="373" y="1264"/>
                  </a:lnTo>
                  <a:lnTo>
                    <a:pt x="319" y="1234"/>
                  </a:lnTo>
                  <a:lnTo>
                    <a:pt x="267" y="1196"/>
                  </a:lnTo>
                  <a:lnTo>
                    <a:pt x="219" y="1152"/>
                  </a:lnTo>
                  <a:lnTo>
                    <a:pt x="173" y="1098"/>
                  </a:lnTo>
                  <a:lnTo>
                    <a:pt x="131" y="1038"/>
                  </a:lnTo>
                  <a:lnTo>
                    <a:pt x="96" y="971"/>
                  </a:lnTo>
                  <a:lnTo>
                    <a:pt x="64" y="897"/>
                  </a:lnTo>
                  <a:lnTo>
                    <a:pt x="38" y="815"/>
                  </a:lnTo>
                  <a:lnTo>
                    <a:pt x="18" y="727"/>
                  </a:lnTo>
                  <a:lnTo>
                    <a:pt x="6" y="634"/>
                  </a:lnTo>
                  <a:lnTo>
                    <a:pt x="0" y="534"/>
                  </a:lnTo>
                  <a:lnTo>
                    <a:pt x="2" y="460"/>
                  </a:lnTo>
                  <a:lnTo>
                    <a:pt x="12" y="390"/>
                  </a:lnTo>
                  <a:lnTo>
                    <a:pt x="26" y="325"/>
                  </a:lnTo>
                  <a:lnTo>
                    <a:pt x="46" y="267"/>
                  </a:lnTo>
                  <a:lnTo>
                    <a:pt x="72" y="213"/>
                  </a:lnTo>
                  <a:lnTo>
                    <a:pt x="105" y="165"/>
                  </a:lnTo>
                  <a:lnTo>
                    <a:pt x="147" y="121"/>
                  </a:lnTo>
                  <a:lnTo>
                    <a:pt x="193" y="85"/>
                  </a:lnTo>
                  <a:lnTo>
                    <a:pt x="249" y="56"/>
                  </a:lnTo>
                  <a:lnTo>
                    <a:pt x="311" y="32"/>
                  </a:lnTo>
                  <a:lnTo>
                    <a:pt x="381" y="14"/>
                  </a:lnTo>
                  <a:lnTo>
                    <a:pt x="458" y="4"/>
                  </a:lnTo>
                  <a:lnTo>
                    <a:pt x="5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7" name="Freeform 113">
              <a:extLst>
                <a:ext uri="{FF2B5EF4-FFF2-40B4-BE49-F238E27FC236}">
                  <a16:creationId xmlns:a16="http://schemas.microsoft.com/office/drawing/2014/main" id="{3F5F03E8-EEB0-455C-B5E3-EE472BC9FF55}"/>
                </a:ext>
              </a:extLst>
            </p:cNvPr>
            <p:cNvSpPr>
              <a:spLocks/>
            </p:cNvSpPr>
            <p:nvPr/>
          </p:nvSpPr>
          <p:spPr bwMode="auto">
            <a:xfrm>
              <a:off x="606425" y="4576763"/>
              <a:ext cx="1330325" cy="900113"/>
            </a:xfrm>
            <a:custGeom>
              <a:avLst/>
              <a:gdLst>
                <a:gd name="T0" fmla="*/ 426 w 1676"/>
                <a:gd name="T1" fmla="*/ 0 h 1134"/>
                <a:gd name="T2" fmla="*/ 659 w 1676"/>
                <a:gd name="T3" fmla="*/ 231 h 1134"/>
                <a:gd name="T4" fmla="*/ 685 w 1676"/>
                <a:gd name="T5" fmla="*/ 231 h 1134"/>
                <a:gd name="T6" fmla="*/ 919 w 1676"/>
                <a:gd name="T7" fmla="*/ 0 h 1134"/>
                <a:gd name="T8" fmla="*/ 1062 w 1676"/>
                <a:gd name="T9" fmla="*/ 121 h 1134"/>
                <a:gd name="T10" fmla="*/ 1363 w 1676"/>
                <a:gd name="T11" fmla="*/ 261 h 1134"/>
                <a:gd name="T12" fmla="*/ 1391 w 1676"/>
                <a:gd name="T13" fmla="*/ 273 h 1134"/>
                <a:gd name="T14" fmla="*/ 1417 w 1676"/>
                <a:gd name="T15" fmla="*/ 289 h 1134"/>
                <a:gd name="T16" fmla="*/ 1439 w 1676"/>
                <a:gd name="T17" fmla="*/ 307 h 1134"/>
                <a:gd name="T18" fmla="*/ 1459 w 1676"/>
                <a:gd name="T19" fmla="*/ 329 h 1134"/>
                <a:gd name="T20" fmla="*/ 1475 w 1676"/>
                <a:gd name="T21" fmla="*/ 354 h 1134"/>
                <a:gd name="T22" fmla="*/ 1477 w 1676"/>
                <a:gd name="T23" fmla="*/ 358 h 1134"/>
                <a:gd name="T24" fmla="*/ 1481 w 1676"/>
                <a:gd name="T25" fmla="*/ 372 h 1134"/>
                <a:gd name="T26" fmla="*/ 1491 w 1676"/>
                <a:gd name="T27" fmla="*/ 394 h 1134"/>
                <a:gd name="T28" fmla="*/ 1501 w 1676"/>
                <a:gd name="T29" fmla="*/ 422 h 1134"/>
                <a:gd name="T30" fmla="*/ 1515 w 1676"/>
                <a:gd name="T31" fmla="*/ 456 h 1134"/>
                <a:gd name="T32" fmla="*/ 1531 w 1676"/>
                <a:gd name="T33" fmla="*/ 496 h 1134"/>
                <a:gd name="T34" fmla="*/ 1546 w 1676"/>
                <a:gd name="T35" fmla="*/ 542 h 1134"/>
                <a:gd name="T36" fmla="*/ 1564 w 1676"/>
                <a:gd name="T37" fmla="*/ 588 h 1134"/>
                <a:gd name="T38" fmla="*/ 1580 w 1676"/>
                <a:gd name="T39" fmla="*/ 639 h 1134"/>
                <a:gd name="T40" fmla="*/ 1598 w 1676"/>
                <a:gd name="T41" fmla="*/ 691 h 1134"/>
                <a:gd name="T42" fmla="*/ 1616 w 1676"/>
                <a:gd name="T43" fmla="*/ 743 h 1134"/>
                <a:gd name="T44" fmla="*/ 1630 w 1676"/>
                <a:gd name="T45" fmla="*/ 797 h 1134"/>
                <a:gd name="T46" fmla="*/ 1644 w 1676"/>
                <a:gd name="T47" fmla="*/ 849 h 1134"/>
                <a:gd name="T48" fmla="*/ 1656 w 1676"/>
                <a:gd name="T49" fmla="*/ 899 h 1134"/>
                <a:gd name="T50" fmla="*/ 1666 w 1676"/>
                <a:gd name="T51" fmla="*/ 946 h 1134"/>
                <a:gd name="T52" fmla="*/ 1674 w 1676"/>
                <a:gd name="T53" fmla="*/ 990 h 1134"/>
                <a:gd name="T54" fmla="*/ 1676 w 1676"/>
                <a:gd name="T55" fmla="*/ 1030 h 1134"/>
                <a:gd name="T56" fmla="*/ 1676 w 1676"/>
                <a:gd name="T57" fmla="*/ 1066 h 1134"/>
                <a:gd name="T58" fmla="*/ 1670 w 1676"/>
                <a:gd name="T59" fmla="*/ 1094 h 1134"/>
                <a:gd name="T60" fmla="*/ 1660 w 1676"/>
                <a:gd name="T61" fmla="*/ 1116 h 1134"/>
                <a:gd name="T62" fmla="*/ 1644 w 1676"/>
                <a:gd name="T63" fmla="*/ 1128 h 1134"/>
                <a:gd name="T64" fmla="*/ 1624 w 1676"/>
                <a:gd name="T65" fmla="*/ 1134 h 1134"/>
                <a:gd name="T66" fmla="*/ 496 w 1676"/>
                <a:gd name="T67" fmla="*/ 1134 h 1134"/>
                <a:gd name="T68" fmla="*/ 494 w 1676"/>
                <a:gd name="T69" fmla="*/ 1128 h 1134"/>
                <a:gd name="T70" fmla="*/ 492 w 1676"/>
                <a:gd name="T71" fmla="*/ 1126 h 1134"/>
                <a:gd name="T72" fmla="*/ 492 w 1676"/>
                <a:gd name="T73" fmla="*/ 1124 h 1134"/>
                <a:gd name="T74" fmla="*/ 468 w 1676"/>
                <a:gd name="T75" fmla="*/ 1082 h 1134"/>
                <a:gd name="T76" fmla="*/ 438 w 1676"/>
                <a:gd name="T77" fmla="*/ 1042 h 1134"/>
                <a:gd name="T78" fmla="*/ 400 w 1676"/>
                <a:gd name="T79" fmla="*/ 1008 h 1134"/>
                <a:gd name="T80" fmla="*/ 357 w 1676"/>
                <a:gd name="T81" fmla="*/ 978 h 1134"/>
                <a:gd name="T82" fmla="*/ 305 w 1676"/>
                <a:gd name="T83" fmla="*/ 952 h 1134"/>
                <a:gd name="T84" fmla="*/ 24 w 1676"/>
                <a:gd name="T85" fmla="*/ 823 h 1134"/>
                <a:gd name="T86" fmla="*/ 0 w 1676"/>
                <a:gd name="T87" fmla="*/ 803 h 1134"/>
                <a:gd name="T88" fmla="*/ 24 w 1676"/>
                <a:gd name="T89" fmla="*/ 775 h 1134"/>
                <a:gd name="T90" fmla="*/ 79 w 1676"/>
                <a:gd name="T91" fmla="*/ 699 h 1134"/>
                <a:gd name="T92" fmla="*/ 125 w 1676"/>
                <a:gd name="T93" fmla="*/ 618 h 1134"/>
                <a:gd name="T94" fmla="*/ 165 w 1676"/>
                <a:gd name="T95" fmla="*/ 532 h 1134"/>
                <a:gd name="T96" fmla="*/ 197 w 1676"/>
                <a:gd name="T97" fmla="*/ 438 h 1134"/>
                <a:gd name="T98" fmla="*/ 221 w 1676"/>
                <a:gd name="T99" fmla="*/ 342 h 1134"/>
                <a:gd name="T100" fmla="*/ 237 w 1676"/>
                <a:gd name="T101" fmla="*/ 243 h 1134"/>
                <a:gd name="T102" fmla="*/ 243 w 1676"/>
                <a:gd name="T103" fmla="*/ 139 h 1134"/>
                <a:gd name="T104" fmla="*/ 283 w 1676"/>
                <a:gd name="T105" fmla="*/ 121 h 1134"/>
                <a:gd name="T106" fmla="*/ 426 w 1676"/>
                <a:gd name="T10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6" h="1134">
                  <a:moveTo>
                    <a:pt x="426" y="0"/>
                  </a:moveTo>
                  <a:lnTo>
                    <a:pt x="659" y="231"/>
                  </a:lnTo>
                  <a:lnTo>
                    <a:pt x="685" y="231"/>
                  </a:lnTo>
                  <a:lnTo>
                    <a:pt x="919" y="0"/>
                  </a:lnTo>
                  <a:lnTo>
                    <a:pt x="1062" y="121"/>
                  </a:lnTo>
                  <a:lnTo>
                    <a:pt x="1363" y="261"/>
                  </a:lnTo>
                  <a:lnTo>
                    <a:pt x="1391" y="273"/>
                  </a:lnTo>
                  <a:lnTo>
                    <a:pt x="1417" y="289"/>
                  </a:lnTo>
                  <a:lnTo>
                    <a:pt x="1439" y="307"/>
                  </a:lnTo>
                  <a:lnTo>
                    <a:pt x="1459" y="329"/>
                  </a:lnTo>
                  <a:lnTo>
                    <a:pt x="1475" y="354"/>
                  </a:lnTo>
                  <a:lnTo>
                    <a:pt x="1477" y="358"/>
                  </a:lnTo>
                  <a:lnTo>
                    <a:pt x="1481" y="372"/>
                  </a:lnTo>
                  <a:lnTo>
                    <a:pt x="1491" y="394"/>
                  </a:lnTo>
                  <a:lnTo>
                    <a:pt x="1501" y="422"/>
                  </a:lnTo>
                  <a:lnTo>
                    <a:pt x="1515" y="456"/>
                  </a:lnTo>
                  <a:lnTo>
                    <a:pt x="1531" y="496"/>
                  </a:lnTo>
                  <a:lnTo>
                    <a:pt x="1546" y="542"/>
                  </a:lnTo>
                  <a:lnTo>
                    <a:pt x="1564" y="588"/>
                  </a:lnTo>
                  <a:lnTo>
                    <a:pt x="1580" y="639"/>
                  </a:lnTo>
                  <a:lnTo>
                    <a:pt x="1598" y="691"/>
                  </a:lnTo>
                  <a:lnTo>
                    <a:pt x="1616" y="743"/>
                  </a:lnTo>
                  <a:lnTo>
                    <a:pt x="1630" y="797"/>
                  </a:lnTo>
                  <a:lnTo>
                    <a:pt x="1644" y="849"/>
                  </a:lnTo>
                  <a:lnTo>
                    <a:pt x="1656" y="899"/>
                  </a:lnTo>
                  <a:lnTo>
                    <a:pt x="1666" y="946"/>
                  </a:lnTo>
                  <a:lnTo>
                    <a:pt x="1674" y="990"/>
                  </a:lnTo>
                  <a:lnTo>
                    <a:pt x="1676" y="1030"/>
                  </a:lnTo>
                  <a:lnTo>
                    <a:pt x="1676" y="1066"/>
                  </a:lnTo>
                  <a:lnTo>
                    <a:pt x="1670" y="1094"/>
                  </a:lnTo>
                  <a:lnTo>
                    <a:pt x="1660" y="1116"/>
                  </a:lnTo>
                  <a:lnTo>
                    <a:pt x="1644" y="1128"/>
                  </a:lnTo>
                  <a:lnTo>
                    <a:pt x="1624" y="1134"/>
                  </a:lnTo>
                  <a:lnTo>
                    <a:pt x="496" y="1134"/>
                  </a:lnTo>
                  <a:lnTo>
                    <a:pt x="494" y="1128"/>
                  </a:lnTo>
                  <a:lnTo>
                    <a:pt x="492" y="1126"/>
                  </a:lnTo>
                  <a:lnTo>
                    <a:pt x="492" y="1124"/>
                  </a:lnTo>
                  <a:lnTo>
                    <a:pt x="468" y="1082"/>
                  </a:lnTo>
                  <a:lnTo>
                    <a:pt x="438" y="1042"/>
                  </a:lnTo>
                  <a:lnTo>
                    <a:pt x="400" y="1008"/>
                  </a:lnTo>
                  <a:lnTo>
                    <a:pt x="357" y="978"/>
                  </a:lnTo>
                  <a:lnTo>
                    <a:pt x="305" y="952"/>
                  </a:lnTo>
                  <a:lnTo>
                    <a:pt x="24" y="823"/>
                  </a:lnTo>
                  <a:lnTo>
                    <a:pt x="0" y="803"/>
                  </a:lnTo>
                  <a:lnTo>
                    <a:pt x="24" y="775"/>
                  </a:lnTo>
                  <a:lnTo>
                    <a:pt x="79" y="699"/>
                  </a:lnTo>
                  <a:lnTo>
                    <a:pt x="125" y="618"/>
                  </a:lnTo>
                  <a:lnTo>
                    <a:pt x="165" y="532"/>
                  </a:lnTo>
                  <a:lnTo>
                    <a:pt x="197" y="438"/>
                  </a:lnTo>
                  <a:lnTo>
                    <a:pt x="221" y="342"/>
                  </a:lnTo>
                  <a:lnTo>
                    <a:pt x="237" y="243"/>
                  </a:lnTo>
                  <a:lnTo>
                    <a:pt x="243" y="139"/>
                  </a:lnTo>
                  <a:lnTo>
                    <a:pt x="283" y="121"/>
                  </a:ln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8" name="Freeform 114">
              <a:extLst>
                <a:ext uri="{FF2B5EF4-FFF2-40B4-BE49-F238E27FC236}">
                  <a16:creationId xmlns:a16="http://schemas.microsoft.com/office/drawing/2014/main" id="{058357E2-6F5C-4F8B-9C12-CDB3C968AFF0}"/>
                </a:ext>
              </a:extLst>
            </p:cNvPr>
            <p:cNvSpPr>
              <a:spLocks/>
            </p:cNvSpPr>
            <p:nvPr/>
          </p:nvSpPr>
          <p:spPr bwMode="auto">
            <a:xfrm>
              <a:off x="709613" y="3592513"/>
              <a:ext cx="862013" cy="1033463"/>
            </a:xfrm>
            <a:custGeom>
              <a:avLst/>
              <a:gdLst>
                <a:gd name="T0" fmla="*/ 542 w 1087"/>
                <a:gd name="T1" fmla="*/ 0 h 1301"/>
                <a:gd name="T2" fmla="*/ 628 w 1087"/>
                <a:gd name="T3" fmla="*/ 4 h 1301"/>
                <a:gd name="T4" fmla="*/ 706 w 1087"/>
                <a:gd name="T5" fmla="*/ 14 h 1301"/>
                <a:gd name="T6" fmla="*/ 776 w 1087"/>
                <a:gd name="T7" fmla="*/ 32 h 1301"/>
                <a:gd name="T8" fmla="*/ 837 w 1087"/>
                <a:gd name="T9" fmla="*/ 56 h 1301"/>
                <a:gd name="T10" fmla="*/ 893 w 1087"/>
                <a:gd name="T11" fmla="*/ 85 h 1301"/>
                <a:gd name="T12" fmla="*/ 939 w 1087"/>
                <a:gd name="T13" fmla="*/ 121 h 1301"/>
                <a:gd name="T14" fmla="*/ 981 w 1087"/>
                <a:gd name="T15" fmla="*/ 165 h 1301"/>
                <a:gd name="T16" fmla="*/ 1015 w 1087"/>
                <a:gd name="T17" fmla="*/ 213 h 1301"/>
                <a:gd name="T18" fmla="*/ 1041 w 1087"/>
                <a:gd name="T19" fmla="*/ 267 h 1301"/>
                <a:gd name="T20" fmla="*/ 1061 w 1087"/>
                <a:gd name="T21" fmla="*/ 325 h 1301"/>
                <a:gd name="T22" fmla="*/ 1077 w 1087"/>
                <a:gd name="T23" fmla="*/ 390 h 1301"/>
                <a:gd name="T24" fmla="*/ 1085 w 1087"/>
                <a:gd name="T25" fmla="*/ 460 h 1301"/>
                <a:gd name="T26" fmla="*/ 1087 w 1087"/>
                <a:gd name="T27" fmla="*/ 534 h 1301"/>
                <a:gd name="T28" fmla="*/ 1081 w 1087"/>
                <a:gd name="T29" fmla="*/ 634 h 1301"/>
                <a:gd name="T30" fmla="*/ 1067 w 1087"/>
                <a:gd name="T31" fmla="*/ 727 h 1301"/>
                <a:gd name="T32" fmla="*/ 1045 w 1087"/>
                <a:gd name="T33" fmla="*/ 815 h 1301"/>
                <a:gd name="T34" fmla="*/ 1017 w 1087"/>
                <a:gd name="T35" fmla="*/ 897 h 1301"/>
                <a:gd name="T36" fmla="*/ 981 w 1087"/>
                <a:gd name="T37" fmla="*/ 971 h 1301"/>
                <a:gd name="T38" fmla="*/ 943 w 1087"/>
                <a:gd name="T39" fmla="*/ 1038 h 1301"/>
                <a:gd name="T40" fmla="*/ 899 w 1087"/>
                <a:gd name="T41" fmla="*/ 1098 h 1301"/>
                <a:gd name="T42" fmla="*/ 851 w 1087"/>
                <a:gd name="T43" fmla="*/ 1152 h 1301"/>
                <a:gd name="T44" fmla="*/ 802 w 1087"/>
                <a:gd name="T45" fmla="*/ 1196 h 1301"/>
                <a:gd name="T46" fmla="*/ 750 w 1087"/>
                <a:gd name="T47" fmla="*/ 1234 h 1301"/>
                <a:gd name="T48" fmla="*/ 698 w 1087"/>
                <a:gd name="T49" fmla="*/ 1264 h 1301"/>
                <a:gd name="T50" fmla="*/ 646 w 1087"/>
                <a:gd name="T51" fmla="*/ 1283 h 1301"/>
                <a:gd name="T52" fmla="*/ 594 w 1087"/>
                <a:gd name="T53" fmla="*/ 1297 h 1301"/>
                <a:gd name="T54" fmla="*/ 542 w 1087"/>
                <a:gd name="T55" fmla="*/ 1301 h 1301"/>
                <a:gd name="T56" fmla="*/ 487 w 1087"/>
                <a:gd name="T57" fmla="*/ 1297 h 1301"/>
                <a:gd name="T58" fmla="*/ 429 w 1087"/>
                <a:gd name="T59" fmla="*/ 1283 h 1301"/>
                <a:gd name="T60" fmla="*/ 373 w 1087"/>
                <a:gd name="T61" fmla="*/ 1264 h 1301"/>
                <a:gd name="T62" fmla="*/ 319 w 1087"/>
                <a:gd name="T63" fmla="*/ 1234 h 1301"/>
                <a:gd name="T64" fmla="*/ 267 w 1087"/>
                <a:gd name="T65" fmla="*/ 1196 h 1301"/>
                <a:gd name="T66" fmla="*/ 218 w 1087"/>
                <a:gd name="T67" fmla="*/ 1152 h 1301"/>
                <a:gd name="T68" fmla="*/ 174 w 1087"/>
                <a:gd name="T69" fmla="*/ 1098 h 1301"/>
                <a:gd name="T70" fmla="*/ 132 w 1087"/>
                <a:gd name="T71" fmla="*/ 1038 h 1301"/>
                <a:gd name="T72" fmla="*/ 96 w 1087"/>
                <a:gd name="T73" fmla="*/ 971 h 1301"/>
                <a:gd name="T74" fmla="*/ 64 w 1087"/>
                <a:gd name="T75" fmla="*/ 897 h 1301"/>
                <a:gd name="T76" fmla="*/ 38 w 1087"/>
                <a:gd name="T77" fmla="*/ 815 h 1301"/>
                <a:gd name="T78" fmla="*/ 18 w 1087"/>
                <a:gd name="T79" fmla="*/ 727 h 1301"/>
                <a:gd name="T80" fmla="*/ 6 w 1087"/>
                <a:gd name="T81" fmla="*/ 634 h 1301"/>
                <a:gd name="T82" fmla="*/ 0 w 1087"/>
                <a:gd name="T83" fmla="*/ 534 h 1301"/>
                <a:gd name="T84" fmla="*/ 2 w 1087"/>
                <a:gd name="T85" fmla="*/ 460 h 1301"/>
                <a:gd name="T86" fmla="*/ 10 w 1087"/>
                <a:gd name="T87" fmla="*/ 390 h 1301"/>
                <a:gd name="T88" fmla="*/ 24 w 1087"/>
                <a:gd name="T89" fmla="*/ 325 h 1301"/>
                <a:gd name="T90" fmla="*/ 46 w 1087"/>
                <a:gd name="T91" fmla="*/ 267 h 1301"/>
                <a:gd name="T92" fmla="*/ 72 w 1087"/>
                <a:gd name="T93" fmla="*/ 213 h 1301"/>
                <a:gd name="T94" fmla="*/ 106 w 1087"/>
                <a:gd name="T95" fmla="*/ 165 h 1301"/>
                <a:gd name="T96" fmla="*/ 146 w 1087"/>
                <a:gd name="T97" fmla="*/ 121 h 1301"/>
                <a:gd name="T98" fmla="*/ 194 w 1087"/>
                <a:gd name="T99" fmla="*/ 85 h 1301"/>
                <a:gd name="T100" fmla="*/ 249 w 1087"/>
                <a:gd name="T101" fmla="*/ 56 h 1301"/>
                <a:gd name="T102" fmla="*/ 311 w 1087"/>
                <a:gd name="T103" fmla="*/ 32 h 1301"/>
                <a:gd name="T104" fmla="*/ 381 w 1087"/>
                <a:gd name="T105" fmla="*/ 14 h 1301"/>
                <a:gd name="T106" fmla="*/ 459 w 1087"/>
                <a:gd name="T107" fmla="*/ 4 h 1301"/>
                <a:gd name="T108" fmla="*/ 542 w 1087"/>
                <a:gd name="T10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 h="1301">
                  <a:moveTo>
                    <a:pt x="542" y="0"/>
                  </a:moveTo>
                  <a:lnTo>
                    <a:pt x="628" y="4"/>
                  </a:lnTo>
                  <a:lnTo>
                    <a:pt x="706" y="14"/>
                  </a:lnTo>
                  <a:lnTo>
                    <a:pt x="776" y="32"/>
                  </a:lnTo>
                  <a:lnTo>
                    <a:pt x="837" y="56"/>
                  </a:lnTo>
                  <a:lnTo>
                    <a:pt x="893" y="85"/>
                  </a:lnTo>
                  <a:lnTo>
                    <a:pt x="939" y="121"/>
                  </a:lnTo>
                  <a:lnTo>
                    <a:pt x="981" y="165"/>
                  </a:lnTo>
                  <a:lnTo>
                    <a:pt x="1015" y="213"/>
                  </a:lnTo>
                  <a:lnTo>
                    <a:pt x="1041" y="267"/>
                  </a:lnTo>
                  <a:lnTo>
                    <a:pt x="1061" y="325"/>
                  </a:lnTo>
                  <a:lnTo>
                    <a:pt x="1077" y="390"/>
                  </a:lnTo>
                  <a:lnTo>
                    <a:pt x="1085" y="460"/>
                  </a:lnTo>
                  <a:lnTo>
                    <a:pt x="1087" y="534"/>
                  </a:lnTo>
                  <a:lnTo>
                    <a:pt x="1081" y="634"/>
                  </a:lnTo>
                  <a:lnTo>
                    <a:pt x="1067" y="727"/>
                  </a:lnTo>
                  <a:lnTo>
                    <a:pt x="1045" y="815"/>
                  </a:lnTo>
                  <a:lnTo>
                    <a:pt x="1017" y="897"/>
                  </a:lnTo>
                  <a:lnTo>
                    <a:pt x="981" y="971"/>
                  </a:lnTo>
                  <a:lnTo>
                    <a:pt x="943" y="1038"/>
                  </a:lnTo>
                  <a:lnTo>
                    <a:pt x="899" y="1098"/>
                  </a:lnTo>
                  <a:lnTo>
                    <a:pt x="851" y="1152"/>
                  </a:lnTo>
                  <a:lnTo>
                    <a:pt x="802" y="1196"/>
                  </a:lnTo>
                  <a:lnTo>
                    <a:pt x="750" y="1234"/>
                  </a:lnTo>
                  <a:lnTo>
                    <a:pt x="698" y="1264"/>
                  </a:lnTo>
                  <a:lnTo>
                    <a:pt x="646" y="1283"/>
                  </a:lnTo>
                  <a:lnTo>
                    <a:pt x="594" y="1297"/>
                  </a:lnTo>
                  <a:lnTo>
                    <a:pt x="542" y="1301"/>
                  </a:lnTo>
                  <a:lnTo>
                    <a:pt x="487" y="1297"/>
                  </a:lnTo>
                  <a:lnTo>
                    <a:pt x="429" y="1283"/>
                  </a:lnTo>
                  <a:lnTo>
                    <a:pt x="373" y="1264"/>
                  </a:lnTo>
                  <a:lnTo>
                    <a:pt x="319" y="1234"/>
                  </a:lnTo>
                  <a:lnTo>
                    <a:pt x="267" y="1196"/>
                  </a:lnTo>
                  <a:lnTo>
                    <a:pt x="218" y="1152"/>
                  </a:lnTo>
                  <a:lnTo>
                    <a:pt x="174" y="1098"/>
                  </a:lnTo>
                  <a:lnTo>
                    <a:pt x="132" y="1038"/>
                  </a:lnTo>
                  <a:lnTo>
                    <a:pt x="96" y="971"/>
                  </a:lnTo>
                  <a:lnTo>
                    <a:pt x="64" y="897"/>
                  </a:lnTo>
                  <a:lnTo>
                    <a:pt x="38" y="815"/>
                  </a:lnTo>
                  <a:lnTo>
                    <a:pt x="18" y="727"/>
                  </a:lnTo>
                  <a:lnTo>
                    <a:pt x="6" y="634"/>
                  </a:lnTo>
                  <a:lnTo>
                    <a:pt x="0" y="534"/>
                  </a:lnTo>
                  <a:lnTo>
                    <a:pt x="2" y="460"/>
                  </a:lnTo>
                  <a:lnTo>
                    <a:pt x="10" y="390"/>
                  </a:lnTo>
                  <a:lnTo>
                    <a:pt x="24" y="325"/>
                  </a:lnTo>
                  <a:lnTo>
                    <a:pt x="46" y="267"/>
                  </a:lnTo>
                  <a:lnTo>
                    <a:pt x="72" y="213"/>
                  </a:lnTo>
                  <a:lnTo>
                    <a:pt x="106" y="165"/>
                  </a:lnTo>
                  <a:lnTo>
                    <a:pt x="146" y="121"/>
                  </a:lnTo>
                  <a:lnTo>
                    <a:pt x="194" y="85"/>
                  </a:lnTo>
                  <a:lnTo>
                    <a:pt x="249" y="56"/>
                  </a:lnTo>
                  <a:lnTo>
                    <a:pt x="311" y="32"/>
                  </a:lnTo>
                  <a:lnTo>
                    <a:pt x="381" y="14"/>
                  </a:lnTo>
                  <a:lnTo>
                    <a:pt x="459" y="4"/>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9" name="Freeform 115">
              <a:extLst>
                <a:ext uri="{FF2B5EF4-FFF2-40B4-BE49-F238E27FC236}">
                  <a16:creationId xmlns:a16="http://schemas.microsoft.com/office/drawing/2014/main" id="{19F73F11-9C97-4869-9845-7D49AC5BBB88}"/>
                </a:ext>
              </a:extLst>
            </p:cNvPr>
            <p:cNvSpPr>
              <a:spLocks/>
            </p:cNvSpPr>
            <p:nvPr/>
          </p:nvSpPr>
          <p:spPr bwMode="auto">
            <a:xfrm>
              <a:off x="-2316163" y="5232401"/>
              <a:ext cx="1593850" cy="900113"/>
            </a:xfrm>
            <a:custGeom>
              <a:avLst/>
              <a:gdLst>
                <a:gd name="T0" fmla="*/ 758 w 2007"/>
                <a:gd name="T1" fmla="*/ 0 h 1134"/>
                <a:gd name="T2" fmla="*/ 989 w 2007"/>
                <a:gd name="T3" fmla="*/ 231 h 1134"/>
                <a:gd name="T4" fmla="*/ 1017 w 2007"/>
                <a:gd name="T5" fmla="*/ 231 h 1134"/>
                <a:gd name="T6" fmla="*/ 1250 w 2007"/>
                <a:gd name="T7" fmla="*/ 0 h 1134"/>
                <a:gd name="T8" fmla="*/ 1393 w 2007"/>
                <a:gd name="T9" fmla="*/ 121 h 1134"/>
                <a:gd name="T10" fmla="*/ 1694 w 2007"/>
                <a:gd name="T11" fmla="*/ 261 h 1134"/>
                <a:gd name="T12" fmla="*/ 1720 w 2007"/>
                <a:gd name="T13" fmla="*/ 273 h 1134"/>
                <a:gd name="T14" fmla="*/ 1746 w 2007"/>
                <a:gd name="T15" fmla="*/ 289 h 1134"/>
                <a:gd name="T16" fmla="*/ 1770 w 2007"/>
                <a:gd name="T17" fmla="*/ 307 h 1134"/>
                <a:gd name="T18" fmla="*/ 1790 w 2007"/>
                <a:gd name="T19" fmla="*/ 329 h 1134"/>
                <a:gd name="T20" fmla="*/ 1806 w 2007"/>
                <a:gd name="T21" fmla="*/ 355 h 1134"/>
                <a:gd name="T22" fmla="*/ 1806 w 2007"/>
                <a:gd name="T23" fmla="*/ 361 h 1134"/>
                <a:gd name="T24" fmla="*/ 1812 w 2007"/>
                <a:gd name="T25" fmla="*/ 373 h 1134"/>
                <a:gd name="T26" fmla="*/ 1822 w 2007"/>
                <a:gd name="T27" fmla="*/ 395 h 1134"/>
                <a:gd name="T28" fmla="*/ 1832 w 2007"/>
                <a:gd name="T29" fmla="*/ 422 h 1134"/>
                <a:gd name="T30" fmla="*/ 1846 w 2007"/>
                <a:gd name="T31" fmla="*/ 458 h 1134"/>
                <a:gd name="T32" fmla="*/ 1862 w 2007"/>
                <a:gd name="T33" fmla="*/ 498 h 1134"/>
                <a:gd name="T34" fmla="*/ 1878 w 2007"/>
                <a:gd name="T35" fmla="*/ 542 h 1134"/>
                <a:gd name="T36" fmla="*/ 1896 w 2007"/>
                <a:gd name="T37" fmla="*/ 590 h 1134"/>
                <a:gd name="T38" fmla="*/ 1912 w 2007"/>
                <a:gd name="T39" fmla="*/ 640 h 1134"/>
                <a:gd name="T40" fmla="*/ 1930 w 2007"/>
                <a:gd name="T41" fmla="*/ 692 h 1134"/>
                <a:gd name="T42" fmla="*/ 1946 w 2007"/>
                <a:gd name="T43" fmla="*/ 745 h 1134"/>
                <a:gd name="T44" fmla="*/ 1962 w 2007"/>
                <a:gd name="T45" fmla="*/ 797 h 1134"/>
                <a:gd name="T46" fmla="*/ 1976 w 2007"/>
                <a:gd name="T47" fmla="*/ 849 h 1134"/>
                <a:gd name="T48" fmla="*/ 1987 w 2007"/>
                <a:gd name="T49" fmla="*/ 901 h 1134"/>
                <a:gd name="T50" fmla="*/ 1997 w 2007"/>
                <a:gd name="T51" fmla="*/ 949 h 1134"/>
                <a:gd name="T52" fmla="*/ 2003 w 2007"/>
                <a:gd name="T53" fmla="*/ 993 h 1134"/>
                <a:gd name="T54" fmla="*/ 2007 w 2007"/>
                <a:gd name="T55" fmla="*/ 1032 h 1134"/>
                <a:gd name="T56" fmla="*/ 2007 w 2007"/>
                <a:gd name="T57" fmla="*/ 1066 h 1134"/>
                <a:gd name="T58" fmla="*/ 2001 w 2007"/>
                <a:gd name="T59" fmla="*/ 1094 h 1134"/>
                <a:gd name="T60" fmla="*/ 1991 w 2007"/>
                <a:gd name="T61" fmla="*/ 1116 h 1134"/>
                <a:gd name="T62" fmla="*/ 1976 w 2007"/>
                <a:gd name="T63" fmla="*/ 1130 h 1134"/>
                <a:gd name="T64" fmla="*/ 1956 w 2007"/>
                <a:gd name="T65" fmla="*/ 1134 h 1134"/>
                <a:gd name="T66" fmla="*/ 52 w 2007"/>
                <a:gd name="T67" fmla="*/ 1134 h 1134"/>
                <a:gd name="T68" fmla="*/ 30 w 2007"/>
                <a:gd name="T69" fmla="*/ 1130 h 1134"/>
                <a:gd name="T70" fmla="*/ 16 w 2007"/>
                <a:gd name="T71" fmla="*/ 1116 h 1134"/>
                <a:gd name="T72" fmla="*/ 6 w 2007"/>
                <a:gd name="T73" fmla="*/ 1094 h 1134"/>
                <a:gd name="T74" fmla="*/ 0 w 2007"/>
                <a:gd name="T75" fmla="*/ 1066 h 1134"/>
                <a:gd name="T76" fmla="*/ 0 w 2007"/>
                <a:gd name="T77" fmla="*/ 1032 h 1134"/>
                <a:gd name="T78" fmla="*/ 2 w 2007"/>
                <a:gd name="T79" fmla="*/ 993 h 1134"/>
                <a:gd name="T80" fmla="*/ 8 w 2007"/>
                <a:gd name="T81" fmla="*/ 949 h 1134"/>
                <a:gd name="T82" fmla="*/ 18 w 2007"/>
                <a:gd name="T83" fmla="*/ 901 h 1134"/>
                <a:gd name="T84" fmla="*/ 30 w 2007"/>
                <a:gd name="T85" fmla="*/ 849 h 1134"/>
                <a:gd name="T86" fmla="*/ 44 w 2007"/>
                <a:gd name="T87" fmla="*/ 797 h 1134"/>
                <a:gd name="T88" fmla="*/ 60 w 2007"/>
                <a:gd name="T89" fmla="*/ 745 h 1134"/>
                <a:gd name="T90" fmla="*/ 76 w 2007"/>
                <a:gd name="T91" fmla="*/ 692 h 1134"/>
                <a:gd name="T92" fmla="*/ 94 w 2007"/>
                <a:gd name="T93" fmla="*/ 640 h 1134"/>
                <a:gd name="T94" fmla="*/ 112 w 2007"/>
                <a:gd name="T95" fmla="*/ 590 h 1134"/>
                <a:gd name="T96" fmla="*/ 130 w 2007"/>
                <a:gd name="T97" fmla="*/ 542 h 1134"/>
                <a:gd name="T98" fmla="*/ 146 w 2007"/>
                <a:gd name="T99" fmla="*/ 498 h 1134"/>
                <a:gd name="T100" fmla="*/ 160 w 2007"/>
                <a:gd name="T101" fmla="*/ 458 h 1134"/>
                <a:gd name="T102" fmla="*/ 174 w 2007"/>
                <a:gd name="T103" fmla="*/ 422 h 1134"/>
                <a:gd name="T104" fmla="*/ 186 w 2007"/>
                <a:gd name="T105" fmla="*/ 395 h 1134"/>
                <a:gd name="T106" fmla="*/ 194 w 2007"/>
                <a:gd name="T107" fmla="*/ 373 h 1134"/>
                <a:gd name="T108" fmla="*/ 200 w 2007"/>
                <a:gd name="T109" fmla="*/ 361 h 1134"/>
                <a:gd name="T110" fmla="*/ 202 w 2007"/>
                <a:gd name="T111" fmla="*/ 355 h 1134"/>
                <a:gd name="T112" fmla="*/ 221 w 2007"/>
                <a:gd name="T113" fmla="*/ 323 h 1134"/>
                <a:gd name="T114" fmla="*/ 249 w 2007"/>
                <a:gd name="T115" fmla="*/ 297 h 1134"/>
                <a:gd name="T116" fmla="*/ 279 w 2007"/>
                <a:gd name="T117" fmla="*/ 277 h 1134"/>
                <a:gd name="T118" fmla="*/ 311 w 2007"/>
                <a:gd name="T119" fmla="*/ 261 h 1134"/>
                <a:gd name="T120" fmla="*/ 612 w 2007"/>
                <a:gd name="T121" fmla="*/ 121 h 1134"/>
                <a:gd name="T122" fmla="*/ 758 w 2007"/>
                <a:gd name="T123"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7" h="1134">
                  <a:moveTo>
                    <a:pt x="758" y="0"/>
                  </a:moveTo>
                  <a:lnTo>
                    <a:pt x="989" y="231"/>
                  </a:lnTo>
                  <a:lnTo>
                    <a:pt x="1017" y="231"/>
                  </a:lnTo>
                  <a:lnTo>
                    <a:pt x="1250" y="0"/>
                  </a:lnTo>
                  <a:lnTo>
                    <a:pt x="1393" y="121"/>
                  </a:lnTo>
                  <a:lnTo>
                    <a:pt x="1694" y="261"/>
                  </a:lnTo>
                  <a:lnTo>
                    <a:pt x="1720" y="273"/>
                  </a:lnTo>
                  <a:lnTo>
                    <a:pt x="1746" y="289"/>
                  </a:lnTo>
                  <a:lnTo>
                    <a:pt x="1770" y="307"/>
                  </a:lnTo>
                  <a:lnTo>
                    <a:pt x="1790" y="329"/>
                  </a:lnTo>
                  <a:lnTo>
                    <a:pt x="1806" y="355"/>
                  </a:lnTo>
                  <a:lnTo>
                    <a:pt x="1806" y="361"/>
                  </a:lnTo>
                  <a:lnTo>
                    <a:pt x="1812" y="373"/>
                  </a:lnTo>
                  <a:lnTo>
                    <a:pt x="1822" y="395"/>
                  </a:lnTo>
                  <a:lnTo>
                    <a:pt x="1832" y="422"/>
                  </a:lnTo>
                  <a:lnTo>
                    <a:pt x="1846" y="458"/>
                  </a:lnTo>
                  <a:lnTo>
                    <a:pt x="1862" y="498"/>
                  </a:lnTo>
                  <a:lnTo>
                    <a:pt x="1878" y="542"/>
                  </a:lnTo>
                  <a:lnTo>
                    <a:pt x="1896" y="590"/>
                  </a:lnTo>
                  <a:lnTo>
                    <a:pt x="1912" y="640"/>
                  </a:lnTo>
                  <a:lnTo>
                    <a:pt x="1930" y="692"/>
                  </a:lnTo>
                  <a:lnTo>
                    <a:pt x="1946" y="745"/>
                  </a:lnTo>
                  <a:lnTo>
                    <a:pt x="1962" y="797"/>
                  </a:lnTo>
                  <a:lnTo>
                    <a:pt x="1976" y="849"/>
                  </a:lnTo>
                  <a:lnTo>
                    <a:pt x="1987" y="901"/>
                  </a:lnTo>
                  <a:lnTo>
                    <a:pt x="1997" y="949"/>
                  </a:lnTo>
                  <a:lnTo>
                    <a:pt x="2003" y="993"/>
                  </a:lnTo>
                  <a:lnTo>
                    <a:pt x="2007" y="1032"/>
                  </a:lnTo>
                  <a:lnTo>
                    <a:pt x="2007" y="1066"/>
                  </a:lnTo>
                  <a:lnTo>
                    <a:pt x="2001" y="1094"/>
                  </a:lnTo>
                  <a:lnTo>
                    <a:pt x="1991" y="1116"/>
                  </a:lnTo>
                  <a:lnTo>
                    <a:pt x="1976" y="1130"/>
                  </a:lnTo>
                  <a:lnTo>
                    <a:pt x="1956" y="1134"/>
                  </a:lnTo>
                  <a:lnTo>
                    <a:pt x="52" y="1134"/>
                  </a:lnTo>
                  <a:lnTo>
                    <a:pt x="30" y="1130"/>
                  </a:lnTo>
                  <a:lnTo>
                    <a:pt x="16" y="1116"/>
                  </a:lnTo>
                  <a:lnTo>
                    <a:pt x="6" y="1094"/>
                  </a:lnTo>
                  <a:lnTo>
                    <a:pt x="0" y="1066"/>
                  </a:lnTo>
                  <a:lnTo>
                    <a:pt x="0" y="1032"/>
                  </a:lnTo>
                  <a:lnTo>
                    <a:pt x="2" y="993"/>
                  </a:lnTo>
                  <a:lnTo>
                    <a:pt x="8" y="949"/>
                  </a:lnTo>
                  <a:lnTo>
                    <a:pt x="18" y="901"/>
                  </a:lnTo>
                  <a:lnTo>
                    <a:pt x="30" y="849"/>
                  </a:lnTo>
                  <a:lnTo>
                    <a:pt x="44" y="797"/>
                  </a:lnTo>
                  <a:lnTo>
                    <a:pt x="60" y="745"/>
                  </a:lnTo>
                  <a:lnTo>
                    <a:pt x="76" y="692"/>
                  </a:lnTo>
                  <a:lnTo>
                    <a:pt x="94" y="640"/>
                  </a:lnTo>
                  <a:lnTo>
                    <a:pt x="112" y="590"/>
                  </a:lnTo>
                  <a:lnTo>
                    <a:pt x="130" y="542"/>
                  </a:lnTo>
                  <a:lnTo>
                    <a:pt x="146" y="498"/>
                  </a:lnTo>
                  <a:lnTo>
                    <a:pt x="160" y="458"/>
                  </a:lnTo>
                  <a:lnTo>
                    <a:pt x="174" y="422"/>
                  </a:lnTo>
                  <a:lnTo>
                    <a:pt x="186" y="395"/>
                  </a:lnTo>
                  <a:lnTo>
                    <a:pt x="194" y="373"/>
                  </a:lnTo>
                  <a:lnTo>
                    <a:pt x="200" y="361"/>
                  </a:lnTo>
                  <a:lnTo>
                    <a:pt x="202" y="355"/>
                  </a:lnTo>
                  <a:lnTo>
                    <a:pt x="221" y="323"/>
                  </a:lnTo>
                  <a:lnTo>
                    <a:pt x="249" y="297"/>
                  </a:lnTo>
                  <a:lnTo>
                    <a:pt x="279" y="277"/>
                  </a:lnTo>
                  <a:lnTo>
                    <a:pt x="311" y="261"/>
                  </a:lnTo>
                  <a:lnTo>
                    <a:pt x="612" y="121"/>
                  </a:lnTo>
                  <a:lnTo>
                    <a:pt x="7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60" name="Freeform 116">
              <a:extLst>
                <a:ext uri="{FF2B5EF4-FFF2-40B4-BE49-F238E27FC236}">
                  <a16:creationId xmlns:a16="http://schemas.microsoft.com/office/drawing/2014/main" id="{732F8848-42D8-475D-85DC-01AB85661FC8}"/>
                </a:ext>
              </a:extLst>
            </p:cNvPr>
            <p:cNvSpPr>
              <a:spLocks/>
            </p:cNvSpPr>
            <p:nvPr/>
          </p:nvSpPr>
          <p:spPr bwMode="auto">
            <a:xfrm>
              <a:off x="-1951038" y="4249738"/>
              <a:ext cx="860425" cy="1031875"/>
            </a:xfrm>
            <a:custGeom>
              <a:avLst/>
              <a:gdLst>
                <a:gd name="T0" fmla="*/ 542 w 1084"/>
                <a:gd name="T1" fmla="*/ 0 h 1300"/>
                <a:gd name="T2" fmla="*/ 628 w 1084"/>
                <a:gd name="T3" fmla="*/ 4 h 1300"/>
                <a:gd name="T4" fmla="*/ 705 w 1084"/>
                <a:gd name="T5" fmla="*/ 14 h 1300"/>
                <a:gd name="T6" fmla="*/ 775 w 1084"/>
                <a:gd name="T7" fmla="*/ 30 h 1300"/>
                <a:gd name="T8" fmla="*/ 837 w 1084"/>
                <a:gd name="T9" fmla="*/ 54 h 1300"/>
                <a:gd name="T10" fmla="*/ 891 w 1084"/>
                <a:gd name="T11" fmla="*/ 84 h 1300"/>
                <a:gd name="T12" fmla="*/ 938 w 1084"/>
                <a:gd name="T13" fmla="*/ 122 h 1300"/>
                <a:gd name="T14" fmla="*/ 980 w 1084"/>
                <a:gd name="T15" fmla="*/ 163 h 1300"/>
                <a:gd name="T16" fmla="*/ 1012 w 1084"/>
                <a:gd name="T17" fmla="*/ 211 h 1300"/>
                <a:gd name="T18" fmla="*/ 1040 w 1084"/>
                <a:gd name="T19" fmla="*/ 265 h 1300"/>
                <a:gd name="T20" fmla="*/ 1060 w 1084"/>
                <a:gd name="T21" fmla="*/ 325 h 1300"/>
                <a:gd name="T22" fmla="*/ 1074 w 1084"/>
                <a:gd name="T23" fmla="*/ 389 h 1300"/>
                <a:gd name="T24" fmla="*/ 1082 w 1084"/>
                <a:gd name="T25" fmla="*/ 458 h 1300"/>
                <a:gd name="T26" fmla="*/ 1084 w 1084"/>
                <a:gd name="T27" fmla="*/ 532 h 1300"/>
                <a:gd name="T28" fmla="*/ 1080 w 1084"/>
                <a:gd name="T29" fmla="*/ 632 h 1300"/>
                <a:gd name="T30" fmla="*/ 1066 w 1084"/>
                <a:gd name="T31" fmla="*/ 728 h 1300"/>
                <a:gd name="T32" fmla="*/ 1044 w 1084"/>
                <a:gd name="T33" fmla="*/ 815 h 1300"/>
                <a:gd name="T34" fmla="*/ 1016 w 1084"/>
                <a:gd name="T35" fmla="*/ 895 h 1300"/>
                <a:gd name="T36" fmla="*/ 980 w 1084"/>
                <a:gd name="T37" fmla="*/ 969 h 1300"/>
                <a:gd name="T38" fmla="*/ 940 w 1084"/>
                <a:gd name="T39" fmla="*/ 1037 h 1300"/>
                <a:gd name="T40" fmla="*/ 899 w 1084"/>
                <a:gd name="T41" fmla="*/ 1096 h 1300"/>
                <a:gd name="T42" fmla="*/ 851 w 1084"/>
                <a:gd name="T43" fmla="*/ 1150 h 1300"/>
                <a:gd name="T44" fmla="*/ 801 w 1084"/>
                <a:gd name="T45" fmla="*/ 1194 h 1300"/>
                <a:gd name="T46" fmla="*/ 749 w 1084"/>
                <a:gd name="T47" fmla="*/ 1232 h 1300"/>
                <a:gd name="T48" fmla="*/ 697 w 1084"/>
                <a:gd name="T49" fmla="*/ 1262 h 1300"/>
                <a:gd name="T50" fmla="*/ 643 w 1084"/>
                <a:gd name="T51" fmla="*/ 1284 h 1300"/>
                <a:gd name="T52" fmla="*/ 592 w 1084"/>
                <a:gd name="T53" fmla="*/ 1296 h 1300"/>
                <a:gd name="T54" fmla="*/ 542 w 1084"/>
                <a:gd name="T55" fmla="*/ 1300 h 1300"/>
                <a:gd name="T56" fmla="*/ 484 w 1084"/>
                <a:gd name="T57" fmla="*/ 1296 h 1300"/>
                <a:gd name="T58" fmla="*/ 428 w 1084"/>
                <a:gd name="T59" fmla="*/ 1284 h 1300"/>
                <a:gd name="T60" fmla="*/ 372 w 1084"/>
                <a:gd name="T61" fmla="*/ 1262 h 1300"/>
                <a:gd name="T62" fmla="*/ 319 w 1084"/>
                <a:gd name="T63" fmla="*/ 1232 h 1300"/>
                <a:gd name="T64" fmla="*/ 267 w 1084"/>
                <a:gd name="T65" fmla="*/ 1194 h 1300"/>
                <a:gd name="T66" fmla="*/ 217 w 1084"/>
                <a:gd name="T67" fmla="*/ 1150 h 1300"/>
                <a:gd name="T68" fmla="*/ 173 w 1084"/>
                <a:gd name="T69" fmla="*/ 1096 h 1300"/>
                <a:gd name="T70" fmla="*/ 131 w 1084"/>
                <a:gd name="T71" fmla="*/ 1037 h 1300"/>
                <a:gd name="T72" fmla="*/ 93 w 1084"/>
                <a:gd name="T73" fmla="*/ 969 h 1300"/>
                <a:gd name="T74" fmla="*/ 63 w 1084"/>
                <a:gd name="T75" fmla="*/ 895 h 1300"/>
                <a:gd name="T76" fmla="*/ 38 w 1084"/>
                <a:gd name="T77" fmla="*/ 815 h 1300"/>
                <a:gd name="T78" fmla="*/ 18 w 1084"/>
                <a:gd name="T79" fmla="*/ 728 h 1300"/>
                <a:gd name="T80" fmla="*/ 6 w 1084"/>
                <a:gd name="T81" fmla="*/ 632 h 1300"/>
                <a:gd name="T82" fmla="*/ 0 w 1084"/>
                <a:gd name="T83" fmla="*/ 532 h 1300"/>
                <a:gd name="T84" fmla="*/ 2 w 1084"/>
                <a:gd name="T85" fmla="*/ 458 h 1300"/>
                <a:gd name="T86" fmla="*/ 10 w 1084"/>
                <a:gd name="T87" fmla="*/ 389 h 1300"/>
                <a:gd name="T88" fmla="*/ 24 w 1084"/>
                <a:gd name="T89" fmla="*/ 325 h 1300"/>
                <a:gd name="T90" fmla="*/ 45 w 1084"/>
                <a:gd name="T91" fmla="*/ 265 h 1300"/>
                <a:gd name="T92" fmla="*/ 71 w 1084"/>
                <a:gd name="T93" fmla="*/ 211 h 1300"/>
                <a:gd name="T94" fmla="*/ 105 w 1084"/>
                <a:gd name="T95" fmla="*/ 163 h 1300"/>
                <a:gd name="T96" fmla="*/ 145 w 1084"/>
                <a:gd name="T97" fmla="*/ 122 h 1300"/>
                <a:gd name="T98" fmla="*/ 193 w 1084"/>
                <a:gd name="T99" fmla="*/ 84 h 1300"/>
                <a:gd name="T100" fmla="*/ 249 w 1084"/>
                <a:gd name="T101" fmla="*/ 54 h 1300"/>
                <a:gd name="T102" fmla="*/ 311 w 1084"/>
                <a:gd name="T103" fmla="*/ 30 h 1300"/>
                <a:gd name="T104" fmla="*/ 380 w 1084"/>
                <a:gd name="T105" fmla="*/ 14 h 1300"/>
                <a:gd name="T106" fmla="*/ 456 w 1084"/>
                <a:gd name="T107" fmla="*/ 4 h 1300"/>
                <a:gd name="T108" fmla="*/ 542 w 1084"/>
                <a:gd name="T109"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4" h="1300">
                  <a:moveTo>
                    <a:pt x="542" y="0"/>
                  </a:moveTo>
                  <a:lnTo>
                    <a:pt x="628" y="4"/>
                  </a:lnTo>
                  <a:lnTo>
                    <a:pt x="705" y="14"/>
                  </a:lnTo>
                  <a:lnTo>
                    <a:pt x="775" y="30"/>
                  </a:lnTo>
                  <a:lnTo>
                    <a:pt x="837" y="54"/>
                  </a:lnTo>
                  <a:lnTo>
                    <a:pt x="891" y="84"/>
                  </a:lnTo>
                  <a:lnTo>
                    <a:pt x="938" y="122"/>
                  </a:lnTo>
                  <a:lnTo>
                    <a:pt x="980" y="163"/>
                  </a:lnTo>
                  <a:lnTo>
                    <a:pt x="1012" y="211"/>
                  </a:lnTo>
                  <a:lnTo>
                    <a:pt x="1040" y="265"/>
                  </a:lnTo>
                  <a:lnTo>
                    <a:pt x="1060" y="325"/>
                  </a:lnTo>
                  <a:lnTo>
                    <a:pt x="1074" y="389"/>
                  </a:lnTo>
                  <a:lnTo>
                    <a:pt x="1082" y="458"/>
                  </a:lnTo>
                  <a:lnTo>
                    <a:pt x="1084" y="532"/>
                  </a:lnTo>
                  <a:lnTo>
                    <a:pt x="1080" y="632"/>
                  </a:lnTo>
                  <a:lnTo>
                    <a:pt x="1066" y="728"/>
                  </a:lnTo>
                  <a:lnTo>
                    <a:pt x="1044" y="815"/>
                  </a:lnTo>
                  <a:lnTo>
                    <a:pt x="1016" y="895"/>
                  </a:lnTo>
                  <a:lnTo>
                    <a:pt x="980" y="969"/>
                  </a:lnTo>
                  <a:lnTo>
                    <a:pt x="940" y="1037"/>
                  </a:lnTo>
                  <a:lnTo>
                    <a:pt x="899" y="1096"/>
                  </a:lnTo>
                  <a:lnTo>
                    <a:pt x="851" y="1150"/>
                  </a:lnTo>
                  <a:lnTo>
                    <a:pt x="801" y="1194"/>
                  </a:lnTo>
                  <a:lnTo>
                    <a:pt x="749" y="1232"/>
                  </a:lnTo>
                  <a:lnTo>
                    <a:pt x="697" y="1262"/>
                  </a:lnTo>
                  <a:lnTo>
                    <a:pt x="643" y="1284"/>
                  </a:lnTo>
                  <a:lnTo>
                    <a:pt x="592" y="1296"/>
                  </a:lnTo>
                  <a:lnTo>
                    <a:pt x="542" y="1300"/>
                  </a:lnTo>
                  <a:lnTo>
                    <a:pt x="484" y="1296"/>
                  </a:lnTo>
                  <a:lnTo>
                    <a:pt x="428" y="1284"/>
                  </a:lnTo>
                  <a:lnTo>
                    <a:pt x="372" y="1262"/>
                  </a:lnTo>
                  <a:lnTo>
                    <a:pt x="319" y="1232"/>
                  </a:lnTo>
                  <a:lnTo>
                    <a:pt x="267" y="1194"/>
                  </a:lnTo>
                  <a:lnTo>
                    <a:pt x="217" y="1150"/>
                  </a:lnTo>
                  <a:lnTo>
                    <a:pt x="173" y="1096"/>
                  </a:lnTo>
                  <a:lnTo>
                    <a:pt x="131" y="1037"/>
                  </a:lnTo>
                  <a:lnTo>
                    <a:pt x="93" y="969"/>
                  </a:lnTo>
                  <a:lnTo>
                    <a:pt x="63" y="895"/>
                  </a:lnTo>
                  <a:lnTo>
                    <a:pt x="38" y="815"/>
                  </a:lnTo>
                  <a:lnTo>
                    <a:pt x="18" y="728"/>
                  </a:lnTo>
                  <a:lnTo>
                    <a:pt x="6" y="632"/>
                  </a:lnTo>
                  <a:lnTo>
                    <a:pt x="0" y="532"/>
                  </a:lnTo>
                  <a:lnTo>
                    <a:pt x="2" y="458"/>
                  </a:lnTo>
                  <a:lnTo>
                    <a:pt x="10" y="389"/>
                  </a:lnTo>
                  <a:lnTo>
                    <a:pt x="24" y="325"/>
                  </a:lnTo>
                  <a:lnTo>
                    <a:pt x="45" y="265"/>
                  </a:lnTo>
                  <a:lnTo>
                    <a:pt x="71" y="211"/>
                  </a:lnTo>
                  <a:lnTo>
                    <a:pt x="105" y="163"/>
                  </a:lnTo>
                  <a:lnTo>
                    <a:pt x="145" y="122"/>
                  </a:lnTo>
                  <a:lnTo>
                    <a:pt x="193" y="84"/>
                  </a:lnTo>
                  <a:lnTo>
                    <a:pt x="249" y="54"/>
                  </a:lnTo>
                  <a:lnTo>
                    <a:pt x="311" y="30"/>
                  </a:lnTo>
                  <a:lnTo>
                    <a:pt x="380" y="14"/>
                  </a:lnTo>
                  <a:lnTo>
                    <a:pt x="456" y="4"/>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61" name="Freeform 117">
              <a:extLst>
                <a:ext uri="{FF2B5EF4-FFF2-40B4-BE49-F238E27FC236}">
                  <a16:creationId xmlns:a16="http://schemas.microsoft.com/office/drawing/2014/main" id="{EECC1DFB-DA25-470A-8A07-26C0F23ACBCC}"/>
                </a:ext>
              </a:extLst>
            </p:cNvPr>
            <p:cNvSpPr>
              <a:spLocks/>
            </p:cNvSpPr>
            <p:nvPr/>
          </p:nvSpPr>
          <p:spPr bwMode="auto">
            <a:xfrm>
              <a:off x="-544512" y="5232401"/>
              <a:ext cx="1595438" cy="900113"/>
            </a:xfrm>
            <a:custGeom>
              <a:avLst/>
              <a:gdLst>
                <a:gd name="T0" fmla="*/ 759 w 2009"/>
                <a:gd name="T1" fmla="*/ 0 h 1134"/>
                <a:gd name="T2" fmla="*/ 990 w 2009"/>
                <a:gd name="T3" fmla="*/ 231 h 1134"/>
                <a:gd name="T4" fmla="*/ 1018 w 2009"/>
                <a:gd name="T5" fmla="*/ 231 h 1134"/>
                <a:gd name="T6" fmla="*/ 1249 w 2009"/>
                <a:gd name="T7" fmla="*/ 0 h 1134"/>
                <a:gd name="T8" fmla="*/ 1395 w 2009"/>
                <a:gd name="T9" fmla="*/ 121 h 1134"/>
                <a:gd name="T10" fmla="*/ 1696 w 2009"/>
                <a:gd name="T11" fmla="*/ 261 h 1134"/>
                <a:gd name="T12" fmla="*/ 1722 w 2009"/>
                <a:gd name="T13" fmla="*/ 273 h 1134"/>
                <a:gd name="T14" fmla="*/ 1748 w 2009"/>
                <a:gd name="T15" fmla="*/ 289 h 1134"/>
                <a:gd name="T16" fmla="*/ 1772 w 2009"/>
                <a:gd name="T17" fmla="*/ 307 h 1134"/>
                <a:gd name="T18" fmla="*/ 1792 w 2009"/>
                <a:gd name="T19" fmla="*/ 329 h 1134"/>
                <a:gd name="T20" fmla="*/ 1806 w 2009"/>
                <a:gd name="T21" fmla="*/ 355 h 1134"/>
                <a:gd name="T22" fmla="*/ 1807 w 2009"/>
                <a:gd name="T23" fmla="*/ 361 h 1134"/>
                <a:gd name="T24" fmla="*/ 1813 w 2009"/>
                <a:gd name="T25" fmla="*/ 373 h 1134"/>
                <a:gd name="T26" fmla="*/ 1821 w 2009"/>
                <a:gd name="T27" fmla="*/ 395 h 1134"/>
                <a:gd name="T28" fmla="*/ 1833 w 2009"/>
                <a:gd name="T29" fmla="*/ 422 h 1134"/>
                <a:gd name="T30" fmla="*/ 1847 w 2009"/>
                <a:gd name="T31" fmla="*/ 458 h 1134"/>
                <a:gd name="T32" fmla="*/ 1861 w 2009"/>
                <a:gd name="T33" fmla="*/ 498 h 1134"/>
                <a:gd name="T34" fmla="*/ 1879 w 2009"/>
                <a:gd name="T35" fmla="*/ 542 h 1134"/>
                <a:gd name="T36" fmla="*/ 1895 w 2009"/>
                <a:gd name="T37" fmla="*/ 590 h 1134"/>
                <a:gd name="T38" fmla="*/ 1913 w 2009"/>
                <a:gd name="T39" fmla="*/ 640 h 1134"/>
                <a:gd name="T40" fmla="*/ 1931 w 2009"/>
                <a:gd name="T41" fmla="*/ 692 h 1134"/>
                <a:gd name="T42" fmla="*/ 1947 w 2009"/>
                <a:gd name="T43" fmla="*/ 745 h 1134"/>
                <a:gd name="T44" fmla="*/ 1963 w 2009"/>
                <a:gd name="T45" fmla="*/ 797 h 1134"/>
                <a:gd name="T46" fmla="*/ 1977 w 2009"/>
                <a:gd name="T47" fmla="*/ 849 h 1134"/>
                <a:gd name="T48" fmla="*/ 1989 w 2009"/>
                <a:gd name="T49" fmla="*/ 901 h 1134"/>
                <a:gd name="T50" fmla="*/ 1999 w 2009"/>
                <a:gd name="T51" fmla="*/ 949 h 1134"/>
                <a:gd name="T52" fmla="*/ 2005 w 2009"/>
                <a:gd name="T53" fmla="*/ 993 h 1134"/>
                <a:gd name="T54" fmla="*/ 2009 w 2009"/>
                <a:gd name="T55" fmla="*/ 1032 h 1134"/>
                <a:gd name="T56" fmla="*/ 2007 w 2009"/>
                <a:gd name="T57" fmla="*/ 1066 h 1134"/>
                <a:gd name="T58" fmla="*/ 2003 w 2009"/>
                <a:gd name="T59" fmla="*/ 1094 h 1134"/>
                <a:gd name="T60" fmla="*/ 1993 w 2009"/>
                <a:gd name="T61" fmla="*/ 1116 h 1134"/>
                <a:gd name="T62" fmla="*/ 1977 w 2009"/>
                <a:gd name="T63" fmla="*/ 1130 h 1134"/>
                <a:gd name="T64" fmla="*/ 1955 w 2009"/>
                <a:gd name="T65" fmla="*/ 1134 h 1134"/>
                <a:gd name="T66" fmla="*/ 53 w 2009"/>
                <a:gd name="T67" fmla="*/ 1134 h 1134"/>
                <a:gd name="T68" fmla="*/ 32 w 2009"/>
                <a:gd name="T69" fmla="*/ 1130 h 1134"/>
                <a:gd name="T70" fmla="*/ 16 w 2009"/>
                <a:gd name="T71" fmla="*/ 1116 h 1134"/>
                <a:gd name="T72" fmla="*/ 6 w 2009"/>
                <a:gd name="T73" fmla="*/ 1094 h 1134"/>
                <a:gd name="T74" fmla="*/ 2 w 2009"/>
                <a:gd name="T75" fmla="*/ 1066 h 1134"/>
                <a:gd name="T76" fmla="*/ 0 w 2009"/>
                <a:gd name="T77" fmla="*/ 1032 h 1134"/>
                <a:gd name="T78" fmla="*/ 4 w 2009"/>
                <a:gd name="T79" fmla="*/ 993 h 1134"/>
                <a:gd name="T80" fmla="*/ 10 w 2009"/>
                <a:gd name="T81" fmla="*/ 949 h 1134"/>
                <a:gd name="T82" fmla="*/ 20 w 2009"/>
                <a:gd name="T83" fmla="*/ 901 h 1134"/>
                <a:gd name="T84" fmla="*/ 32 w 2009"/>
                <a:gd name="T85" fmla="*/ 849 h 1134"/>
                <a:gd name="T86" fmla="*/ 45 w 2009"/>
                <a:gd name="T87" fmla="*/ 797 h 1134"/>
                <a:gd name="T88" fmla="*/ 61 w 2009"/>
                <a:gd name="T89" fmla="*/ 745 h 1134"/>
                <a:gd name="T90" fmla="*/ 77 w 2009"/>
                <a:gd name="T91" fmla="*/ 692 h 1134"/>
                <a:gd name="T92" fmla="*/ 95 w 2009"/>
                <a:gd name="T93" fmla="*/ 640 h 1134"/>
                <a:gd name="T94" fmla="*/ 113 w 2009"/>
                <a:gd name="T95" fmla="*/ 590 h 1134"/>
                <a:gd name="T96" fmla="*/ 129 w 2009"/>
                <a:gd name="T97" fmla="*/ 542 h 1134"/>
                <a:gd name="T98" fmla="*/ 147 w 2009"/>
                <a:gd name="T99" fmla="*/ 498 h 1134"/>
                <a:gd name="T100" fmla="*/ 161 w 2009"/>
                <a:gd name="T101" fmla="*/ 458 h 1134"/>
                <a:gd name="T102" fmla="*/ 175 w 2009"/>
                <a:gd name="T103" fmla="*/ 422 h 1134"/>
                <a:gd name="T104" fmla="*/ 187 w 2009"/>
                <a:gd name="T105" fmla="*/ 395 h 1134"/>
                <a:gd name="T106" fmla="*/ 195 w 2009"/>
                <a:gd name="T107" fmla="*/ 373 h 1134"/>
                <a:gd name="T108" fmla="*/ 201 w 2009"/>
                <a:gd name="T109" fmla="*/ 361 h 1134"/>
                <a:gd name="T110" fmla="*/ 203 w 2009"/>
                <a:gd name="T111" fmla="*/ 355 h 1134"/>
                <a:gd name="T112" fmla="*/ 223 w 2009"/>
                <a:gd name="T113" fmla="*/ 323 h 1134"/>
                <a:gd name="T114" fmla="*/ 249 w 2009"/>
                <a:gd name="T115" fmla="*/ 297 h 1134"/>
                <a:gd name="T116" fmla="*/ 281 w 2009"/>
                <a:gd name="T117" fmla="*/ 277 h 1134"/>
                <a:gd name="T118" fmla="*/ 313 w 2009"/>
                <a:gd name="T119" fmla="*/ 261 h 1134"/>
                <a:gd name="T120" fmla="*/ 614 w 2009"/>
                <a:gd name="T121" fmla="*/ 121 h 1134"/>
                <a:gd name="T122" fmla="*/ 759 w 2009"/>
                <a:gd name="T123"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1134">
                  <a:moveTo>
                    <a:pt x="759" y="0"/>
                  </a:moveTo>
                  <a:lnTo>
                    <a:pt x="990" y="231"/>
                  </a:lnTo>
                  <a:lnTo>
                    <a:pt x="1018" y="231"/>
                  </a:lnTo>
                  <a:lnTo>
                    <a:pt x="1249" y="0"/>
                  </a:lnTo>
                  <a:lnTo>
                    <a:pt x="1395" y="121"/>
                  </a:lnTo>
                  <a:lnTo>
                    <a:pt x="1696" y="261"/>
                  </a:lnTo>
                  <a:lnTo>
                    <a:pt x="1722" y="273"/>
                  </a:lnTo>
                  <a:lnTo>
                    <a:pt x="1748" y="289"/>
                  </a:lnTo>
                  <a:lnTo>
                    <a:pt x="1772" y="307"/>
                  </a:lnTo>
                  <a:lnTo>
                    <a:pt x="1792" y="329"/>
                  </a:lnTo>
                  <a:lnTo>
                    <a:pt x="1806" y="355"/>
                  </a:lnTo>
                  <a:lnTo>
                    <a:pt x="1807" y="361"/>
                  </a:lnTo>
                  <a:lnTo>
                    <a:pt x="1813" y="373"/>
                  </a:lnTo>
                  <a:lnTo>
                    <a:pt x="1821" y="395"/>
                  </a:lnTo>
                  <a:lnTo>
                    <a:pt x="1833" y="422"/>
                  </a:lnTo>
                  <a:lnTo>
                    <a:pt x="1847" y="458"/>
                  </a:lnTo>
                  <a:lnTo>
                    <a:pt x="1861" y="498"/>
                  </a:lnTo>
                  <a:lnTo>
                    <a:pt x="1879" y="542"/>
                  </a:lnTo>
                  <a:lnTo>
                    <a:pt x="1895" y="590"/>
                  </a:lnTo>
                  <a:lnTo>
                    <a:pt x="1913" y="640"/>
                  </a:lnTo>
                  <a:lnTo>
                    <a:pt x="1931" y="692"/>
                  </a:lnTo>
                  <a:lnTo>
                    <a:pt x="1947" y="745"/>
                  </a:lnTo>
                  <a:lnTo>
                    <a:pt x="1963" y="797"/>
                  </a:lnTo>
                  <a:lnTo>
                    <a:pt x="1977" y="849"/>
                  </a:lnTo>
                  <a:lnTo>
                    <a:pt x="1989" y="901"/>
                  </a:lnTo>
                  <a:lnTo>
                    <a:pt x="1999" y="949"/>
                  </a:lnTo>
                  <a:lnTo>
                    <a:pt x="2005" y="993"/>
                  </a:lnTo>
                  <a:lnTo>
                    <a:pt x="2009" y="1032"/>
                  </a:lnTo>
                  <a:lnTo>
                    <a:pt x="2007" y="1066"/>
                  </a:lnTo>
                  <a:lnTo>
                    <a:pt x="2003" y="1094"/>
                  </a:lnTo>
                  <a:lnTo>
                    <a:pt x="1993" y="1116"/>
                  </a:lnTo>
                  <a:lnTo>
                    <a:pt x="1977" y="1130"/>
                  </a:lnTo>
                  <a:lnTo>
                    <a:pt x="1955" y="1134"/>
                  </a:lnTo>
                  <a:lnTo>
                    <a:pt x="53" y="1134"/>
                  </a:lnTo>
                  <a:lnTo>
                    <a:pt x="32" y="1130"/>
                  </a:lnTo>
                  <a:lnTo>
                    <a:pt x="16" y="1116"/>
                  </a:lnTo>
                  <a:lnTo>
                    <a:pt x="6" y="1094"/>
                  </a:lnTo>
                  <a:lnTo>
                    <a:pt x="2" y="1066"/>
                  </a:lnTo>
                  <a:lnTo>
                    <a:pt x="0" y="1032"/>
                  </a:lnTo>
                  <a:lnTo>
                    <a:pt x="4" y="993"/>
                  </a:lnTo>
                  <a:lnTo>
                    <a:pt x="10" y="949"/>
                  </a:lnTo>
                  <a:lnTo>
                    <a:pt x="20" y="901"/>
                  </a:lnTo>
                  <a:lnTo>
                    <a:pt x="32" y="849"/>
                  </a:lnTo>
                  <a:lnTo>
                    <a:pt x="45" y="797"/>
                  </a:lnTo>
                  <a:lnTo>
                    <a:pt x="61" y="745"/>
                  </a:lnTo>
                  <a:lnTo>
                    <a:pt x="77" y="692"/>
                  </a:lnTo>
                  <a:lnTo>
                    <a:pt x="95" y="640"/>
                  </a:lnTo>
                  <a:lnTo>
                    <a:pt x="113" y="590"/>
                  </a:lnTo>
                  <a:lnTo>
                    <a:pt x="129" y="542"/>
                  </a:lnTo>
                  <a:lnTo>
                    <a:pt x="147" y="498"/>
                  </a:lnTo>
                  <a:lnTo>
                    <a:pt x="161" y="458"/>
                  </a:lnTo>
                  <a:lnTo>
                    <a:pt x="175" y="422"/>
                  </a:lnTo>
                  <a:lnTo>
                    <a:pt x="187" y="395"/>
                  </a:lnTo>
                  <a:lnTo>
                    <a:pt x="195" y="373"/>
                  </a:lnTo>
                  <a:lnTo>
                    <a:pt x="201" y="361"/>
                  </a:lnTo>
                  <a:lnTo>
                    <a:pt x="203" y="355"/>
                  </a:lnTo>
                  <a:lnTo>
                    <a:pt x="223" y="323"/>
                  </a:lnTo>
                  <a:lnTo>
                    <a:pt x="249" y="297"/>
                  </a:lnTo>
                  <a:lnTo>
                    <a:pt x="281" y="277"/>
                  </a:lnTo>
                  <a:lnTo>
                    <a:pt x="313" y="261"/>
                  </a:lnTo>
                  <a:lnTo>
                    <a:pt x="614" y="121"/>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62" name="Freeform 118">
              <a:extLst>
                <a:ext uri="{FF2B5EF4-FFF2-40B4-BE49-F238E27FC236}">
                  <a16:creationId xmlns:a16="http://schemas.microsoft.com/office/drawing/2014/main" id="{1D273CC4-DFF4-40F4-99A1-1754D334F12A}"/>
                </a:ext>
              </a:extLst>
            </p:cNvPr>
            <p:cNvSpPr>
              <a:spLocks/>
            </p:cNvSpPr>
            <p:nvPr/>
          </p:nvSpPr>
          <p:spPr bwMode="auto">
            <a:xfrm>
              <a:off x="-176212" y="4249738"/>
              <a:ext cx="860425" cy="1031875"/>
            </a:xfrm>
            <a:custGeom>
              <a:avLst/>
              <a:gdLst>
                <a:gd name="T0" fmla="*/ 542 w 1084"/>
                <a:gd name="T1" fmla="*/ 0 h 1300"/>
                <a:gd name="T2" fmla="*/ 628 w 1084"/>
                <a:gd name="T3" fmla="*/ 4 h 1300"/>
                <a:gd name="T4" fmla="*/ 706 w 1084"/>
                <a:gd name="T5" fmla="*/ 14 h 1300"/>
                <a:gd name="T6" fmla="*/ 775 w 1084"/>
                <a:gd name="T7" fmla="*/ 30 h 1300"/>
                <a:gd name="T8" fmla="*/ 837 w 1084"/>
                <a:gd name="T9" fmla="*/ 54 h 1300"/>
                <a:gd name="T10" fmla="*/ 891 w 1084"/>
                <a:gd name="T11" fmla="*/ 84 h 1300"/>
                <a:gd name="T12" fmla="*/ 939 w 1084"/>
                <a:gd name="T13" fmla="*/ 122 h 1300"/>
                <a:gd name="T14" fmla="*/ 979 w 1084"/>
                <a:gd name="T15" fmla="*/ 163 h 1300"/>
                <a:gd name="T16" fmla="*/ 1013 w 1084"/>
                <a:gd name="T17" fmla="*/ 211 h 1300"/>
                <a:gd name="T18" fmla="*/ 1041 w 1084"/>
                <a:gd name="T19" fmla="*/ 265 h 1300"/>
                <a:gd name="T20" fmla="*/ 1060 w 1084"/>
                <a:gd name="T21" fmla="*/ 325 h 1300"/>
                <a:gd name="T22" fmla="*/ 1074 w 1084"/>
                <a:gd name="T23" fmla="*/ 389 h 1300"/>
                <a:gd name="T24" fmla="*/ 1082 w 1084"/>
                <a:gd name="T25" fmla="*/ 458 h 1300"/>
                <a:gd name="T26" fmla="*/ 1084 w 1084"/>
                <a:gd name="T27" fmla="*/ 532 h 1300"/>
                <a:gd name="T28" fmla="*/ 1078 w 1084"/>
                <a:gd name="T29" fmla="*/ 634 h 1300"/>
                <a:gd name="T30" fmla="*/ 1064 w 1084"/>
                <a:gd name="T31" fmla="*/ 728 h 1300"/>
                <a:gd name="T32" fmla="*/ 1045 w 1084"/>
                <a:gd name="T33" fmla="*/ 815 h 1300"/>
                <a:gd name="T34" fmla="*/ 1015 w 1084"/>
                <a:gd name="T35" fmla="*/ 895 h 1300"/>
                <a:gd name="T36" fmla="*/ 981 w 1084"/>
                <a:gd name="T37" fmla="*/ 969 h 1300"/>
                <a:gd name="T38" fmla="*/ 941 w 1084"/>
                <a:gd name="T39" fmla="*/ 1037 h 1300"/>
                <a:gd name="T40" fmla="*/ 897 w 1084"/>
                <a:gd name="T41" fmla="*/ 1096 h 1300"/>
                <a:gd name="T42" fmla="*/ 851 w 1084"/>
                <a:gd name="T43" fmla="*/ 1150 h 1300"/>
                <a:gd name="T44" fmla="*/ 801 w 1084"/>
                <a:gd name="T45" fmla="*/ 1194 h 1300"/>
                <a:gd name="T46" fmla="*/ 750 w 1084"/>
                <a:gd name="T47" fmla="*/ 1232 h 1300"/>
                <a:gd name="T48" fmla="*/ 698 w 1084"/>
                <a:gd name="T49" fmla="*/ 1262 h 1300"/>
                <a:gd name="T50" fmla="*/ 644 w 1084"/>
                <a:gd name="T51" fmla="*/ 1284 h 1300"/>
                <a:gd name="T52" fmla="*/ 592 w 1084"/>
                <a:gd name="T53" fmla="*/ 1296 h 1300"/>
                <a:gd name="T54" fmla="*/ 542 w 1084"/>
                <a:gd name="T55" fmla="*/ 1300 h 1300"/>
                <a:gd name="T56" fmla="*/ 484 w 1084"/>
                <a:gd name="T57" fmla="*/ 1296 h 1300"/>
                <a:gd name="T58" fmla="*/ 429 w 1084"/>
                <a:gd name="T59" fmla="*/ 1284 h 1300"/>
                <a:gd name="T60" fmla="*/ 373 w 1084"/>
                <a:gd name="T61" fmla="*/ 1262 h 1300"/>
                <a:gd name="T62" fmla="*/ 319 w 1084"/>
                <a:gd name="T63" fmla="*/ 1232 h 1300"/>
                <a:gd name="T64" fmla="*/ 267 w 1084"/>
                <a:gd name="T65" fmla="*/ 1194 h 1300"/>
                <a:gd name="T66" fmla="*/ 217 w 1084"/>
                <a:gd name="T67" fmla="*/ 1150 h 1300"/>
                <a:gd name="T68" fmla="*/ 171 w 1084"/>
                <a:gd name="T69" fmla="*/ 1096 h 1300"/>
                <a:gd name="T70" fmla="*/ 132 w 1084"/>
                <a:gd name="T71" fmla="*/ 1037 h 1300"/>
                <a:gd name="T72" fmla="*/ 94 w 1084"/>
                <a:gd name="T73" fmla="*/ 969 h 1300"/>
                <a:gd name="T74" fmla="*/ 62 w 1084"/>
                <a:gd name="T75" fmla="*/ 895 h 1300"/>
                <a:gd name="T76" fmla="*/ 36 w 1084"/>
                <a:gd name="T77" fmla="*/ 815 h 1300"/>
                <a:gd name="T78" fmla="*/ 18 w 1084"/>
                <a:gd name="T79" fmla="*/ 728 h 1300"/>
                <a:gd name="T80" fmla="*/ 4 w 1084"/>
                <a:gd name="T81" fmla="*/ 634 h 1300"/>
                <a:gd name="T82" fmla="*/ 0 w 1084"/>
                <a:gd name="T83" fmla="*/ 532 h 1300"/>
                <a:gd name="T84" fmla="*/ 2 w 1084"/>
                <a:gd name="T85" fmla="*/ 458 h 1300"/>
                <a:gd name="T86" fmla="*/ 10 w 1084"/>
                <a:gd name="T87" fmla="*/ 389 h 1300"/>
                <a:gd name="T88" fmla="*/ 24 w 1084"/>
                <a:gd name="T89" fmla="*/ 325 h 1300"/>
                <a:gd name="T90" fmla="*/ 44 w 1084"/>
                <a:gd name="T91" fmla="*/ 265 h 1300"/>
                <a:gd name="T92" fmla="*/ 72 w 1084"/>
                <a:gd name="T93" fmla="*/ 211 h 1300"/>
                <a:gd name="T94" fmla="*/ 106 w 1084"/>
                <a:gd name="T95" fmla="*/ 163 h 1300"/>
                <a:gd name="T96" fmla="*/ 146 w 1084"/>
                <a:gd name="T97" fmla="*/ 122 h 1300"/>
                <a:gd name="T98" fmla="*/ 193 w 1084"/>
                <a:gd name="T99" fmla="*/ 84 h 1300"/>
                <a:gd name="T100" fmla="*/ 247 w 1084"/>
                <a:gd name="T101" fmla="*/ 54 h 1300"/>
                <a:gd name="T102" fmla="*/ 309 w 1084"/>
                <a:gd name="T103" fmla="*/ 30 h 1300"/>
                <a:gd name="T104" fmla="*/ 379 w 1084"/>
                <a:gd name="T105" fmla="*/ 14 h 1300"/>
                <a:gd name="T106" fmla="*/ 457 w 1084"/>
                <a:gd name="T107" fmla="*/ 4 h 1300"/>
                <a:gd name="T108" fmla="*/ 542 w 1084"/>
                <a:gd name="T109"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4" h="1300">
                  <a:moveTo>
                    <a:pt x="542" y="0"/>
                  </a:moveTo>
                  <a:lnTo>
                    <a:pt x="628" y="4"/>
                  </a:lnTo>
                  <a:lnTo>
                    <a:pt x="706" y="14"/>
                  </a:lnTo>
                  <a:lnTo>
                    <a:pt x="775" y="30"/>
                  </a:lnTo>
                  <a:lnTo>
                    <a:pt x="837" y="54"/>
                  </a:lnTo>
                  <a:lnTo>
                    <a:pt x="891" y="84"/>
                  </a:lnTo>
                  <a:lnTo>
                    <a:pt x="939" y="122"/>
                  </a:lnTo>
                  <a:lnTo>
                    <a:pt x="979" y="163"/>
                  </a:lnTo>
                  <a:lnTo>
                    <a:pt x="1013" y="211"/>
                  </a:lnTo>
                  <a:lnTo>
                    <a:pt x="1041" y="265"/>
                  </a:lnTo>
                  <a:lnTo>
                    <a:pt x="1060" y="325"/>
                  </a:lnTo>
                  <a:lnTo>
                    <a:pt x="1074" y="389"/>
                  </a:lnTo>
                  <a:lnTo>
                    <a:pt x="1082" y="458"/>
                  </a:lnTo>
                  <a:lnTo>
                    <a:pt x="1084" y="532"/>
                  </a:lnTo>
                  <a:lnTo>
                    <a:pt x="1078" y="634"/>
                  </a:lnTo>
                  <a:lnTo>
                    <a:pt x="1064" y="728"/>
                  </a:lnTo>
                  <a:lnTo>
                    <a:pt x="1045" y="815"/>
                  </a:lnTo>
                  <a:lnTo>
                    <a:pt x="1015" y="895"/>
                  </a:lnTo>
                  <a:lnTo>
                    <a:pt x="981" y="969"/>
                  </a:lnTo>
                  <a:lnTo>
                    <a:pt x="941" y="1037"/>
                  </a:lnTo>
                  <a:lnTo>
                    <a:pt x="897" y="1096"/>
                  </a:lnTo>
                  <a:lnTo>
                    <a:pt x="851" y="1150"/>
                  </a:lnTo>
                  <a:lnTo>
                    <a:pt x="801" y="1194"/>
                  </a:lnTo>
                  <a:lnTo>
                    <a:pt x="750" y="1232"/>
                  </a:lnTo>
                  <a:lnTo>
                    <a:pt x="698" y="1262"/>
                  </a:lnTo>
                  <a:lnTo>
                    <a:pt x="644" y="1284"/>
                  </a:lnTo>
                  <a:lnTo>
                    <a:pt x="592" y="1296"/>
                  </a:lnTo>
                  <a:lnTo>
                    <a:pt x="542" y="1300"/>
                  </a:lnTo>
                  <a:lnTo>
                    <a:pt x="484" y="1296"/>
                  </a:lnTo>
                  <a:lnTo>
                    <a:pt x="429" y="1284"/>
                  </a:lnTo>
                  <a:lnTo>
                    <a:pt x="373" y="1262"/>
                  </a:lnTo>
                  <a:lnTo>
                    <a:pt x="319" y="1232"/>
                  </a:lnTo>
                  <a:lnTo>
                    <a:pt x="267" y="1194"/>
                  </a:lnTo>
                  <a:lnTo>
                    <a:pt x="217" y="1150"/>
                  </a:lnTo>
                  <a:lnTo>
                    <a:pt x="171" y="1096"/>
                  </a:lnTo>
                  <a:lnTo>
                    <a:pt x="132" y="1037"/>
                  </a:lnTo>
                  <a:lnTo>
                    <a:pt x="94" y="969"/>
                  </a:lnTo>
                  <a:lnTo>
                    <a:pt x="62" y="895"/>
                  </a:lnTo>
                  <a:lnTo>
                    <a:pt x="36" y="815"/>
                  </a:lnTo>
                  <a:lnTo>
                    <a:pt x="18" y="728"/>
                  </a:lnTo>
                  <a:lnTo>
                    <a:pt x="4" y="634"/>
                  </a:lnTo>
                  <a:lnTo>
                    <a:pt x="0" y="532"/>
                  </a:lnTo>
                  <a:lnTo>
                    <a:pt x="2" y="458"/>
                  </a:lnTo>
                  <a:lnTo>
                    <a:pt x="10" y="389"/>
                  </a:lnTo>
                  <a:lnTo>
                    <a:pt x="24" y="325"/>
                  </a:lnTo>
                  <a:lnTo>
                    <a:pt x="44" y="265"/>
                  </a:lnTo>
                  <a:lnTo>
                    <a:pt x="72" y="211"/>
                  </a:lnTo>
                  <a:lnTo>
                    <a:pt x="106" y="163"/>
                  </a:lnTo>
                  <a:lnTo>
                    <a:pt x="146" y="122"/>
                  </a:lnTo>
                  <a:lnTo>
                    <a:pt x="193" y="84"/>
                  </a:lnTo>
                  <a:lnTo>
                    <a:pt x="247" y="54"/>
                  </a:lnTo>
                  <a:lnTo>
                    <a:pt x="309" y="30"/>
                  </a:lnTo>
                  <a:lnTo>
                    <a:pt x="379" y="14"/>
                  </a:lnTo>
                  <a:lnTo>
                    <a:pt x="457" y="4"/>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63" name="Freeform 119">
              <a:extLst>
                <a:ext uri="{FF2B5EF4-FFF2-40B4-BE49-F238E27FC236}">
                  <a16:creationId xmlns:a16="http://schemas.microsoft.com/office/drawing/2014/main" id="{4E3586D6-7F07-44E7-91D6-BBE65FD779D4}"/>
                </a:ext>
              </a:extLst>
            </p:cNvPr>
            <p:cNvSpPr>
              <a:spLocks/>
            </p:cNvSpPr>
            <p:nvPr/>
          </p:nvSpPr>
          <p:spPr bwMode="auto">
            <a:xfrm>
              <a:off x="-806450" y="1793876"/>
              <a:ext cx="542925" cy="784225"/>
            </a:xfrm>
            <a:custGeom>
              <a:avLst/>
              <a:gdLst>
                <a:gd name="T0" fmla="*/ 50 w 683"/>
                <a:gd name="T1" fmla="*/ 0 h 987"/>
                <a:gd name="T2" fmla="*/ 70 w 683"/>
                <a:gd name="T3" fmla="*/ 2 h 987"/>
                <a:gd name="T4" fmla="*/ 89 w 683"/>
                <a:gd name="T5" fmla="*/ 10 h 987"/>
                <a:gd name="T6" fmla="*/ 662 w 683"/>
                <a:gd name="T7" fmla="*/ 449 h 987"/>
                <a:gd name="T8" fmla="*/ 673 w 683"/>
                <a:gd name="T9" fmla="*/ 461 h 987"/>
                <a:gd name="T10" fmla="*/ 681 w 683"/>
                <a:gd name="T11" fmla="*/ 477 h 987"/>
                <a:gd name="T12" fmla="*/ 683 w 683"/>
                <a:gd name="T13" fmla="*/ 495 h 987"/>
                <a:gd name="T14" fmla="*/ 681 w 683"/>
                <a:gd name="T15" fmla="*/ 511 h 987"/>
                <a:gd name="T16" fmla="*/ 673 w 683"/>
                <a:gd name="T17" fmla="*/ 527 h 987"/>
                <a:gd name="T18" fmla="*/ 662 w 683"/>
                <a:gd name="T19" fmla="*/ 539 h 987"/>
                <a:gd name="T20" fmla="*/ 89 w 683"/>
                <a:gd name="T21" fmla="*/ 977 h 987"/>
                <a:gd name="T22" fmla="*/ 74 w 683"/>
                <a:gd name="T23" fmla="*/ 985 h 987"/>
                <a:gd name="T24" fmla="*/ 56 w 683"/>
                <a:gd name="T25" fmla="*/ 987 h 987"/>
                <a:gd name="T26" fmla="*/ 42 w 683"/>
                <a:gd name="T27" fmla="*/ 987 h 987"/>
                <a:gd name="T28" fmla="*/ 30 w 683"/>
                <a:gd name="T29" fmla="*/ 981 h 987"/>
                <a:gd name="T30" fmla="*/ 14 w 683"/>
                <a:gd name="T31" fmla="*/ 969 h 987"/>
                <a:gd name="T32" fmla="*/ 4 w 683"/>
                <a:gd name="T33" fmla="*/ 951 h 987"/>
                <a:gd name="T34" fmla="*/ 0 w 683"/>
                <a:gd name="T35" fmla="*/ 931 h 987"/>
                <a:gd name="T36" fmla="*/ 0 w 683"/>
                <a:gd name="T37" fmla="*/ 56 h 987"/>
                <a:gd name="T38" fmla="*/ 4 w 683"/>
                <a:gd name="T39" fmla="*/ 36 h 987"/>
                <a:gd name="T40" fmla="*/ 14 w 683"/>
                <a:gd name="T41" fmla="*/ 18 h 987"/>
                <a:gd name="T42" fmla="*/ 30 w 683"/>
                <a:gd name="T43" fmla="*/ 6 h 987"/>
                <a:gd name="T44" fmla="*/ 50 w 683"/>
                <a:gd name="T45"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3" h="987">
                  <a:moveTo>
                    <a:pt x="50" y="0"/>
                  </a:moveTo>
                  <a:lnTo>
                    <a:pt x="70" y="2"/>
                  </a:lnTo>
                  <a:lnTo>
                    <a:pt x="89" y="10"/>
                  </a:lnTo>
                  <a:lnTo>
                    <a:pt x="662" y="449"/>
                  </a:lnTo>
                  <a:lnTo>
                    <a:pt x="673" y="461"/>
                  </a:lnTo>
                  <a:lnTo>
                    <a:pt x="681" y="477"/>
                  </a:lnTo>
                  <a:lnTo>
                    <a:pt x="683" y="495"/>
                  </a:lnTo>
                  <a:lnTo>
                    <a:pt x="681" y="511"/>
                  </a:lnTo>
                  <a:lnTo>
                    <a:pt x="673" y="527"/>
                  </a:lnTo>
                  <a:lnTo>
                    <a:pt x="662" y="539"/>
                  </a:lnTo>
                  <a:lnTo>
                    <a:pt x="89" y="977"/>
                  </a:lnTo>
                  <a:lnTo>
                    <a:pt x="74" y="985"/>
                  </a:lnTo>
                  <a:lnTo>
                    <a:pt x="56" y="987"/>
                  </a:lnTo>
                  <a:lnTo>
                    <a:pt x="42" y="987"/>
                  </a:lnTo>
                  <a:lnTo>
                    <a:pt x="30" y="981"/>
                  </a:lnTo>
                  <a:lnTo>
                    <a:pt x="14" y="969"/>
                  </a:lnTo>
                  <a:lnTo>
                    <a:pt x="4" y="951"/>
                  </a:lnTo>
                  <a:lnTo>
                    <a:pt x="0" y="931"/>
                  </a:lnTo>
                  <a:lnTo>
                    <a:pt x="0" y="56"/>
                  </a:lnTo>
                  <a:lnTo>
                    <a:pt x="4" y="36"/>
                  </a:lnTo>
                  <a:lnTo>
                    <a:pt x="14" y="18"/>
                  </a:lnTo>
                  <a:lnTo>
                    <a:pt x="30" y="6"/>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64" name="Freeform 120">
              <a:extLst>
                <a:ext uri="{FF2B5EF4-FFF2-40B4-BE49-F238E27FC236}">
                  <a16:creationId xmlns:a16="http://schemas.microsoft.com/office/drawing/2014/main" id="{E9A87C7A-06F6-4514-A348-A5CAEA1A63DA}"/>
                </a:ext>
              </a:extLst>
            </p:cNvPr>
            <p:cNvSpPr>
              <a:spLocks noEditPoints="1"/>
            </p:cNvSpPr>
            <p:nvPr/>
          </p:nvSpPr>
          <p:spPr bwMode="auto">
            <a:xfrm>
              <a:off x="-3025775" y="928688"/>
              <a:ext cx="4784726" cy="2514600"/>
            </a:xfrm>
            <a:custGeom>
              <a:avLst/>
              <a:gdLst>
                <a:gd name="T0" fmla="*/ 2910 w 6030"/>
                <a:gd name="T1" fmla="*/ 688 h 3167"/>
                <a:gd name="T2" fmla="*/ 2711 w 6030"/>
                <a:gd name="T3" fmla="*/ 734 h 3167"/>
                <a:gd name="T4" fmla="*/ 2532 w 6030"/>
                <a:gd name="T5" fmla="*/ 821 h 3167"/>
                <a:gd name="T6" fmla="*/ 2378 w 6030"/>
                <a:gd name="T7" fmla="*/ 945 h 3167"/>
                <a:gd name="T8" fmla="*/ 2253 w 6030"/>
                <a:gd name="T9" fmla="*/ 1100 h 3167"/>
                <a:gd name="T10" fmla="*/ 2165 w 6030"/>
                <a:gd name="T11" fmla="*/ 1280 h 3167"/>
                <a:gd name="T12" fmla="*/ 2119 w 6030"/>
                <a:gd name="T13" fmla="*/ 1479 h 3167"/>
                <a:gd name="T14" fmla="*/ 2119 w 6030"/>
                <a:gd name="T15" fmla="*/ 1688 h 3167"/>
                <a:gd name="T16" fmla="*/ 2165 w 6030"/>
                <a:gd name="T17" fmla="*/ 1888 h 3167"/>
                <a:gd name="T18" fmla="*/ 2253 w 6030"/>
                <a:gd name="T19" fmla="*/ 2067 h 3167"/>
                <a:gd name="T20" fmla="*/ 2378 w 6030"/>
                <a:gd name="T21" fmla="*/ 2223 h 3167"/>
                <a:gd name="T22" fmla="*/ 2532 w 6030"/>
                <a:gd name="T23" fmla="*/ 2346 h 3167"/>
                <a:gd name="T24" fmla="*/ 2711 w 6030"/>
                <a:gd name="T25" fmla="*/ 2434 h 3167"/>
                <a:gd name="T26" fmla="*/ 2910 w 6030"/>
                <a:gd name="T27" fmla="*/ 2480 h 3167"/>
                <a:gd name="T28" fmla="*/ 3120 w 6030"/>
                <a:gd name="T29" fmla="*/ 2480 h 3167"/>
                <a:gd name="T30" fmla="*/ 3319 w 6030"/>
                <a:gd name="T31" fmla="*/ 2434 h 3167"/>
                <a:gd name="T32" fmla="*/ 3498 w 6030"/>
                <a:gd name="T33" fmla="*/ 2346 h 3167"/>
                <a:gd name="T34" fmla="*/ 3654 w 6030"/>
                <a:gd name="T35" fmla="*/ 2223 h 3167"/>
                <a:gd name="T36" fmla="*/ 3777 w 6030"/>
                <a:gd name="T37" fmla="*/ 2067 h 3167"/>
                <a:gd name="T38" fmla="*/ 3865 w 6030"/>
                <a:gd name="T39" fmla="*/ 1888 h 3167"/>
                <a:gd name="T40" fmla="*/ 3911 w 6030"/>
                <a:gd name="T41" fmla="*/ 1688 h 3167"/>
                <a:gd name="T42" fmla="*/ 3911 w 6030"/>
                <a:gd name="T43" fmla="*/ 1479 h 3167"/>
                <a:gd name="T44" fmla="*/ 3865 w 6030"/>
                <a:gd name="T45" fmla="*/ 1280 h 3167"/>
                <a:gd name="T46" fmla="*/ 3777 w 6030"/>
                <a:gd name="T47" fmla="*/ 1100 h 3167"/>
                <a:gd name="T48" fmla="*/ 3654 w 6030"/>
                <a:gd name="T49" fmla="*/ 945 h 3167"/>
                <a:gd name="T50" fmla="*/ 3498 w 6030"/>
                <a:gd name="T51" fmla="*/ 821 h 3167"/>
                <a:gd name="T52" fmla="*/ 3319 w 6030"/>
                <a:gd name="T53" fmla="*/ 734 h 3167"/>
                <a:gd name="T54" fmla="*/ 3120 w 6030"/>
                <a:gd name="T55" fmla="*/ 688 h 3167"/>
                <a:gd name="T56" fmla="*/ 78 w 6030"/>
                <a:gd name="T57" fmla="*/ 0 h 3167"/>
                <a:gd name="T58" fmla="*/ 5976 w 6030"/>
                <a:gd name="T59" fmla="*/ 4 h 3167"/>
                <a:gd name="T60" fmla="*/ 6014 w 6030"/>
                <a:gd name="T61" fmla="*/ 32 h 3167"/>
                <a:gd name="T62" fmla="*/ 6030 w 6030"/>
                <a:gd name="T63" fmla="*/ 78 h 3167"/>
                <a:gd name="T64" fmla="*/ 6026 w 6030"/>
                <a:gd name="T65" fmla="*/ 3114 h 3167"/>
                <a:gd name="T66" fmla="*/ 5998 w 6030"/>
                <a:gd name="T67" fmla="*/ 3151 h 3167"/>
                <a:gd name="T68" fmla="*/ 5952 w 6030"/>
                <a:gd name="T69" fmla="*/ 3167 h 3167"/>
                <a:gd name="T70" fmla="*/ 54 w 6030"/>
                <a:gd name="T71" fmla="*/ 3163 h 3167"/>
                <a:gd name="T72" fmla="*/ 16 w 6030"/>
                <a:gd name="T73" fmla="*/ 3135 h 3167"/>
                <a:gd name="T74" fmla="*/ 0 w 6030"/>
                <a:gd name="T75" fmla="*/ 3090 h 3167"/>
                <a:gd name="T76" fmla="*/ 4 w 6030"/>
                <a:gd name="T77" fmla="*/ 54 h 3167"/>
                <a:gd name="T78" fmla="*/ 32 w 6030"/>
                <a:gd name="T79" fmla="*/ 16 h 3167"/>
                <a:gd name="T80" fmla="*/ 78 w 6030"/>
                <a:gd name="T81" fmla="*/ 0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30" h="3167">
                  <a:moveTo>
                    <a:pt x="3016" y="682"/>
                  </a:moveTo>
                  <a:lnTo>
                    <a:pt x="2910" y="688"/>
                  </a:lnTo>
                  <a:lnTo>
                    <a:pt x="2809" y="706"/>
                  </a:lnTo>
                  <a:lnTo>
                    <a:pt x="2711" y="734"/>
                  </a:lnTo>
                  <a:lnTo>
                    <a:pt x="2619" y="773"/>
                  </a:lnTo>
                  <a:lnTo>
                    <a:pt x="2532" y="821"/>
                  </a:lnTo>
                  <a:lnTo>
                    <a:pt x="2450" y="879"/>
                  </a:lnTo>
                  <a:lnTo>
                    <a:pt x="2378" y="945"/>
                  </a:lnTo>
                  <a:lnTo>
                    <a:pt x="2310" y="1019"/>
                  </a:lnTo>
                  <a:lnTo>
                    <a:pt x="2253" y="1100"/>
                  </a:lnTo>
                  <a:lnTo>
                    <a:pt x="2205" y="1186"/>
                  </a:lnTo>
                  <a:lnTo>
                    <a:pt x="2165" y="1280"/>
                  </a:lnTo>
                  <a:lnTo>
                    <a:pt x="2137" y="1377"/>
                  </a:lnTo>
                  <a:lnTo>
                    <a:pt x="2119" y="1479"/>
                  </a:lnTo>
                  <a:lnTo>
                    <a:pt x="2113" y="1585"/>
                  </a:lnTo>
                  <a:lnTo>
                    <a:pt x="2119" y="1688"/>
                  </a:lnTo>
                  <a:lnTo>
                    <a:pt x="2137" y="1790"/>
                  </a:lnTo>
                  <a:lnTo>
                    <a:pt x="2165" y="1888"/>
                  </a:lnTo>
                  <a:lnTo>
                    <a:pt x="2205" y="1981"/>
                  </a:lnTo>
                  <a:lnTo>
                    <a:pt x="2253" y="2067"/>
                  </a:lnTo>
                  <a:lnTo>
                    <a:pt x="2310" y="2149"/>
                  </a:lnTo>
                  <a:lnTo>
                    <a:pt x="2378" y="2223"/>
                  </a:lnTo>
                  <a:lnTo>
                    <a:pt x="2450" y="2288"/>
                  </a:lnTo>
                  <a:lnTo>
                    <a:pt x="2532" y="2346"/>
                  </a:lnTo>
                  <a:lnTo>
                    <a:pt x="2619" y="2394"/>
                  </a:lnTo>
                  <a:lnTo>
                    <a:pt x="2711" y="2434"/>
                  </a:lnTo>
                  <a:lnTo>
                    <a:pt x="2809" y="2462"/>
                  </a:lnTo>
                  <a:lnTo>
                    <a:pt x="2910" y="2480"/>
                  </a:lnTo>
                  <a:lnTo>
                    <a:pt x="3016" y="2486"/>
                  </a:lnTo>
                  <a:lnTo>
                    <a:pt x="3120" y="2480"/>
                  </a:lnTo>
                  <a:lnTo>
                    <a:pt x="3221" y="2462"/>
                  </a:lnTo>
                  <a:lnTo>
                    <a:pt x="3319" y="2434"/>
                  </a:lnTo>
                  <a:lnTo>
                    <a:pt x="3413" y="2394"/>
                  </a:lnTo>
                  <a:lnTo>
                    <a:pt x="3498" y="2346"/>
                  </a:lnTo>
                  <a:lnTo>
                    <a:pt x="3580" y="2288"/>
                  </a:lnTo>
                  <a:lnTo>
                    <a:pt x="3654" y="2223"/>
                  </a:lnTo>
                  <a:lnTo>
                    <a:pt x="3720" y="2149"/>
                  </a:lnTo>
                  <a:lnTo>
                    <a:pt x="3777" y="2067"/>
                  </a:lnTo>
                  <a:lnTo>
                    <a:pt x="3825" y="1981"/>
                  </a:lnTo>
                  <a:lnTo>
                    <a:pt x="3865" y="1888"/>
                  </a:lnTo>
                  <a:lnTo>
                    <a:pt x="3893" y="1790"/>
                  </a:lnTo>
                  <a:lnTo>
                    <a:pt x="3911" y="1688"/>
                  </a:lnTo>
                  <a:lnTo>
                    <a:pt x="3917" y="1585"/>
                  </a:lnTo>
                  <a:lnTo>
                    <a:pt x="3911" y="1479"/>
                  </a:lnTo>
                  <a:lnTo>
                    <a:pt x="3893" y="1377"/>
                  </a:lnTo>
                  <a:lnTo>
                    <a:pt x="3865" y="1280"/>
                  </a:lnTo>
                  <a:lnTo>
                    <a:pt x="3825" y="1186"/>
                  </a:lnTo>
                  <a:lnTo>
                    <a:pt x="3777" y="1100"/>
                  </a:lnTo>
                  <a:lnTo>
                    <a:pt x="3720" y="1019"/>
                  </a:lnTo>
                  <a:lnTo>
                    <a:pt x="3654" y="945"/>
                  </a:lnTo>
                  <a:lnTo>
                    <a:pt x="3580" y="879"/>
                  </a:lnTo>
                  <a:lnTo>
                    <a:pt x="3498" y="821"/>
                  </a:lnTo>
                  <a:lnTo>
                    <a:pt x="3413" y="773"/>
                  </a:lnTo>
                  <a:lnTo>
                    <a:pt x="3319" y="734"/>
                  </a:lnTo>
                  <a:lnTo>
                    <a:pt x="3221" y="706"/>
                  </a:lnTo>
                  <a:lnTo>
                    <a:pt x="3120" y="688"/>
                  </a:lnTo>
                  <a:lnTo>
                    <a:pt x="3016" y="682"/>
                  </a:lnTo>
                  <a:close/>
                  <a:moveTo>
                    <a:pt x="78" y="0"/>
                  </a:moveTo>
                  <a:lnTo>
                    <a:pt x="5952" y="0"/>
                  </a:lnTo>
                  <a:lnTo>
                    <a:pt x="5976" y="4"/>
                  </a:lnTo>
                  <a:lnTo>
                    <a:pt x="5998" y="16"/>
                  </a:lnTo>
                  <a:lnTo>
                    <a:pt x="6014" y="32"/>
                  </a:lnTo>
                  <a:lnTo>
                    <a:pt x="6026" y="54"/>
                  </a:lnTo>
                  <a:lnTo>
                    <a:pt x="6030" y="78"/>
                  </a:lnTo>
                  <a:lnTo>
                    <a:pt x="6030" y="3090"/>
                  </a:lnTo>
                  <a:lnTo>
                    <a:pt x="6026" y="3114"/>
                  </a:lnTo>
                  <a:lnTo>
                    <a:pt x="6014" y="3135"/>
                  </a:lnTo>
                  <a:lnTo>
                    <a:pt x="5998" y="3151"/>
                  </a:lnTo>
                  <a:lnTo>
                    <a:pt x="5976" y="3163"/>
                  </a:lnTo>
                  <a:lnTo>
                    <a:pt x="5952" y="3167"/>
                  </a:lnTo>
                  <a:lnTo>
                    <a:pt x="78" y="3167"/>
                  </a:lnTo>
                  <a:lnTo>
                    <a:pt x="54" y="3163"/>
                  </a:lnTo>
                  <a:lnTo>
                    <a:pt x="32" y="3151"/>
                  </a:lnTo>
                  <a:lnTo>
                    <a:pt x="16" y="3135"/>
                  </a:lnTo>
                  <a:lnTo>
                    <a:pt x="4" y="3114"/>
                  </a:lnTo>
                  <a:lnTo>
                    <a:pt x="0" y="3090"/>
                  </a:lnTo>
                  <a:lnTo>
                    <a:pt x="0" y="78"/>
                  </a:lnTo>
                  <a:lnTo>
                    <a:pt x="4" y="54"/>
                  </a:lnTo>
                  <a:lnTo>
                    <a:pt x="16" y="32"/>
                  </a:lnTo>
                  <a:lnTo>
                    <a:pt x="32" y="16"/>
                  </a:lnTo>
                  <a:lnTo>
                    <a:pt x="54" y="4"/>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179" name="Group 178">
            <a:extLst>
              <a:ext uri="{FF2B5EF4-FFF2-40B4-BE49-F238E27FC236}">
                <a16:creationId xmlns:a16="http://schemas.microsoft.com/office/drawing/2014/main" id="{382BE60F-2755-4704-95F6-D2E033EEF80E}"/>
              </a:ext>
            </a:extLst>
          </p:cNvPr>
          <p:cNvGrpSpPr/>
          <p:nvPr/>
        </p:nvGrpSpPr>
        <p:grpSpPr>
          <a:xfrm>
            <a:off x="6835456" y="1439248"/>
            <a:ext cx="234446" cy="288032"/>
            <a:chOff x="8380246" y="5173015"/>
            <a:chExt cx="234446" cy="344217"/>
          </a:xfrm>
        </p:grpSpPr>
        <p:sp>
          <p:nvSpPr>
            <p:cNvPr id="180" name="Freeform 55">
              <a:extLst>
                <a:ext uri="{FF2B5EF4-FFF2-40B4-BE49-F238E27FC236}">
                  <a16:creationId xmlns:a16="http://schemas.microsoft.com/office/drawing/2014/main" id="{5F1B5347-4C4E-4F6C-8A26-18E34A2E2644}"/>
                </a:ext>
              </a:extLst>
            </p:cNvPr>
            <p:cNvSpPr>
              <a:spLocks noEditPoints="1"/>
            </p:cNvSpPr>
            <p:nvPr/>
          </p:nvSpPr>
          <p:spPr bwMode="auto">
            <a:xfrm flipH="1">
              <a:off x="8380246" y="5173015"/>
              <a:ext cx="90430" cy="344217"/>
            </a:xfrm>
            <a:custGeom>
              <a:avLst/>
              <a:gdLst>
                <a:gd name="T0" fmla="*/ 63 w 124"/>
                <a:gd name="T1" fmla="*/ 369 h 472"/>
                <a:gd name="T2" fmla="*/ 55 w 124"/>
                <a:gd name="T3" fmla="*/ 369 h 472"/>
                <a:gd name="T4" fmla="*/ 48 w 124"/>
                <a:gd name="T5" fmla="*/ 372 h 472"/>
                <a:gd name="T6" fmla="*/ 42 w 124"/>
                <a:gd name="T7" fmla="*/ 376 h 472"/>
                <a:gd name="T8" fmla="*/ 36 w 124"/>
                <a:gd name="T9" fmla="*/ 384 h 472"/>
                <a:gd name="T10" fmla="*/ 34 w 124"/>
                <a:gd name="T11" fmla="*/ 390 h 472"/>
                <a:gd name="T12" fmla="*/ 32 w 124"/>
                <a:gd name="T13" fmla="*/ 397 h 472"/>
                <a:gd name="T14" fmla="*/ 34 w 124"/>
                <a:gd name="T15" fmla="*/ 407 h 472"/>
                <a:gd name="T16" fmla="*/ 36 w 124"/>
                <a:gd name="T17" fmla="*/ 413 h 472"/>
                <a:gd name="T18" fmla="*/ 42 w 124"/>
                <a:gd name="T19" fmla="*/ 420 h 472"/>
                <a:gd name="T20" fmla="*/ 48 w 124"/>
                <a:gd name="T21" fmla="*/ 424 h 472"/>
                <a:gd name="T22" fmla="*/ 55 w 124"/>
                <a:gd name="T23" fmla="*/ 428 h 472"/>
                <a:gd name="T24" fmla="*/ 63 w 124"/>
                <a:gd name="T25" fmla="*/ 428 h 472"/>
                <a:gd name="T26" fmla="*/ 71 w 124"/>
                <a:gd name="T27" fmla="*/ 428 h 472"/>
                <a:gd name="T28" fmla="*/ 78 w 124"/>
                <a:gd name="T29" fmla="*/ 424 h 472"/>
                <a:gd name="T30" fmla="*/ 84 w 124"/>
                <a:gd name="T31" fmla="*/ 420 h 472"/>
                <a:gd name="T32" fmla="*/ 88 w 124"/>
                <a:gd name="T33" fmla="*/ 413 h 472"/>
                <a:gd name="T34" fmla="*/ 92 w 124"/>
                <a:gd name="T35" fmla="*/ 407 h 472"/>
                <a:gd name="T36" fmla="*/ 92 w 124"/>
                <a:gd name="T37" fmla="*/ 397 h 472"/>
                <a:gd name="T38" fmla="*/ 92 w 124"/>
                <a:gd name="T39" fmla="*/ 390 h 472"/>
                <a:gd name="T40" fmla="*/ 88 w 124"/>
                <a:gd name="T41" fmla="*/ 384 h 472"/>
                <a:gd name="T42" fmla="*/ 84 w 124"/>
                <a:gd name="T43" fmla="*/ 376 h 472"/>
                <a:gd name="T44" fmla="*/ 78 w 124"/>
                <a:gd name="T45" fmla="*/ 372 h 472"/>
                <a:gd name="T46" fmla="*/ 71 w 124"/>
                <a:gd name="T47" fmla="*/ 369 h 472"/>
                <a:gd name="T48" fmla="*/ 63 w 124"/>
                <a:gd name="T49" fmla="*/ 369 h 472"/>
                <a:gd name="T50" fmla="*/ 32 w 124"/>
                <a:gd name="T51" fmla="*/ 179 h 472"/>
                <a:gd name="T52" fmla="*/ 32 w 124"/>
                <a:gd name="T53" fmla="*/ 221 h 472"/>
                <a:gd name="T54" fmla="*/ 92 w 124"/>
                <a:gd name="T55" fmla="*/ 221 h 472"/>
                <a:gd name="T56" fmla="*/ 92 w 124"/>
                <a:gd name="T57" fmla="*/ 179 h 472"/>
                <a:gd name="T58" fmla="*/ 32 w 124"/>
                <a:gd name="T59" fmla="*/ 179 h 472"/>
                <a:gd name="T60" fmla="*/ 32 w 124"/>
                <a:gd name="T61" fmla="*/ 44 h 472"/>
                <a:gd name="T62" fmla="*/ 32 w 124"/>
                <a:gd name="T63" fmla="*/ 144 h 472"/>
                <a:gd name="T64" fmla="*/ 92 w 124"/>
                <a:gd name="T65" fmla="*/ 144 h 472"/>
                <a:gd name="T66" fmla="*/ 92 w 124"/>
                <a:gd name="T67" fmla="*/ 44 h 472"/>
                <a:gd name="T68" fmla="*/ 32 w 124"/>
                <a:gd name="T69" fmla="*/ 44 h 472"/>
                <a:gd name="T70" fmla="*/ 0 w 124"/>
                <a:gd name="T71" fmla="*/ 0 h 472"/>
                <a:gd name="T72" fmla="*/ 124 w 124"/>
                <a:gd name="T73" fmla="*/ 0 h 472"/>
                <a:gd name="T74" fmla="*/ 124 w 124"/>
                <a:gd name="T75" fmla="*/ 472 h 472"/>
                <a:gd name="T76" fmla="*/ 0 w 124"/>
                <a:gd name="T77" fmla="*/ 472 h 472"/>
                <a:gd name="T78" fmla="*/ 0 w 124"/>
                <a:gd name="T7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472">
                  <a:moveTo>
                    <a:pt x="63" y="369"/>
                  </a:moveTo>
                  <a:lnTo>
                    <a:pt x="55" y="369"/>
                  </a:lnTo>
                  <a:lnTo>
                    <a:pt x="48" y="372"/>
                  </a:lnTo>
                  <a:lnTo>
                    <a:pt x="42" y="376"/>
                  </a:lnTo>
                  <a:lnTo>
                    <a:pt x="36" y="384"/>
                  </a:lnTo>
                  <a:lnTo>
                    <a:pt x="34" y="390"/>
                  </a:lnTo>
                  <a:lnTo>
                    <a:pt x="32" y="397"/>
                  </a:lnTo>
                  <a:lnTo>
                    <a:pt x="34" y="407"/>
                  </a:lnTo>
                  <a:lnTo>
                    <a:pt x="36" y="413"/>
                  </a:lnTo>
                  <a:lnTo>
                    <a:pt x="42" y="420"/>
                  </a:lnTo>
                  <a:lnTo>
                    <a:pt x="48" y="424"/>
                  </a:lnTo>
                  <a:lnTo>
                    <a:pt x="55" y="428"/>
                  </a:lnTo>
                  <a:lnTo>
                    <a:pt x="63" y="428"/>
                  </a:lnTo>
                  <a:lnTo>
                    <a:pt x="71" y="428"/>
                  </a:lnTo>
                  <a:lnTo>
                    <a:pt x="78" y="424"/>
                  </a:lnTo>
                  <a:lnTo>
                    <a:pt x="84" y="420"/>
                  </a:lnTo>
                  <a:lnTo>
                    <a:pt x="88" y="413"/>
                  </a:lnTo>
                  <a:lnTo>
                    <a:pt x="92" y="407"/>
                  </a:lnTo>
                  <a:lnTo>
                    <a:pt x="92" y="397"/>
                  </a:lnTo>
                  <a:lnTo>
                    <a:pt x="92" y="390"/>
                  </a:lnTo>
                  <a:lnTo>
                    <a:pt x="88" y="384"/>
                  </a:lnTo>
                  <a:lnTo>
                    <a:pt x="84" y="376"/>
                  </a:lnTo>
                  <a:lnTo>
                    <a:pt x="78" y="372"/>
                  </a:lnTo>
                  <a:lnTo>
                    <a:pt x="71" y="369"/>
                  </a:lnTo>
                  <a:lnTo>
                    <a:pt x="63" y="369"/>
                  </a:lnTo>
                  <a:close/>
                  <a:moveTo>
                    <a:pt x="32" y="179"/>
                  </a:moveTo>
                  <a:lnTo>
                    <a:pt x="32" y="221"/>
                  </a:lnTo>
                  <a:lnTo>
                    <a:pt x="92" y="221"/>
                  </a:lnTo>
                  <a:lnTo>
                    <a:pt x="92" y="179"/>
                  </a:lnTo>
                  <a:lnTo>
                    <a:pt x="32" y="179"/>
                  </a:lnTo>
                  <a:close/>
                  <a:moveTo>
                    <a:pt x="32" y="44"/>
                  </a:moveTo>
                  <a:lnTo>
                    <a:pt x="32" y="144"/>
                  </a:lnTo>
                  <a:lnTo>
                    <a:pt x="92" y="144"/>
                  </a:lnTo>
                  <a:lnTo>
                    <a:pt x="92" y="44"/>
                  </a:lnTo>
                  <a:lnTo>
                    <a:pt x="32" y="44"/>
                  </a:lnTo>
                  <a:close/>
                  <a:moveTo>
                    <a:pt x="0" y="0"/>
                  </a:moveTo>
                  <a:lnTo>
                    <a:pt x="124" y="0"/>
                  </a:lnTo>
                  <a:lnTo>
                    <a:pt x="124" y="472"/>
                  </a:lnTo>
                  <a:lnTo>
                    <a:pt x="0" y="472"/>
                  </a:lnTo>
                  <a:lnTo>
                    <a:pt x="0"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81" name="Freeform 56">
              <a:extLst>
                <a:ext uri="{FF2B5EF4-FFF2-40B4-BE49-F238E27FC236}">
                  <a16:creationId xmlns:a16="http://schemas.microsoft.com/office/drawing/2014/main" id="{50CC5E64-E468-4A4A-95F0-163DCAFE7B65}"/>
                </a:ext>
              </a:extLst>
            </p:cNvPr>
            <p:cNvSpPr>
              <a:spLocks noEditPoints="1"/>
            </p:cNvSpPr>
            <p:nvPr/>
          </p:nvSpPr>
          <p:spPr bwMode="auto">
            <a:xfrm flipH="1">
              <a:off x="8452983" y="5173015"/>
              <a:ext cx="89701" cy="344217"/>
            </a:xfrm>
            <a:custGeom>
              <a:avLst/>
              <a:gdLst>
                <a:gd name="T0" fmla="*/ 62 w 123"/>
                <a:gd name="T1" fmla="*/ 369 h 472"/>
                <a:gd name="T2" fmla="*/ 54 w 123"/>
                <a:gd name="T3" fmla="*/ 369 h 472"/>
                <a:gd name="T4" fmla="*/ 46 w 123"/>
                <a:gd name="T5" fmla="*/ 372 h 472"/>
                <a:gd name="T6" fmla="*/ 41 w 123"/>
                <a:gd name="T7" fmla="*/ 376 h 472"/>
                <a:gd name="T8" fmla="*/ 35 w 123"/>
                <a:gd name="T9" fmla="*/ 384 h 472"/>
                <a:gd name="T10" fmla="*/ 33 w 123"/>
                <a:gd name="T11" fmla="*/ 390 h 472"/>
                <a:gd name="T12" fmla="*/ 31 w 123"/>
                <a:gd name="T13" fmla="*/ 397 h 472"/>
                <a:gd name="T14" fmla="*/ 33 w 123"/>
                <a:gd name="T15" fmla="*/ 407 h 472"/>
                <a:gd name="T16" fmla="*/ 35 w 123"/>
                <a:gd name="T17" fmla="*/ 413 h 472"/>
                <a:gd name="T18" fmla="*/ 41 w 123"/>
                <a:gd name="T19" fmla="*/ 420 h 472"/>
                <a:gd name="T20" fmla="*/ 46 w 123"/>
                <a:gd name="T21" fmla="*/ 424 h 472"/>
                <a:gd name="T22" fmla="*/ 54 w 123"/>
                <a:gd name="T23" fmla="*/ 428 h 472"/>
                <a:gd name="T24" fmla="*/ 62 w 123"/>
                <a:gd name="T25" fmla="*/ 428 h 472"/>
                <a:gd name="T26" fmla="*/ 69 w 123"/>
                <a:gd name="T27" fmla="*/ 428 h 472"/>
                <a:gd name="T28" fmla="*/ 77 w 123"/>
                <a:gd name="T29" fmla="*/ 424 h 472"/>
                <a:gd name="T30" fmla="*/ 83 w 123"/>
                <a:gd name="T31" fmla="*/ 420 h 472"/>
                <a:gd name="T32" fmla="*/ 89 w 123"/>
                <a:gd name="T33" fmla="*/ 413 h 472"/>
                <a:gd name="T34" fmla="*/ 91 w 123"/>
                <a:gd name="T35" fmla="*/ 407 h 472"/>
                <a:gd name="T36" fmla="*/ 93 w 123"/>
                <a:gd name="T37" fmla="*/ 397 h 472"/>
                <a:gd name="T38" fmla="*/ 91 w 123"/>
                <a:gd name="T39" fmla="*/ 390 h 472"/>
                <a:gd name="T40" fmla="*/ 89 w 123"/>
                <a:gd name="T41" fmla="*/ 384 h 472"/>
                <a:gd name="T42" fmla="*/ 83 w 123"/>
                <a:gd name="T43" fmla="*/ 376 h 472"/>
                <a:gd name="T44" fmla="*/ 77 w 123"/>
                <a:gd name="T45" fmla="*/ 372 h 472"/>
                <a:gd name="T46" fmla="*/ 69 w 123"/>
                <a:gd name="T47" fmla="*/ 369 h 472"/>
                <a:gd name="T48" fmla="*/ 62 w 123"/>
                <a:gd name="T49" fmla="*/ 369 h 472"/>
                <a:gd name="T50" fmla="*/ 31 w 123"/>
                <a:gd name="T51" fmla="*/ 179 h 472"/>
                <a:gd name="T52" fmla="*/ 31 w 123"/>
                <a:gd name="T53" fmla="*/ 221 h 472"/>
                <a:gd name="T54" fmla="*/ 93 w 123"/>
                <a:gd name="T55" fmla="*/ 221 h 472"/>
                <a:gd name="T56" fmla="*/ 93 w 123"/>
                <a:gd name="T57" fmla="*/ 179 h 472"/>
                <a:gd name="T58" fmla="*/ 31 w 123"/>
                <a:gd name="T59" fmla="*/ 179 h 472"/>
                <a:gd name="T60" fmla="*/ 31 w 123"/>
                <a:gd name="T61" fmla="*/ 44 h 472"/>
                <a:gd name="T62" fmla="*/ 31 w 123"/>
                <a:gd name="T63" fmla="*/ 144 h 472"/>
                <a:gd name="T64" fmla="*/ 93 w 123"/>
                <a:gd name="T65" fmla="*/ 144 h 472"/>
                <a:gd name="T66" fmla="*/ 93 w 123"/>
                <a:gd name="T67" fmla="*/ 44 h 472"/>
                <a:gd name="T68" fmla="*/ 31 w 123"/>
                <a:gd name="T69" fmla="*/ 44 h 472"/>
                <a:gd name="T70" fmla="*/ 0 w 123"/>
                <a:gd name="T71" fmla="*/ 0 h 472"/>
                <a:gd name="T72" fmla="*/ 123 w 123"/>
                <a:gd name="T73" fmla="*/ 0 h 472"/>
                <a:gd name="T74" fmla="*/ 123 w 123"/>
                <a:gd name="T75" fmla="*/ 472 h 472"/>
                <a:gd name="T76" fmla="*/ 0 w 123"/>
                <a:gd name="T77" fmla="*/ 472 h 472"/>
                <a:gd name="T78" fmla="*/ 0 w 123"/>
                <a:gd name="T7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472">
                  <a:moveTo>
                    <a:pt x="62" y="369"/>
                  </a:moveTo>
                  <a:lnTo>
                    <a:pt x="54" y="369"/>
                  </a:lnTo>
                  <a:lnTo>
                    <a:pt x="46" y="372"/>
                  </a:lnTo>
                  <a:lnTo>
                    <a:pt x="41" y="376"/>
                  </a:lnTo>
                  <a:lnTo>
                    <a:pt x="35" y="384"/>
                  </a:lnTo>
                  <a:lnTo>
                    <a:pt x="33" y="390"/>
                  </a:lnTo>
                  <a:lnTo>
                    <a:pt x="31" y="397"/>
                  </a:lnTo>
                  <a:lnTo>
                    <a:pt x="33" y="407"/>
                  </a:lnTo>
                  <a:lnTo>
                    <a:pt x="35" y="413"/>
                  </a:lnTo>
                  <a:lnTo>
                    <a:pt x="41" y="420"/>
                  </a:lnTo>
                  <a:lnTo>
                    <a:pt x="46" y="424"/>
                  </a:lnTo>
                  <a:lnTo>
                    <a:pt x="54" y="428"/>
                  </a:lnTo>
                  <a:lnTo>
                    <a:pt x="62" y="428"/>
                  </a:lnTo>
                  <a:lnTo>
                    <a:pt x="69" y="428"/>
                  </a:lnTo>
                  <a:lnTo>
                    <a:pt x="77" y="424"/>
                  </a:lnTo>
                  <a:lnTo>
                    <a:pt x="83" y="420"/>
                  </a:lnTo>
                  <a:lnTo>
                    <a:pt x="89" y="413"/>
                  </a:lnTo>
                  <a:lnTo>
                    <a:pt x="91" y="407"/>
                  </a:lnTo>
                  <a:lnTo>
                    <a:pt x="93" y="397"/>
                  </a:lnTo>
                  <a:lnTo>
                    <a:pt x="91" y="390"/>
                  </a:lnTo>
                  <a:lnTo>
                    <a:pt x="89" y="384"/>
                  </a:lnTo>
                  <a:lnTo>
                    <a:pt x="83" y="376"/>
                  </a:lnTo>
                  <a:lnTo>
                    <a:pt x="77" y="372"/>
                  </a:lnTo>
                  <a:lnTo>
                    <a:pt x="69" y="369"/>
                  </a:lnTo>
                  <a:lnTo>
                    <a:pt x="62" y="369"/>
                  </a:lnTo>
                  <a:close/>
                  <a:moveTo>
                    <a:pt x="31" y="179"/>
                  </a:moveTo>
                  <a:lnTo>
                    <a:pt x="31" y="221"/>
                  </a:lnTo>
                  <a:lnTo>
                    <a:pt x="93" y="221"/>
                  </a:lnTo>
                  <a:lnTo>
                    <a:pt x="93" y="179"/>
                  </a:lnTo>
                  <a:lnTo>
                    <a:pt x="31" y="179"/>
                  </a:lnTo>
                  <a:close/>
                  <a:moveTo>
                    <a:pt x="31" y="44"/>
                  </a:moveTo>
                  <a:lnTo>
                    <a:pt x="31" y="144"/>
                  </a:lnTo>
                  <a:lnTo>
                    <a:pt x="93" y="144"/>
                  </a:lnTo>
                  <a:lnTo>
                    <a:pt x="93" y="44"/>
                  </a:lnTo>
                  <a:lnTo>
                    <a:pt x="31" y="44"/>
                  </a:lnTo>
                  <a:close/>
                  <a:moveTo>
                    <a:pt x="0" y="0"/>
                  </a:moveTo>
                  <a:lnTo>
                    <a:pt x="123" y="0"/>
                  </a:lnTo>
                  <a:lnTo>
                    <a:pt x="123" y="472"/>
                  </a:lnTo>
                  <a:lnTo>
                    <a:pt x="0" y="472"/>
                  </a:lnTo>
                  <a:lnTo>
                    <a:pt x="0"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82" name="Freeform 57">
              <a:extLst>
                <a:ext uri="{FF2B5EF4-FFF2-40B4-BE49-F238E27FC236}">
                  <a16:creationId xmlns:a16="http://schemas.microsoft.com/office/drawing/2014/main" id="{E23F7F27-BC47-47CA-B898-796846D1895E}"/>
                </a:ext>
              </a:extLst>
            </p:cNvPr>
            <p:cNvSpPr>
              <a:spLocks noEditPoints="1"/>
            </p:cNvSpPr>
            <p:nvPr/>
          </p:nvSpPr>
          <p:spPr bwMode="auto">
            <a:xfrm flipH="1">
              <a:off x="8523533" y="5173015"/>
              <a:ext cx="91159" cy="344217"/>
            </a:xfrm>
            <a:custGeom>
              <a:avLst/>
              <a:gdLst>
                <a:gd name="T0" fmla="*/ 62 w 125"/>
                <a:gd name="T1" fmla="*/ 369 h 472"/>
                <a:gd name="T2" fmla="*/ 54 w 125"/>
                <a:gd name="T3" fmla="*/ 369 h 472"/>
                <a:gd name="T4" fmla="*/ 46 w 125"/>
                <a:gd name="T5" fmla="*/ 372 h 472"/>
                <a:gd name="T6" fmla="*/ 41 w 125"/>
                <a:gd name="T7" fmla="*/ 376 h 472"/>
                <a:gd name="T8" fmla="*/ 37 w 125"/>
                <a:gd name="T9" fmla="*/ 384 h 472"/>
                <a:gd name="T10" fmla="*/ 33 w 125"/>
                <a:gd name="T11" fmla="*/ 390 h 472"/>
                <a:gd name="T12" fmla="*/ 31 w 125"/>
                <a:gd name="T13" fmla="*/ 397 h 472"/>
                <a:gd name="T14" fmla="*/ 33 w 125"/>
                <a:gd name="T15" fmla="*/ 407 h 472"/>
                <a:gd name="T16" fmla="*/ 37 w 125"/>
                <a:gd name="T17" fmla="*/ 413 h 472"/>
                <a:gd name="T18" fmla="*/ 41 w 125"/>
                <a:gd name="T19" fmla="*/ 420 h 472"/>
                <a:gd name="T20" fmla="*/ 46 w 125"/>
                <a:gd name="T21" fmla="*/ 424 h 472"/>
                <a:gd name="T22" fmla="*/ 54 w 125"/>
                <a:gd name="T23" fmla="*/ 428 h 472"/>
                <a:gd name="T24" fmla="*/ 62 w 125"/>
                <a:gd name="T25" fmla="*/ 428 h 472"/>
                <a:gd name="T26" fmla="*/ 69 w 125"/>
                <a:gd name="T27" fmla="*/ 428 h 472"/>
                <a:gd name="T28" fmla="*/ 77 w 125"/>
                <a:gd name="T29" fmla="*/ 424 h 472"/>
                <a:gd name="T30" fmla="*/ 83 w 125"/>
                <a:gd name="T31" fmla="*/ 420 h 472"/>
                <a:gd name="T32" fmla="*/ 89 w 125"/>
                <a:gd name="T33" fmla="*/ 413 h 472"/>
                <a:gd name="T34" fmla="*/ 91 w 125"/>
                <a:gd name="T35" fmla="*/ 407 h 472"/>
                <a:gd name="T36" fmla="*/ 92 w 125"/>
                <a:gd name="T37" fmla="*/ 397 h 472"/>
                <a:gd name="T38" fmla="*/ 91 w 125"/>
                <a:gd name="T39" fmla="*/ 390 h 472"/>
                <a:gd name="T40" fmla="*/ 89 w 125"/>
                <a:gd name="T41" fmla="*/ 384 h 472"/>
                <a:gd name="T42" fmla="*/ 83 w 125"/>
                <a:gd name="T43" fmla="*/ 376 h 472"/>
                <a:gd name="T44" fmla="*/ 77 w 125"/>
                <a:gd name="T45" fmla="*/ 372 h 472"/>
                <a:gd name="T46" fmla="*/ 69 w 125"/>
                <a:gd name="T47" fmla="*/ 369 h 472"/>
                <a:gd name="T48" fmla="*/ 62 w 125"/>
                <a:gd name="T49" fmla="*/ 369 h 472"/>
                <a:gd name="T50" fmla="*/ 31 w 125"/>
                <a:gd name="T51" fmla="*/ 179 h 472"/>
                <a:gd name="T52" fmla="*/ 31 w 125"/>
                <a:gd name="T53" fmla="*/ 221 h 472"/>
                <a:gd name="T54" fmla="*/ 92 w 125"/>
                <a:gd name="T55" fmla="*/ 221 h 472"/>
                <a:gd name="T56" fmla="*/ 92 w 125"/>
                <a:gd name="T57" fmla="*/ 179 h 472"/>
                <a:gd name="T58" fmla="*/ 31 w 125"/>
                <a:gd name="T59" fmla="*/ 179 h 472"/>
                <a:gd name="T60" fmla="*/ 31 w 125"/>
                <a:gd name="T61" fmla="*/ 44 h 472"/>
                <a:gd name="T62" fmla="*/ 31 w 125"/>
                <a:gd name="T63" fmla="*/ 144 h 472"/>
                <a:gd name="T64" fmla="*/ 92 w 125"/>
                <a:gd name="T65" fmla="*/ 144 h 472"/>
                <a:gd name="T66" fmla="*/ 92 w 125"/>
                <a:gd name="T67" fmla="*/ 44 h 472"/>
                <a:gd name="T68" fmla="*/ 31 w 125"/>
                <a:gd name="T69" fmla="*/ 44 h 472"/>
                <a:gd name="T70" fmla="*/ 0 w 125"/>
                <a:gd name="T71" fmla="*/ 0 h 472"/>
                <a:gd name="T72" fmla="*/ 125 w 125"/>
                <a:gd name="T73" fmla="*/ 0 h 472"/>
                <a:gd name="T74" fmla="*/ 125 w 125"/>
                <a:gd name="T75" fmla="*/ 472 h 472"/>
                <a:gd name="T76" fmla="*/ 0 w 125"/>
                <a:gd name="T77" fmla="*/ 472 h 472"/>
                <a:gd name="T78" fmla="*/ 0 w 125"/>
                <a:gd name="T7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 h="472">
                  <a:moveTo>
                    <a:pt x="62" y="369"/>
                  </a:moveTo>
                  <a:lnTo>
                    <a:pt x="54" y="369"/>
                  </a:lnTo>
                  <a:lnTo>
                    <a:pt x="46" y="372"/>
                  </a:lnTo>
                  <a:lnTo>
                    <a:pt x="41" y="376"/>
                  </a:lnTo>
                  <a:lnTo>
                    <a:pt x="37" y="384"/>
                  </a:lnTo>
                  <a:lnTo>
                    <a:pt x="33" y="390"/>
                  </a:lnTo>
                  <a:lnTo>
                    <a:pt x="31" y="397"/>
                  </a:lnTo>
                  <a:lnTo>
                    <a:pt x="33" y="407"/>
                  </a:lnTo>
                  <a:lnTo>
                    <a:pt x="37" y="413"/>
                  </a:lnTo>
                  <a:lnTo>
                    <a:pt x="41" y="420"/>
                  </a:lnTo>
                  <a:lnTo>
                    <a:pt x="46" y="424"/>
                  </a:lnTo>
                  <a:lnTo>
                    <a:pt x="54" y="428"/>
                  </a:lnTo>
                  <a:lnTo>
                    <a:pt x="62" y="428"/>
                  </a:lnTo>
                  <a:lnTo>
                    <a:pt x="69" y="428"/>
                  </a:lnTo>
                  <a:lnTo>
                    <a:pt x="77" y="424"/>
                  </a:lnTo>
                  <a:lnTo>
                    <a:pt x="83" y="420"/>
                  </a:lnTo>
                  <a:lnTo>
                    <a:pt x="89" y="413"/>
                  </a:lnTo>
                  <a:lnTo>
                    <a:pt x="91" y="407"/>
                  </a:lnTo>
                  <a:lnTo>
                    <a:pt x="92" y="397"/>
                  </a:lnTo>
                  <a:lnTo>
                    <a:pt x="91" y="390"/>
                  </a:lnTo>
                  <a:lnTo>
                    <a:pt x="89" y="384"/>
                  </a:lnTo>
                  <a:lnTo>
                    <a:pt x="83" y="376"/>
                  </a:lnTo>
                  <a:lnTo>
                    <a:pt x="77" y="372"/>
                  </a:lnTo>
                  <a:lnTo>
                    <a:pt x="69" y="369"/>
                  </a:lnTo>
                  <a:lnTo>
                    <a:pt x="62" y="369"/>
                  </a:lnTo>
                  <a:close/>
                  <a:moveTo>
                    <a:pt x="31" y="179"/>
                  </a:moveTo>
                  <a:lnTo>
                    <a:pt x="31" y="221"/>
                  </a:lnTo>
                  <a:lnTo>
                    <a:pt x="92" y="221"/>
                  </a:lnTo>
                  <a:lnTo>
                    <a:pt x="92" y="179"/>
                  </a:lnTo>
                  <a:lnTo>
                    <a:pt x="31" y="179"/>
                  </a:lnTo>
                  <a:close/>
                  <a:moveTo>
                    <a:pt x="31" y="44"/>
                  </a:moveTo>
                  <a:lnTo>
                    <a:pt x="31" y="144"/>
                  </a:lnTo>
                  <a:lnTo>
                    <a:pt x="92" y="144"/>
                  </a:lnTo>
                  <a:lnTo>
                    <a:pt x="92" y="44"/>
                  </a:lnTo>
                  <a:lnTo>
                    <a:pt x="31" y="44"/>
                  </a:lnTo>
                  <a:close/>
                  <a:moveTo>
                    <a:pt x="0" y="0"/>
                  </a:moveTo>
                  <a:lnTo>
                    <a:pt x="125" y="0"/>
                  </a:lnTo>
                  <a:lnTo>
                    <a:pt x="125" y="472"/>
                  </a:lnTo>
                  <a:lnTo>
                    <a:pt x="0" y="472"/>
                  </a:lnTo>
                  <a:lnTo>
                    <a:pt x="0"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745562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3BD57-4CD9-964B-A641-5AAAD2DE068E}"/>
              </a:ext>
            </a:extLst>
          </p:cNvPr>
          <p:cNvSpPr>
            <a:spLocks noGrp="1"/>
          </p:cNvSpPr>
          <p:nvPr>
            <p:ph type="title"/>
          </p:nvPr>
        </p:nvSpPr>
        <p:spPr>
          <a:xfrm>
            <a:off x="549939" y="301429"/>
            <a:ext cx="11092121" cy="711081"/>
          </a:xfrm>
        </p:spPr>
        <p:txBody>
          <a:bodyPr anchor="ctr">
            <a:normAutofit/>
          </a:bodyPr>
          <a:lstStyle/>
          <a:p>
            <a:r>
              <a:rPr lang="en-US" dirty="0"/>
              <a:t>What can you get from collaborating with us? </a:t>
            </a:r>
          </a:p>
        </p:txBody>
      </p:sp>
      <p:graphicFrame>
        <p:nvGraphicFramePr>
          <p:cNvPr id="5" name="Content Placeholder 1">
            <a:extLst>
              <a:ext uri="{FF2B5EF4-FFF2-40B4-BE49-F238E27FC236}">
                <a16:creationId xmlns:a16="http://schemas.microsoft.com/office/drawing/2014/main" id="{79E02ECF-BF3E-4AC4-A8FF-00B914BE6597}"/>
              </a:ext>
            </a:extLst>
          </p:cNvPr>
          <p:cNvGraphicFramePr>
            <a:graphicFrameLocks noGrp="1"/>
          </p:cNvGraphicFramePr>
          <p:nvPr>
            <p:ph idx="1"/>
          </p:nvPr>
        </p:nvGraphicFramePr>
        <p:xfrm>
          <a:off x="549936" y="1268760"/>
          <a:ext cx="11092124" cy="544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095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3D90C58-20FD-498D-BA3F-A0A985F625C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6547"/>
          <a:stretch/>
        </p:blipFill>
        <p:spPr>
          <a:xfrm>
            <a:off x="-168696" y="-35520"/>
            <a:ext cx="7368671" cy="5647526"/>
          </a:xfrm>
        </p:spPr>
      </p:pic>
      <p:sp>
        <p:nvSpPr>
          <p:cNvPr id="6" name="Freeform 7">
            <a:extLst>
              <a:ext uri="{FF2B5EF4-FFF2-40B4-BE49-F238E27FC236}">
                <a16:creationId xmlns:a16="http://schemas.microsoft.com/office/drawing/2014/main" id="{E59F289C-0C39-48E7-A676-8BB53195FC6B}"/>
              </a:ext>
            </a:extLst>
          </p:cNvPr>
          <p:cNvSpPr>
            <a:spLocks/>
          </p:cNvSpPr>
          <p:nvPr/>
        </p:nvSpPr>
        <p:spPr bwMode="auto">
          <a:xfrm>
            <a:off x="6240017" y="-1173"/>
            <a:ext cx="5350821" cy="4050739"/>
          </a:xfrm>
          <a:custGeom>
            <a:avLst/>
            <a:gdLst>
              <a:gd name="T0" fmla="*/ 812 w 1817"/>
              <a:gd name="T1" fmla="*/ 1372 h 1372"/>
              <a:gd name="T2" fmla="*/ 1817 w 1817"/>
              <a:gd name="T3" fmla="*/ 598 h 1372"/>
              <a:gd name="T4" fmla="*/ 1356 w 1817"/>
              <a:gd name="T5" fmla="*/ 0 h 1372"/>
              <a:gd name="T6" fmla="*/ 412 w 1817"/>
              <a:gd name="T7" fmla="*/ 0 h 1372"/>
              <a:gd name="T8" fmla="*/ 0 w 1817"/>
              <a:gd name="T9" fmla="*/ 316 h 1372"/>
              <a:gd name="T10" fmla="*/ 812 w 1817"/>
              <a:gd name="T11" fmla="*/ 1372 h 1372"/>
            </a:gdLst>
            <a:ahLst/>
            <a:cxnLst>
              <a:cxn ang="0">
                <a:pos x="T0" y="T1"/>
              </a:cxn>
              <a:cxn ang="0">
                <a:pos x="T2" y="T3"/>
              </a:cxn>
              <a:cxn ang="0">
                <a:pos x="T4" y="T5"/>
              </a:cxn>
              <a:cxn ang="0">
                <a:pos x="T6" y="T7"/>
              </a:cxn>
              <a:cxn ang="0">
                <a:pos x="T8" y="T9"/>
              </a:cxn>
              <a:cxn ang="0">
                <a:pos x="T10" y="T11"/>
              </a:cxn>
            </a:cxnLst>
            <a:rect l="0" t="0" r="r" b="b"/>
            <a:pathLst>
              <a:path w="1817" h="1372">
                <a:moveTo>
                  <a:pt x="812" y="1372"/>
                </a:moveTo>
                <a:lnTo>
                  <a:pt x="1817" y="598"/>
                </a:lnTo>
                <a:lnTo>
                  <a:pt x="1356" y="0"/>
                </a:lnTo>
                <a:lnTo>
                  <a:pt x="412" y="0"/>
                </a:lnTo>
                <a:lnTo>
                  <a:pt x="0" y="316"/>
                </a:lnTo>
                <a:lnTo>
                  <a:pt x="812" y="137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8">
            <a:extLst>
              <a:ext uri="{FF2B5EF4-FFF2-40B4-BE49-F238E27FC236}">
                <a16:creationId xmlns:a16="http://schemas.microsoft.com/office/drawing/2014/main" id="{9315EC2D-BFAE-4B5B-BCC8-F7F9663A40D7}"/>
              </a:ext>
            </a:extLst>
          </p:cNvPr>
          <p:cNvSpPr>
            <a:spLocks/>
          </p:cNvSpPr>
          <p:nvPr/>
        </p:nvSpPr>
        <p:spPr bwMode="auto">
          <a:xfrm>
            <a:off x="10458243" y="-1172"/>
            <a:ext cx="1729484" cy="1657389"/>
          </a:xfrm>
          <a:custGeom>
            <a:avLst/>
            <a:gdLst>
              <a:gd name="T0" fmla="*/ 0 w 589"/>
              <a:gd name="T1" fmla="*/ 0 h 563"/>
              <a:gd name="T2" fmla="*/ 433 w 589"/>
              <a:gd name="T3" fmla="*/ 563 h 563"/>
              <a:gd name="T4" fmla="*/ 589 w 589"/>
              <a:gd name="T5" fmla="*/ 442 h 563"/>
              <a:gd name="T6" fmla="*/ 589 w 589"/>
              <a:gd name="T7" fmla="*/ 0 h 563"/>
              <a:gd name="T8" fmla="*/ 0 w 589"/>
              <a:gd name="T9" fmla="*/ 0 h 563"/>
            </a:gdLst>
            <a:ahLst/>
            <a:cxnLst>
              <a:cxn ang="0">
                <a:pos x="T0" y="T1"/>
              </a:cxn>
              <a:cxn ang="0">
                <a:pos x="T2" y="T3"/>
              </a:cxn>
              <a:cxn ang="0">
                <a:pos x="T4" y="T5"/>
              </a:cxn>
              <a:cxn ang="0">
                <a:pos x="T6" y="T7"/>
              </a:cxn>
              <a:cxn ang="0">
                <a:pos x="T8" y="T9"/>
              </a:cxn>
            </a:cxnLst>
            <a:rect l="0" t="0" r="r" b="b"/>
            <a:pathLst>
              <a:path w="589" h="563">
                <a:moveTo>
                  <a:pt x="0" y="0"/>
                </a:moveTo>
                <a:lnTo>
                  <a:pt x="433" y="563"/>
                </a:lnTo>
                <a:lnTo>
                  <a:pt x="589" y="442"/>
                </a:lnTo>
                <a:lnTo>
                  <a:pt x="589" y="0"/>
                </a:lnTo>
                <a:lnTo>
                  <a:pt x="0"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srgbClr val="F9923E"/>
              </a:solidFill>
              <a:effectLst/>
              <a:uLnTx/>
              <a:uFillTx/>
              <a:latin typeface="Calibri"/>
              <a:ea typeface="+mn-ea"/>
              <a:cs typeface="+mn-cs"/>
            </a:endParaRPr>
          </a:p>
        </p:txBody>
      </p:sp>
      <p:sp>
        <p:nvSpPr>
          <p:cNvPr id="8" name="Freeform 9">
            <a:extLst>
              <a:ext uri="{FF2B5EF4-FFF2-40B4-BE49-F238E27FC236}">
                <a16:creationId xmlns:a16="http://schemas.microsoft.com/office/drawing/2014/main" id="{9A352A0F-5651-443F-8497-7C969F288E25}"/>
              </a:ext>
            </a:extLst>
          </p:cNvPr>
          <p:cNvSpPr>
            <a:spLocks/>
          </p:cNvSpPr>
          <p:nvPr/>
        </p:nvSpPr>
        <p:spPr bwMode="auto">
          <a:xfrm>
            <a:off x="8752253" y="1520798"/>
            <a:ext cx="3435475" cy="5337202"/>
          </a:xfrm>
          <a:custGeom>
            <a:avLst/>
            <a:gdLst>
              <a:gd name="T0" fmla="*/ 1050 w 1170"/>
              <a:gd name="T1" fmla="*/ 92 h 1813"/>
              <a:gd name="T2" fmla="*/ 1003 w 1170"/>
              <a:gd name="T3" fmla="*/ 127 h 1813"/>
              <a:gd name="T4" fmla="*/ 0 w 1170"/>
              <a:gd name="T5" fmla="*/ 901 h 1813"/>
              <a:gd name="T6" fmla="*/ 702 w 1170"/>
              <a:gd name="T7" fmla="*/ 1813 h 1813"/>
              <a:gd name="T8" fmla="*/ 1170 w 1170"/>
              <a:gd name="T9" fmla="*/ 1813 h 1813"/>
              <a:gd name="T10" fmla="*/ 1170 w 1170"/>
              <a:gd name="T11" fmla="*/ 0 h 1813"/>
              <a:gd name="T12" fmla="*/ 1050 w 1170"/>
              <a:gd name="T13" fmla="*/ 92 h 1813"/>
            </a:gdLst>
            <a:ahLst/>
            <a:cxnLst>
              <a:cxn ang="0">
                <a:pos x="T0" y="T1"/>
              </a:cxn>
              <a:cxn ang="0">
                <a:pos x="T2" y="T3"/>
              </a:cxn>
              <a:cxn ang="0">
                <a:pos x="T4" y="T5"/>
              </a:cxn>
              <a:cxn ang="0">
                <a:pos x="T6" y="T7"/>
              </a:cxn>
              <a:cxn ang="0">
                <a:pos x="T8" y="T9"/>
              </a:cxn>
              <a:cxn ang="0">
                <a:pos x="T10" y="T11"/>
              </a:cxn>
              <a:cxn ang="0">
                <a:pos x="T12" y="T13"/>
              </a:cxn>
            </a:cxnLst>
            <a:rect l="0" t="0" r="r" b="b"/>
            <a:pathLst>
              <a:path w="1170" h="1813">
                <a:moveTo>
                  <a:pt x="1050" y="92"/>
                </a:moveTo>
                <a:lnTo>
                  <a:pt x="1003" y="127"/>
                </a:lnTo>
                <a:lnTo>
                  <a:pt x="0" y="901"/>
                </a:lnTo>
                <a:lnTo>
                  <a:pt x="702" y="1813"/>
                </a:lnTo>
                <a:lnTo>
                  <a:pt x="1170" y="1813"/>
                </a:lnTo>
                <a:lnTo>
                  <a:pt x="1170" y="0"/>
                </a:lnTo>
                <a:lnTo>
                  <a:pt x="1050" y="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8AF9B226-80EE-45F7-AC47-8BE98632593B}"/>
              </a:ext>
            </a:extLst>
          </p:cNvPr>
          <p:cNvSpPr/>
          <p:nvPr/>
        </p:nvSpPr>
        <p:spPr>
          <a:xfrm rot="19352174">
            <a:off x="7734250" y="1381478"/>
            <a:ext cx="3866926" cy="1678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CB797CBE-5DB0-46BF-9F38-8D01793B774A}"/>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9352598">
            <a:off x="7617244" y="1389611"/>
            <a:ext cx="3925070" cy="1962535"/>
          </a:xfrm>
          <a:prstGeom prst="rect">
            <a:avLst/>
          </a:prstGeom>
        </p:spPr>
      </p:pic>
      <p:grpSp>
        <p:nvGrpSpPr>
          <p:cNvPr id="4" name="Group 3">
            <a:extLst>
              <a:ext uri="{FF2B5EF4-FFF2-40B4-BE49-F238E27FC236}">
                <a16:creationId xmlns:a16="http://schemas.microsoft.com/office/drawing/2014/main" id="{A2265076-836C-4A73-96C7-5F2D990074C2}"/>
              </a:ext>
            </a:extLst>
          </p:cNvPr>
          <p:cNvGrpSpPr/>
          <p:nvPr/>
        </p:nvGrpSpPr>
        <p:grpSpPr>
          <a:xfrm>
            <a:off x="3568126" y="3861048"/>
            <a:ext cx="8360522" cy="3240360"/>
            <a:chOff x="3422522" y="3717032"/>
            <a:chExt cx="8360522" cy="3240360"/>
          </a:xfrm>
        </p:grpSpPr>
        <p:sp>
          <p:nvSpPr>
            <p:cNvPr id="13" name="Title 8">
              <a:extLst>
                <a:ext uri="{FF2B5EF4-FFF2-40B4-BE49-F238E27FC236}">
                  <a16:creationId xmlns:a16="http://schemas.microsoft.com/office/drawing/2014/main" id="{AF3DF7E9-AE9B-44A0-8178-3070A7BB3FFE}"/>
                </a:ext>
              </a:extLst>
            </p:cNvPr>
            <p:cNvSpPr txBox="1">
              <a:spLocks/>
            </p:cNvSpPr>
            <p:nvPr/>
          </p:nvSpPr>
          <p:spPr>
            <a:xfrm>
              <a:off x="3453879" y="3717032"/>
              <a:ext cx="8329165" cy="3240360"/>
            </a:xfrm>
            <a:prstGeom prst="rect">
              <a:avLst/>
            </a:prstGeom>
          </p:spPr>
          <p:txBody>
            <a:bodyPr vert="horz" lIns="0" tIns="60949" rIns="0" bIns="60949" rtlCol="0" anchor="b">
              <a:noAutofit/>
            </a:bodyPr>
            <a:lstStyle>
              <a:lvl1pPr algn="l" defTabSz="1218987" rtl="0" eaLnBrk="1" latinLnBrk="0" hangingPunct="1">
                <a:spcBef>
                  <a:spcPct val="0"/>
                </a:spcBef>
                <a:buNone/>
                <a:defRPr lang="en-US" sz="44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1218987" rtl="0" eaLnBrk="1" fontAlgn="auto" latinLnBrk="0" hangingPunct="1">
                <a:lnSpc>
                  <a:spcPct val="100000"/>
                </a:lnSpc>
                <a:spcBef>
                  <a:spcPct val="0"/>
                </a:spcBef>
                <a:spcAft>
                  <a:spcPts val="600"/>
                </a:spcAft>
                <a:buClrTx/>
                <a:buSzTx/>
                <a:buFontTx/>
                <a:buNone/>
                <a:tabLst/>
                <a:defRPr/>
              </a:pPr>
              <a:r>
                <a:rPr kumimoji="0" lang="en-IN" sz="2400" b="1" i="0" u="none" strike="noStrike" kern="1200" cap="none" spc="0" normalizeH="0" baseline="0" noProof="0" dirty="0">
                  <a:ln>
                    <a:noFill/>
                  </a:ln>
                  <a:solidFill>
                    <a:srgbClr val="874987">
                      <a:lumMod val="75000"/>
                    </a:srgbClr>
                  </a:solidFill>
                  <a:effectLst/>
                  <a:uLnTx/>
                  <a:uFillTx/>
                  <a:latin typeface="Century Gothic" panose="020B0502020202020204" pitchFamily="34" charset="0"/>
                </a:rPr>
                <a:t> Contact Info</a:t>
              </a:r>
            </a:p>
            <a:p>
              <a:pPr marL="0" marR="0" lvl="0" indent="0" algn="l" defTabSz="1218987" rtl="0" eaLnBrk="1" fontAlgn="auto" latinLnBrk="0" hangingPunct="1">
                <a:lnSpc>
                  <a:spcPct val="100000"/>
                </a:lnSpc>
                <a:spcBef>
                  <a:spcPct val="0"/>
                </a:spcBef>
                <a:spcAft>
                  <a:spcPts val="60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Century Gothic" panose="020B0502020202020204" pitchFamily="34" charset="0"/>
                </a:rPr>
                <a:t> Email: </a:t>
              </a:r>
              <a:r>
                <a:rPr kumimoji="0" lang="en-IN" sz="2000" b="0" i="0" u="none" strike="noStrike" kern="1200" cap="none" spc="0" normalizeH="0" baseline="0" noProof="0" dirty="0">
                  <a:ln>
                    <a:noFill/>
                  </a:ln>
                  <a:solidFill>
                    <a:srgbClr val="000000"/>
                  </a:solidFill>
                  <a:effectLst/>
                  <a:uLnTx/>
                  <a:uFillTx/>
                  <a:latin typeface="Century Gothic" panose="020B0502020202020204" pitchFamily="34" charset="0"/>
                  <a:hlinkClick r:id="rId5"/>
                </a:rPr>
                <a:t>SCRR@cars-rp.org</a:t>
              </a:r>
              <a:r>
                <a:rPr kumimoji="0" lang="en-IN" sz="2000" b="0" i="0" u="none" strike="noStrike" kern="1200" cap="none" spc="0" normalizeH="0" baseline="0" noProof="0" dirty="0">
                  <a:ln>
                    <a:noFill/>
                  </a:ln>
                  <a:solidFill>
                    <a:srgbClr val="000000"/>
                  </a:solidFill>
                  <a:effectLst/>
                  <a:uLnTx/>
                  <a:uFillTx/>
                  <a:latin typeface="Century Gothic" panose="020B0502020202020204" pitchFamily="34" charset="0"/>
                </a:rPr>
                <a:t> </a:t>
              </a:r>
            </a:p>
            <a:p>
              <a:pPr marL="0" marR="0" lvl="0" indent="0" algn="l" defTabSz="1218987" rtl="0" eaLnBrk="1" fontAlgn="auto" latinLnBrk="0" hangingPunct="1">
                <a:lnSpc>
                  <a:spcPct val="100000"/>
                </a:lnSpc>
                <a:spcBef>
                  <a:spcPct val="0"/>
                </a:spcBef>
                <a:spcAft>
                  <a:spcPts val="60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Century Gothic" panose="020B0502020202020204" pitchFamily="34" charset="0"/>
                </a:rPr>
                <a:t> Phone:</a:t>
              </a:r>
              <a:r>
                <a:rPr kumimoji="0" lang="en-IN" sz="2000" b="0" i="0" u="none" strike="noStrike" kern="1200" cap="none" spc="0" normalizeH="0" baseline="0" noProof="0" dirty="0">
                  <a:ln>
                    <a:noFill/>
                  </a:ln>
                  <a:solidFill>
                    <a:srgbClr val="000000"/>
                  </a:solidFill>
                  <a:effectLst/>
                  <a:uLnTx/>
                  <a:uFillTx/>
                  <a:latin typeface="Century Gothic" panose="020B0502020202020204" pitchFamily="34" charset="0"/>
                </a:rPr>
                <a:t> (888) 597.0995</a:t>
              </a:r>
            </a:p>
            <a:p>
              <a:pPr marL="0" marR="0" lvl="0" indent="0" algn="l" defTabSz="1218987" rtl="0" eaLnBrk="1" fontAlgn="auto" latinLnBrk="0" hangingPunct="1">
                <a:lnSpc>
                  <a:spcPct val="100000"/>
                </a:lnSpc>
                <a:spcBef>
                  <a:spcPct val="0"/>
                </a:spcBef>
                <a:spcAft>
                  <a:spcPts val="60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Century Gothic" panose="020B0502020202020204" pitchFamily="34" charset="0"/>
                </a:rPr>
                <a:t> Website:  </a:t>
              </a:r>
              <a:r>
                <a:rPr kumimoji="0" lang="en-IN" sz="2000" b="0" i="0" u="none" strike="noStrike" kern="1200" cap="none" spc="0" normalizeH="0" baseline="0" noProof="0" dirty="0">
                  <a:ln>
                    <a:noFill/>
                  </a:ln>
                  <a:solidFill>
                    <a:srgbClr val="000000"/>
                  </a:solidFill>
                  <a:effectLst/>
                  <a:uLnTx/>
                  <a:uFillTx/>
                  <a:latin typeface="Century Gothic" panose="020B0502020202020204" pitchFamily="34" charset="0"/>
                  <a:hlinkClick r:id="rId6"/>
                </a:rPr>
                <a:t>www.schoolcrisishealing.org</a:t>
              </a:r>
              <a:endParaRPr kumimoji="0" lang="en-IN" sz="2000" b="1" i="0" u="none" strike="noStrike" kern="1200" cap="none" spc="0" normalizeH="0" baseline="0" noProof="0" dirty="0">
                <a:ln>
                  <a:noFill/>
                </a:ln>
                <a:solidFill>
                  <a:srgbClr val="9FC95D"/>
                </a:solidFill>
                <a:effectLst/>
                <a:uLnTx/>
                <a:uFillTx/>
                <a:latin typeface="Century Gothic" panose="020B0502020202020204" pitchFamily="34" charset="0"/>
              </a:endParaRPr>
            </a:p>
            <a:p>
              <a:pPr marL="0" marR="0" lvl="0" indent="0" algn="l" defTabSz="1218987" rtl="0" eaLnBrk="1" fontAlgn="auto" latinLnBrk="0" hangingPunct="1">
                <a:lnSpc>
                  <a:spcPct val="100000"/>
                </a:lnSpc>
                <a:spcBef>
                  <a:spcPct val="0"/>
                </a:spcBef>
                <a:spcAft>
                  <a:spcPts val="600"/>
                </a:spcAft>
                <a:buClrTx/>
                <a:buSzTx/>
                <a:buFontTx/>
                <a:buNone/>
                <a:tabLst/>
                <a:defRPr/>
              </a:pPr>
              <a:endParaRPr kumimoji="0" lang="en-IN" sz="2000" b="1"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1218987" rtl="0" eaLnBrk="1" fontAlgn="auto" latinLnBrk="0" hangingPunct="1">
                <a:lnSpc>
                  <a:spcPct val="100000"/>
                </a:lnSpc>
                <a:spcBef>
                  <a:spcPct val="0"/>
                </a:spcBef>
                <a:spcAft>
                  <a:spcPts val="1200"/>
                </a:spcAft>
                <a:buClrTx/>
                <a:buSzTx/>
                <a:buFontTx/>
                <a:buNone/>
                <a:tabLst/>
                <a:defRPr/>
              </a:pPr>
              <a:r>
                <a:rPr kumimoji="0" lang="en-IN" sz="2400" b="1" i="0" u="none" strike="noStrike" kern="1200" cap="none" spc="0" normalizeH="0" baseline="0" noProof="0" dirty="0">
                  <a:ln>
                    <a:noFill/>
                  </a:ln>
                  <a:solidFill>
                    <a:srgbClr val="9FC95D">
                      <a:lumMod val="75000"/>
                    </a:srgbClr>
                  </a:solidFill>
                  <a:effectLst/>
                  <a:uLnTx/>
                  <a:uFillTx/>
                  <a:latin typeface="Century Gothic" panose="020B0502020202020204" pitchFamily="34" charset="0"/>
                </a:rPr>
                <a:t> </a:t>
              </a:r>
              <a:r>
                <a:rPr kumimoji="0" lang="en-IN" sz="2400" b="1" i="0" u="none" strike="noStrike" kern="1200" cap="none" spc="0" normalizeH="0" baseline="0" noProof="0" dirty="0">
                  <a:ln>
                    <a:noFill/>
                  </a:ln>
                  <a:solidFill>
                    <a:srgbClr val="874987">
                      <a:lumMod val="75000"/>
                    </a:srgbClr>
                  </a:solidFill>
                  <a:effectLst/>
                  <a:uLnTx/>
                  <a:uFillTx/>
                  <a:latin typeface="Century Gothic" panose="020B0502020202020204" pitchFamily="34" charset="0"/>
                </a:rPr>
                <a:t>Get social with us!</a:t>
              </a:r>
            </a:p>
            <a:p>
              <a:pPr marL="0" marR="0" lvl="0" indent="0" algn="l" defTabSz="1218987" rtl="0" eaLnBrk="1" fontAlgn="auto" latinLnBrk="0" hangingPunct="1">
                <a:lnSpc>
                  <a:spcPct val="100000"/>
                </a:lnSpc>
                <a:spcBef>
                  <a:spcPct val="0"/>
                </a:spcBef>
                <a:spcAft>
                  <a:spcPts val="120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Century Gothic" panose="020B0502020202020204" pitchFamily="34" charset="0"/>
                </a:rPr>
                <a:t>       Facebook: </a:t>
              </a:r>
              <a:r>
                <a:rPr kumimoji="0" lang="en-IN" sz="2000" b="0" i="0" u="none" strike="noStrike" kern="1200" cap="none" spc="0" normalizeH="0" baseline="0" noProof="0" dirty="0">
                  <a:ln>
                    <a:noFill/>
                  </a:ln>
                  <a:solidFill>
                    <a:srgbClr val="000000"/>
                  </a:solidFill>
                  <a:effectLst/>
                  <a:uLnTx/>
                  <a:uFillTx/>
                  <a:latin typeface="Century Gothic" panose="020B0502020202020204" pitchFamily="34" charset="0"/>
                </a:rPr>
                <a:t>@scrr.project </a:t>
              </a:r>
            </a:p>
            <a:p>
              <a:pPr marL="0" marR="0" lvl="0" indent="0" algn="l" defTabSz="1218987" rtl="0" eaLnBrk="1" fontAlgn="auto" latinLnBrk="0" hangingPunct="1">
                <a:lnSpc>
                  <a:spcPct val="100000"/>
                </a:lnSpc>
                <a:spcBef>
                  <a:spcPct val="0"/>
                </a:spcBef>
                <a:spcAft>
                  <a:spcPts val="120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Century Gothic" panose="020B0502020202020204" pitchFamily="34" charset="0"/>
                </a:rPr>
                <a:t>       Instagram: </a:t>
              </a:r>
              <a:r>
                <a:rPr kumimoji="0" lang="en-IN" sz="2000" b="0" i="0" u="none" strike="noStrike" kern="1200" cap="none" spc="0" normalizeH="0" baseline="0" noProof="0" dirty="0">
                  <a:ln>
                    <a:noFill/>
                  </a:ln>
                  <a:solidFill>
                    <a:srgbClr val="000000"/>
                  </a:solidFill>
                  <a:effectLst/>
                  <a:uLnTx/>
                  <a:uFillTx/>
                  <a:latin typeface="Century Gothic" panose="020B0502020202020204" pitchFamily="34" charset="0"/>
                </a:rPr>
                <a:t>@scrr_project</a:t>
              </a:r>
            </a:p>
            <a:p>
              <a:pPr marL="0" marR="0" lvl="0" indent="0" algn="l" defTabSz="1218987" rtl="0" eaLnBrk="1" fontAlgn="auto" latinLnBrk="0" hangingPunct="1">
                <a:lnSpc>
                  <a:spcPct val="100000"/>
                </a:lnSpc>
                <a:spcBef>
                  <a:spcPct val="0"/>
                </a:spcBef>
                <a:spcAft>
                  <a:spcPts val="120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Century Gothic" panose="020B0502020202020204" pitchFamily="34" charset="0"/>
                </a:rPr>
                <a:t>       Twitter: </a:t>
              </a:r>
              <a:r>
                <a:rPr kumimoji="0" lang="en-IN" sz="2000" b="0" i="0" u="none" strike="noStrike" kern="1200" cap="none" spc="0" normalizeH="0" baseline="0" noProof="0" dirty="0">
                  <a:ln>
                    <a:noFill/>
                  </a:ln>
                  <a:solidFill>
                    <a:srgbClr val="000000"/>
                  </a:solidFill>
                  <a:effectLst/>
                  <a:uLnTx/>
                  <a:uFillTx/>
                  <a:latin typeface="Century Gothic" panose="020B0502020202020204" pitchFamily="34" charset="0"/>
                </a:rPr>
                <a:t>@scrr_project</a:t>
              </a:r>
            </a:p>
            <a:p>
              <a:pPr marL="0" marR="0" lvl="0" indent="0" algn="l" defTabSz="1218987" rtl="0" eaLnBrk="1" fontAlgn="auto" latinLnBrk="0" hangingPunct="1">
                <a:lnSpc>
                  <a:spcPct val="100000"/>
                </a:lnSpc>
                <a:spcBef>
                  <a:spcPct val="0"/>
                </a:spcBef>
                <a:spcAft>
                  <a:spcPts val="0"/>
                </a:spcAft>
                <a:buClrTx/>
                <a:buSzTx/>
                <a:buFontTx/>
                <a:buNone/>
                <a:tabLst/>
                <a:defRPr/>
              </a:pPr>
              <a:endParaRPr kumimoji="0" lang="en-IN" sz="28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ndParaRPr>
            </a:p>
          </p:txBody>
        </p:sp>
        <p:pic>
          <p:nvPicPr>
            <p:cNvPr id="9" name="Picture 8">
              <a:extLst>
                <a:ext uri="{FF2B5EF4-FFF2-40B4-BE49-F238E27FC236}">
                  <a16:creationId xmlns:a16="http://schemas.microsoft.com/office/drawing/2014/main" id="{8654410C-F2B9-4738-8FAC-30709AC2F5C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353" r="71592"/>
            <a:stretch/>
          </p:blipFill>
          <p:spPr>
            <a:xfrm>
              <a:off x="3464470" y="5949280"/>
              <a:ext cx="469702" cy="479212"/>
            </a:xfrm>
            <a:prstGeom prst="rect">
              <a:avLst/>
            </a:prstGeom>
          </p:spPr>
        </p:pic>
        <p:pic>
          <p:nvPicPr>
            <p:cNvPr id="10" name="Picture 9">
              <a:extLst>
                <a:ext uri="{FF2B5EF4-FFF2-40B4-BE49-F238E27FC236}">
                  <a16:creationId xmlns:a16="http://schemas.microsoft.com/office/drawing/2014/main" id="{C5B14A4E-7927-4B8D-85C6-52573F08A31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8586" t="4315" r="3538"/>
            <a:stretch/>
          </p:blipFill>
          <p:spPr>
            <a:xfrm>
              <a:off x="3462842" y="5023778"/>
              <a:ext cx="471330" cy="475320"/>
            </a:xfrm>
            <a:prstGeom prst="rect">
              <a:avLst/>
            </a:prstGeom>
          </p:spPr>
        </p:pic>
        <p:pic>
          <p:nvPicPr>
            <p:cNvPr id="12" name="Picture 11">
              <a:extLst>
                <a:ext uri="{FF2B5EF4-FFF2-40B4-BE49-F238E27FC236}">
                  <a16:creationId xmlns:a16="http://schemas.microsoft.com/office/drawing/2014/main" id="{18C223C5-2EBD-44CC-816A-B303B60CD16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2217" t="1466" r="36873"/>
            <a:stretch/>
          </p:blipFill>
          <p:spPr>
            <a:xfrm>
              <a:off x="3422522" y="5473702"/>
              <a:ext cx="511650" cy="479212"/>
            </a:xfrm>
            <a:prstGeom prst="rect">
              <a:avLst/>
            </a:prstGeom>
          </p:spPr>
        </p:pic>
      </p:grpSp>
    </p:spTree>
    <p:extLst>
      <p:ext uri="{BB962C8B-B14F-4D97-AF65-F5344CB8AC3E}">
        <p14:creationId xmlns:p14="http://schemas.microsoft.com/office/powerpoint/2010/main" val="2413249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DF383C-536E-5047-8361-4595978FEE44}"/>
              </a:ext>
            </a:extLst>
          </p:cNvPr>
          <p:cNvSpPr>
            <a:spLocks noGrp="1"/>
          </p:cNvSpPr>
          <p:nvPr>
            <p:ph idx="1"/>
          </p:nvPr>
        </p:nvSpPr>
        <p:spPr>
          <a:xfrm>
            <a:off x="219456" y="1268759"/>
            <a:ext cx="11814048" cy="5589241"/>
          </a:xfrm>
        </p:spPr>
        <p:txBody>
          <a:bodyPr>
            <a:normAutofit fontScale="47500" lnSpcReduction="20000"/>
          </a:bodyPr>
          <a:lstStyle/>
          <a:p>
            <a:pPr marL="342900" indent="-342900"/>
            <a:r>
              <a:rPr lang="en-US" dirty="0"/>
              <a:t>Bottomley, J. S., Burke, L. A. &amp; </a:t>
            </a:r>
            <a:r>
              <a:rPr lang="en-US" dirty="0" err="1"/>
              <a:t>Neimeyer</a:t>
            </a:r>
            <a:r>
              <a:rPr lang="en-US" dirty="0"/>
              <a:t>, R. A. (2015).  Domains of social support that predict bereavement distress following homicide loss:  Assessing need and satisfaction.  Omega, DOI: 10.1177/0030222815612282.</a:t>
            </a:r>
          </a:p>
          <a:p>
            <a:pPr marL="342900" indent="-342900"/>
            <a:endParaRPr lang="en-US" dirty="0"/>
          </a:p>
          <a:p>
            <a:pPr marL="342900" indent="-342900"/>
            <a:r>
              <a:rPr lang="en-US" dirty="0"/>
              <a:t>Calhoun, L. G., &amp; Tedeschi, R. G. (1998). </a:t>
            </a:r>
            <a:r>
              <a:rPr lang="en-US" dirty="0">
                <a:hlinkClick r:id="rId3"/>
              </a:rPr>
              <a:t>Beyond recovery from trauma: Implications for clinical practice and research</a:t>
            </a:r>
            <a:r>
              <a:rPr lang="en-US" dirty="0"/>
              <a:t>. </a:t>
            </a:r>
            <a:r>
              <a:rPr lang="en-US" i="1" dirty="0"/>
              <a:t>Journal of Social Issues, 54,</a:t>
            </a:r>
            <a:r>
              <a:rPr lang="en-US" dirty="0"/>
              <a:t> 357-371.</a:t>
            </a:r>
          </a:p>
          <a:p>
            <a:pPr marL="342900" indent="-342900"/>
            <a:endParaRPr lang="en-US" dirty="0"/>
          </a:p>
          <a:p>
            <a:pPr marL="342900" indent="-342900"/>
            <a:r>
              <a:rPr lang="en-US" dirty="0"/>
              <a:t>Calhoun, L. G., &amp; Tedeschi, R. G. (2004). </a:t>
            </a:r>
            <a:r>
              <a:rPr lang="en-US" dirty="0">
                <a:hlinkClick r:id="rId4"/>
              </a:rPr>
              <a:t>The foundations of posttraumatic growth: New considerations</a:t>
            </a:r>
            <a:r>
              <a:rPr lang="en-US" dirty="0"/>
              <a:t>. </a:t>
            </a:r>
            <a:r>
              <a:rPr lang="en-US" i="1" dirty="0"/>
              <a:t>Psychological Inquiry</a:t>
            </a:r>
            <a:r>
              <a:rPr lang="en-US" dirty="0"/>
              <a:t>, </a:t>
            </a:r>
            <a:r>
              <a:rPr lang="en-US" i="1" dirty="0"/>
              <a:t>15</a:t>
            </a:r>
            <a:r>
              <a:rPr lang="en-US" dirty="0"/>
              <a:t>(1), 93-102.</a:t>
            </a:r>
          </a:p>
          <a:p>
            <a:pPr marL="342900" indent="-342900"/>
            <a:endParaRPr lang="en-US" dirty="0"/>
          </a:p>
          <a:p>
            <a:pPr marL="342900" indent="-342900"/>
            <a:r>
              <a:rPr lang="en-US" dirty="0"/>
              <a:t>Calhoun, L. G. , &amp; Tedeschi, R. G. (Eds.) (2006). </a:t>
            </a:r>
            <a:r>
              <a:rPr lang="en-US" i="1" dirty="0"/>
              <a:t>The handbook of posttraumatic growth: Research and practice. Mahwah, NJ: </a:t>
            </a:r>
            <a:r>
              <a:rPr lang="en-US" dirty="0"/>
              <a:t>Lawrence Erlbaum Associates Publishers. https://</a:t>
            </a:r>
            <a:r>
              <a:rPr lang="en-US" dirty="0" err="1"/>
              <a:t>ptgi.uncc.edu</a:t>
            </a:r>
            <a:r>
              <a:rPr lang="en-US" dirty="0"/>
              <a:t>/publications/ </a:t>
            </a:r>
          </a:p>
          <a:p>
            <a:pPr indent="0">
              <a:buNone/>
            </a:pPr>
            <a:endParaRPr lang="en-US" dirty="0"/>
          </a:p>
          <a:p>
            <a:pPr marL="342900" indent="-342900"/>
            <a:r>
              <a:rPr lang="en-US" dirty="0">
                <a:hlinkClick r:id="rId5"/>
              </a:rPr>
              <a:t>https://elemental.medium.com/post-traumatic-growth-might-be-the-silver-lining-of-trauma-heres-how-to-harness-it-2b097a5d2ba7</a:t>
            </a:r>
            <a:r>
              <a:rPr lang="en-US" dirty="0"/>
              <a:t> </a:t>
            </a:r>
          </a:p>
          <a:p>
            <a:pPr marL="342900" indent="-342900"/>
            <a:endParaRPr lang="en-US" dirty="0"/>
          </a:p>
          <a:p>
            <a:pPr marL="342900" indent="-342900"/>
            <a:r>
              <a:rPr lang="en-US" dirty="0"/>
              <a:t>Kilmer, R. P., &amp; Gil-Rivas, V. (2010). Exploring posttraumatic growth in children impacted by Hurricane Katrina: correlates of the phenomenon and developmental considerations. </a:t>
            </a:r>
            <a:r>
              <a:rPr lang="en-US" i="1" dirty="0"/>
              <a:t>Child development</a:t>
            </a:r>
            <a:r>
              <a:rPr lang="en-US" dirty="0"/>
              <a:t>, </a:t>
            </a:r>
            <a:r>
              <a:rPr lang="en-US" i="1" dirty="0"/>
              <a:t>81</a:t>
            </a:r>
            <a:r>
              <a:rPr lang="en-US" dirty="0"/>
              <a:t>(4), 1211–1227. </a:t>
            </a:r>
            <a:r>
              <a:rPr lang="en-US" dirty="0">
                <a:hlinkClick r:id="rId6"/>
              </a:rPr>
              <a:t>https://doi.org/10.1111/j.1467-8624.2010.01463.x</a:t>
            </a:r>
            <a:r>
              <a:rPr lang="en-US" dirty="0"/>
              <a:t> </a:t>
            </a:r>
          </a:p>
          <a:p>
            <a:pPr indent="0">
              <a:lnSpc>
                <a:spcPct val="90000"/>
              </a:lnSpc>
              <a:buNone/>
            </a:pPr>
            <a:endParaRPr lang="en-US" dirty="0"/>
          </a:p>
          <a:p>
            <a:pPr marL="342900" indent="-342900">
              <a:lnSpc>
                <a:spcPct val="90000"/>
              </a:lnSpc>
            </a:pPr>
            <a:r>
              <a:rPr lang="en-US" dirty="0" err="1"/>
              <a:t>Neimeyer</a:t>
            </a:r>
            <a:r>
              <a:rPr lang="en-US" dirty="0"/>
              <a:t>, R. A., Burke, L. A. &amp; Lawson, K. (2013).  Community-based participatory research in bereavement:  Bridging research and practice in the wake of traumatic loss.  Grief Matters:  The Australian Journal of Grief and Bereavement, Autumn, 8-14.</a:t>
            </a:r>
          </a:p>
          <a:p>
            <a:pPr marL="342900" indent="-342900">
              <a:lnSpc>
                <a:spcPct val="90000"/>
              </a:lnSpc>
            </a:pPr>
            <a:endParaRPr lang="en-US" dirty="0"/>
          </a:p>
          <a:p>
            <a:pPr marL="342900" indent="-342900">
              <a:lnSpc>
                <a:spcPct val="90000"/>
              </a:lnSpc>
            </a:pPr>
            <a:r>
              <a:rPr lang="en-US" dirty="0"/>
              <a:t>Osofsky J, Osofsky HJ, </a:t>
            </a:r>
            <a:r>
              <a:rPr lang="en-US" dirty="0" err="1"/>
              <a:t>Kronenberg</a:t>
            </a:r>
            <a:r>
              <a:rPr lang="en-US" dirty="0"/>
              <a:t> M, Cross T. The aftermath of Hurricane Katrina: Mental health considerations and lessons learned. In: Kilmer RP, Gil-Rivas V, Tedeschi RG, Calhoun LG, editors. Helping families and communities recover from disaster: Lessons learned from Hurricane Katrina and its aftermath. Washington, D.C.: American Psychological Association; (in press).</a:t>
            </a:r>
          </a:p>
          <a:p>
            <a:pPr marL="342900" indent="-342900">
              <a:lnSpc>
                <a:spcPct val="90000"/>
              </a:lnSpc>
            </a:pPr>
            <a:endParaRPr lang="en-US" dirty="0"/>
          </a:p>
          <a:p>
            <a:pPr marL="342900" indent="-342900">
              <a:lnSpc>
                <a:spcPct val="90000"/>
              </a:lnSpc>
            </a:pPr>
            <a:r>
              <a:rPr lang="en-US" dirty="0" err="1"/>
              <a:t>Pinderhughes</a:t>
            </a:r>
            <a:r>
              <a:rPr lang="en-US" dirty="0"/>
              <a:t> H, Davis R, Williams M. (2015). Adverse Community Experiences and Resilience: A Framework for Addressing and Preventing Community-Level Trauma. Prevention Institute, Oakland CA. </a:t>
            </a:r>
          </a:p>
          <a:p>
            <a:pPr indent="0">
              <a:lnSpc>
                <a:spcPct val="90000"/>
              </a:lnSpc>
              <a:buNone/>
            </a:pPr>
            <a:endParaRPr lang="en-US" dirty="0"/>
          </a:p>
          <a:p>
            <a:pPr marL="342900" indent="-342900">
              <a:lnSpc>
                <a:spcPct val="90000"/>
              </a:lnSpc>
            </a:pPr>
            <a:r>
              <a:rPr lang="en-US" dirty="0" err="1"/>
              <a:t>Rozalski</a:t>
            </a:r>
            <a:r>
              <a:rPr lang="en-US" dirty="0"/>
              <a:t>, V., Holland, J. M. &amp; </a:t>
            </a:r>
            <a:r>
              <a:rPr lang="en-US" dirty="0" err="1"/>
              <a:t>Neimeyer</a:t>
            </a:r>
            <a:r>
              <a:rPr lang="en-US" dirty="0"/>
              <a:t>, R. A. (2016).  Circumstances of death and complicated grief:  Indirect associations through meaning made of loss.  Journal of Loss and Trauma, DOI: 10.1080/15325024.2016.1161426.</a:t>
            </a:r>
          </a:p>
          <a:p>
            <a:pPr indent="0">
              <a:lnSpc>
                <a:spcPct val="90000"/>
              </a:lnSpc>
              <a:buNone/>
            </a:pPr>
            <a:endParaRPr lang="en-US" dirty="0"/>
          </a:p>
          <a:p>
            <a:pPr marL="342900" indent="-342900">
              <a:lnSpc>
                <a:spcPct val="90000"/>
              </a:lnSpc>
            </a:pPr>
            <a:r>
              <a:rPr lang="en-US" dirty="0"/>
              <a:t>St. Andrews, Alicia (2013). Trauma &amp; Resilience: An Adolescent Provider Toolkit. San Francisco, CA: Adolescent Health Working Group, San Francisco</a:t>
            </a:r>
          </a:p>
          <a:p>
            <a:pPr marL="342900" indent="-342900">
              <a:lnSpc>
                <a:spcPct val="90000"/>
              </a:lnSpc>
            </a:pPr>
            <a:endParaRPr lang="en-US" dirty="0"/>
          </a:p>
          <a:p>
            <a:pPr marL="342900" indent="-342900">
              <a:lnSpc>
                <a:spcPct val="90000"/>
              </a:lnSpc>
            </a:pPr>
            <a:r>
              <a:rPr lang="en-US" dirty="0"/>
              <a:t>Ungar, M. (2011). Community resilience for youth and families: Facilitative physical and social capital in contexts of adversity. </a:t>
            </a:r>
            <a:r>
              <a:rPr lang="en-US" i="1" dirty="0"/>
              <a:t>Children and Youth Services Review, 33</a:t>
            </a:r>
            <a:r>
              <a:rPr lang="en-US" dirty="0"/>
              <a:t>(9), 1742–1748. </a:t>
            </a:r>
          </a:p>
          <a:p>
            <a:pPr indent="0">
              <a:lnSpc>
                <a:spcPct val="90000"/>
              </a:lnSpc>
              <a:buNone/>
            </a:pPr>
            <a:endParaRPr lang="en-US" dirty="0"/>
          </a:p>
          <a:p>
            <a:pPr marL="342900" indent="-342900">
              <a:lnSpc>
                <a:spcPct val="90000"/>
              </a:lnSpc>
            </a:pPr>
            <a:r>
              <a:rPr lang="en-US" dirty="0"/>
              <a:t>Wozniak, J. D., Caudle, H. E., Harding, K., </a:t>
            </a:r>
            <a:r>
              <a:rPr lang="en-US" dirty="0" err="1"/>
              <a:t>Vieselmeyer</a:t>
            </a:r>
            <a:r>
              <a:rPr lang="en-US" dirty="0"/>
              <a:t>, J., &amp; </a:t>
            </a:r>
            <a:r>
              <a:rPr lang="en-US" dirty="0" err="1"/>
              <a:t>Mezulis</a:t>
            </a:r>
            <a:r>
              <a:rPr lang="en-US" dirty="0"/>
              <a:t>, A. H. (2020). The effect of trauma proximity and ruminative response styles on posttraumatic stress and posttraumatic growth following a university shooting. </a:t>
            </a:r>
            <a:r>
              <a:rPr lang="en-US" i="1" dirty="0"/>
              <a:t>Psychological Trauma: Theory, Research, Practice, and Policy, 12</a:t>
            </a:r>
            <a:r>
              <a:rPr lang="en-US" dirty="0"/>
              <a:t>(3), 227-234. </a:t>
            </a:r>
            <a:r>
              <a:rPr lang="en-US" u="sng" dirty="0">
                <a:hlinkClick r:id="rId7"/>
              </a:rPr>
              <a:t>https://doi.org/10.1037/tra0000505</a:t>
            </a:r>
            <a:endParaRPr lang="en-US" u="sng" dirty="0"/>
          </a:p>
          <a:p>
            <a:pPr indent="0">
              <a:lnSpc>
                <a:spcPct val="90000"/>
              </a:lnSpc>
              <a:buNone/>
            </a:pPr>
            <a:endParaRPr lang="en-US" u="sng" dirty="0"/>
          </a:p>
          <a:p>
            <a:pPr marL="342900" indent="-342900">
              <a:lnSpc>
                <a:spcPct val="90000"/>
              </a:lnSpc>
            </a:pPr>
            <a:r>
              <a:rPr lang="en-US" dirty="0"/>
              <a:t>“Healing Justice Is How We Can Sustain Black Lives” (Hemphill, 2017) </a:t>
            </a:r>
            <a:r>
              <a:rPr lang="en-US" dirty="0">
                <a:hlinkClick r:id="rId8"/>
              </a:rPr>
              <a:t> https://www.huffpost.com/entry/healing-justice_b_5899e8ade4b0c1284f282ffe</a:t>
            </a:r>
            <a:r>
              <a:rPr lang="en-US" dirty="0"/>
              <a:t> </a:t>
            </a:r>
          </a:p>
        </p:txBody>
      </p:sp>
      <p:sp>
        <p:nvSpPr>
          <p:cNvPr id="3" name="Title 2">
            <a:extLst>
              <a:ext uri="{FF2B5EF4-FFF2-40B4-BE49-F238E27FC236}">
                <a16:creationId xmlns:a16="http://schemas.microsoft.com/office/drawing/2014/main" id="{52FEC8B1-E11C-774C-A50C-F5AC976F93AA}"/>
              </a:ext>
            </a:extLst>
          </p:cNvPr>
          <p:cNvSpPr>
            <a:spLocks noGrp="1"/>
          </p:cNvSpPr>
          <p:nvPr>
            <p:ph type="title"/>
          </p:nvPr>
        </p:nvSpPr>
        <p:spPr/>
        <p:txBody>
          <a:bodyPr/>
          <a:lstStyle/>
          <a:p>
            <a:r>
              <a:rPr lang="en-US" dirty="0"/>
              <a:t>References </a:t>
            </a:r>
          </a:p>
        </p:txBody>
      </p:sp>
    </p:spTree>
    <p:extLst>
      <p:ext uri="{BB962C8B-B14F-4D97-AF65-F5344CB8AC3E}">
        <p14:creationId xmlns:p14="http://schemas.microsoft.com/office/powerpoint/2010/main" val="3908711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F1756-14EF-3B42-A4A9-3EEF59AC0447}"/>
              </a:ext>
            </a:extLst>
          </p:cNvPr>
          <p:cNvSpPr>
            <a:spLocks noGrp="1"/>
          </p:cNvSpPr>
          <p:nvPr>
            <p:ph idx="1"/>
          </p:nvPr>
        </p:nvSpPr>
        <p:spPr>
          <a:xfrm>
            <a:off x="132522" y="1166191"/>
            <a:ext cx="11887200" cy="5691809"/>
          </a:xfrm>
        </p:spPr>
        <p:txBody>
          <a:bodyPr>
            <a:noAutofit/>
          </a:bodyPr>
          <a:lstStyle/>
          <a:p>
            <a:r>
              <a:rPr lang="en-US" sz="1400" dirty="0"/>
              <a:t>Adolescent Health Working Group Provider Toolkit-Trauma &amp; Resilience (St. Andrews, 2013): </a:t>
            </a:r>
            <a:r>
              <a:rPr lang="en-US" sz="1400" dirty="0">
                <a:hlinkClick r:id="rId3"/>
              </a:rPr>
              <a:t>https://ahwg.org/download/trauma-and-resilience-2013/</a:t>
            </a:r>
            <a:endParaRPr lang="en-US" sz="1400" dirty="0"/>
          </a:p>
          <a:p>
            <a:endParaRPr lang="en-US" sz="1400" dirty="0"/>
          </a:p>
          <a:p>
            <a:r>
              <a:rPr lang="en-US" sz="1400" dirty="0"/>
              <a:t>After Parkland, How Grief Can Become Posttraumatic Growth for Student Activists</a:t>
            </a:r>
            <a:br>
              <a:rPr lang="en-US" sz="1400" dirty="0"/>
            </a:br>
            <a:r>
              <a:rPr lang="en-US" sz="1400" dirty="0">
                <a:hlinkClick r:id="rId4"/>
              </a:rPr>
              <a:t>https://abcnews.go.com/Health/parkland-grief-posttraumatic-growth-student-activists/story?id=53329388</a:t>
            </a:r>
            <a:endParaRPr lang="en-US" sz="1400" dirty="0"/>
          </a:p>
          <a:p>
            <a:endParaRPr lang="en-US" sz="1400" dirty="0"/>
          </a:p>
          <a:p>
            <a:r>
              <a:rPr lang="en-US" sz="1400" dirty="0"/>
              <a:t>You’ve Heard of Post-Traumatic Stress, but What About Post-Traumatic Growth? </a:t>
            </a:r>
            <a:r>
              <a:rPr lang="en-US" sz="1400" dirty="0">
                <a:hlinkClick r:id="rId5"/>
              </a:rPr>
              <a:t>https://blogs.scientificamerican.com/observations/youve-heard-of-post-traumatic-stress-but-what-about-post-traumatic-growth</a:t>
            </a:r>
            <a:endParaRPr lang="en-US" sz="1400" dirty="0"/>
          </a:p>
          <a:p>
            <a:endParaRPr lang="en-US" sz="1400" dirty="0"/>
          </a:p>
          <a:p>
            <a:r>
              <a:rPr lang="en-US" sz="1400" dirty="0"/>
              <a:t>Post-Traumatic Growth After a School Shooting (2020) </a:t>
            </a:r>
            <a:r>
              <a:rPr lang="en-US" sz="1400" dirty="0">
                <a:hlinkClick r:id="rId6"/>
              </a:rPr>
              <a:t>https://www.psychologytoday.com/us/blog/hope-resilience/202006/post-traumatic-growth-after-school-shooting</a:t>
            </a:r>
            <a:r>
              <a:rPr lang="en-US" sz="1400" dirty="0"/>
              <a:t> </a:t>
            </a:r>
          </a:p>
          <a:p>
            <a:endParaRPr lang="en-US" sz="1400" dirty="0"/>
          </a:p>
          <a:p>
            <a:r>
              <a:rPr lang="en-US" sz="1400" dirty="0">
                <a:hlinkClick r:id="rId7"/>
              </a:rPr>
              <a:t>https://healgrief.org/lets-talk-death/robert-neimeyer/?gclid=CjwKCAiA3abwBRBqEiwAKwICA4qaW4sorGoAX-rlhrvJxQegMvQT8gucCIKherwu0n9PkFXaNn7oNxoCXj0QAvD_BwE</a:t>
            </a:r>
            <a:r>
              <a:rPr lang="en-US" sz="1400" dirty="0"/>
              <a:t>; </a:t>
            </a:r>
            <a:r>
              <a:rPr lang="en-US" sz="1400" dirty="0">
                <a:hlinkClick r:id="rId8"/>
              </a:rPr>
              <a:t>www.robertneimeyerphd.com</a:t>
            </a:r>
            <a:r>
              <a:rPr lang="en-US" sz="1400" dirty="0"/>
              <a:t>  </a:t>
            </a:r>
          </a:p>
          <a:p>
            <a:endParaRPr lang="en-US" sz="1400" dirty="0"/>
          </a:p>
          <a:p>
            <a:r>
              <a:rPr lang="en-US" sz="1400" dirty="0">
                <a:hlinkClick r:id="rId9"/>
              </a:rPr>
              <a:t>http://www.drpaulwong.com/transformation-grief-meaning/</a:t>
            </a:r>
            <a:r>
              <a:rPr lang="en-US" sz="1400" dirty="0"/>
              <a:t> </a:t>
            </a:r>
          </a:p>
          <a:p>
            <a:endParaRPr lang="en-US" sz="1400" dirty="0"/>
          </a:p>
          <a:p>
            <a:r>
              <a:rPr lang="en-US" sz="1400" dirty="0">
                <a:hlinkClick r:id="rId10"/>
              </a:rPr>
              <a:t>https://medium.com/@ginwright/the-future-of-healing-shifting-from-trauma-informed-care-to-healing-centered-engagement-634f557ce69c</a:t>
            </a:r>
            <a:r>
              <a:rPr lang="en-US" sz="1400" dirty="0"/>
              <a:t> </a:t>
            </a:r>
          </a:p>
          <a:p>
            <a:endParaRPr lang="en-US" sz="1400" dirty="0"/>
          </a:p>
          <a:p>
            <a:r>
              <a:rPr lang="en-US" sz="1400" dirty="0">
                <a:hlinkClick r:id="rId11"/>
              </a:rPr>
              <a:t>https://flourishagenda.com/healing-centered-engagement/</a:t>
            </a:r>
            <a:r>
              <a:rPr lang="en-US" sz="1400" dirty="0"/>
              <a:t> </a:t>
            </a:r>
          </a:p>
        </p:txBody>
      </p:sp>
      <p:sp>
        <p:nvSpPr>
          <p:cNvPr id="3" name="Title 2">
            <a:extLst>
              <a:ext uri="{FF2B5EF4-FFF2-40B4-BE49-F238E27FC236}">
                <a16:creationId xmlns:a16="http://schemas.microsoft.com/office/drawing/2014/main" id="{B756AB39-9869-DC49-A23A-AF7C1BFD5E85}"/>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635016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31DC4-D17C-4881-8235-2C08458770B1}"/>
              </a:ext>
            </a:extLst>
          </p:cNvPr>
          <p:cNvSpPr/>
          <p:nvPr/>
        </p:nvSpPr>
        <p:spPr>
          <a:xfrm>
            <a:off x="693495" y="2106361"/>
            <a:ext cx="10580609"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4363"/>
                </a:solidFill>
                <a:effectLst/>
                <a:uLnTx/>
                <a:uFillTx/>
                <a:latin typeface="Century Gothic" panose="020B0502020202020204" pitchFamily="34" charset="0"/>
                <a:ea typeface="+mn-ea"/>
                <a:cs typeface="+mn-cs"/>
              </a:rPr>
              <a:t>We need to hear from you to keep bringing you these no cost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Please take a few minutes to give us your feedback! We use it to plan our future events—and we are required to include it in our reports for our funder.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feedback form will appear on your screen when the webinar ends and is also included in the follow-up email sent immediately following the webinar.  </a:t>
            </a:r>
          </a:p>
        </p:txBody>
      </p:sp>
      <p:sp>
        <p:nvSpPr>
          <p:cNvPr id="8" name="Rectangle 7">
            <a:extLst>
              <a:ext uri="{FF2B5EF4-FFF2-40B4-BE49-F238E27FC236}">
                <a16:creationId xmlns:a16="http://schemas.microsoft.com/office/drawing/2014/main" id="{879AB1C1-3288-4351-9010-55E03FAA0070}"/>
              </a:ext>
            </a:extLst>
          </p:cNvPr>
          <p:cNvSpPr/>
          <p:nvPr/>
        </p:nvSpPr>
        <p:spPr>
          <a:xfrm>
            <a:off x="-24680" y="484050"/>
            <a:ext cx="9793088" cy="85671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itle 8">
            <a:extLst>
              <a:ext uri="{FF2B5EF4-FFF2-40B4-BE49-F238E27FC236}">
                <a16:creationId xmlns:a16="http://schemas.microsoft.com/office/drawing/2014/main" id="{FEB68EC9-0336-4435-AE43-BBEC5BFBFE4B}"/>
              </a:ext>
            </a:extLst>
          </p:cNvPr>
          <p:cNvSpPr txBox="1">
            <a:spLocks/>
          </p:cNvSpPr>
          <p:nvPr/>
        </p:nvSpPr>
        <p:spPr>
          <a:xfrm>
            <a:off x="191344" y="504322"/>
            <a:ext cx="10580610" cy="764439"/>
          </a:xfrm>
          <a:prstGeom prst="rect">
            <a:avLst/>
          </a:prstGeom>
        </p:spPr>
        <p:txBody>
          <a:bodyPr vert="horz" lIns="0" tIns="60949" rIns="0" bIns="60949" rtlCol="0" anchor="ctr">
            <a:noAutofit/>
          </a:bodyPr>
          <a:lstStyle>
            <a:lvl1pPr algn="l" defTabSz="1218987" rtl="0" eaLnBrk="1" latinLnBrk="0" hangingPunct="1">
              <a:spcBef>
                <a:spcPct val="0"/>
              </a:spcBef>
              <a:buNone/>
              <a:defRPr sz="1800" b="1" kern="1200">
                <a:solidFill>
                  <a:schemeClr val="tx1">
                    <a:lumMod val="50000"/>
                    <a:lumOff val="50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IN" sz="4000" b="0" i="0" u="none" strike="noStrike" kern="1200" cap="none" spc="0" normalizeH="0" baseline="0" noProof="0" dirty="0">
                <a:ln>
                  <a:noFill/>
                </a:ln>
                <a:solidFill>
                  <a:prstClr val="white"/>
                </a:solidFill>
                <a:effectLst/>
                <a:uLnTx/>
                <a:uFillTx/>
                <a:latin typeface="Century Gothic" panose="020B0502020202020204" pitchFamily="34" charset="0"/>
              </a:rPr>
              <a:t>THANK YOU FOR ATTENDING!</a:t>
            </a:r>
          </a:p>
        </p:txBody>
      </p:sp>
      <p:pic>
        <p:nvPicPr>
          <p:cNvPr id="6" name="Picture 5">
            <a:extLst>
              <a:ext uri="{FF2B5EF4-FFF2-40B4-BE49-F238E27FC236}">
                <a16:creationId xmlns:a16="http://schemas.microsoft.com/office/drawing/2014/main" id="{7D364A9A-054D-4696-AB4E-CC381A9E335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40416" y="404665"/>
            <a:ext cx="2088233" cy="1044117"/>
          </a:xfrm>
          <a:prstGeom prst="rect">
            <a:avLst/>
          </a:prstGeom>
        </p:spPr>
      </p:pic>
    </p:spTree>
    <p:extLst>
      <p:ext uri="{BB962C8B-B14F-4D97-AF65-F5344CB8AC3E}">
        <p14:creationId xmlns:p14="http://schemas.microsoft.com/office/powerpoint/2010/main" val="34991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B091299-8A20-4627-9BA7-BF190A2BB615}"/>
              </a:ext>
            </a:extLst>
          </p:cNvPr>
          <p:cNvSpPr txBox="1"/>
          <p:nvPr/>
        </p:nvSpPr>
        <p:spPr>
          <a:xfrm>
            <a:off x="2033778" y="2202551"/>
            <a:ext cx="8886758" cy="426207"/>
          </a:xfrm>
          <a:prstGeom prst="rect">
            <a:avLst/>
          </a:prstGeom>
          <a:noFill/>
        </p:spPr>
        <p:txBody>
          <a:bodyPr wrap="square"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Welcome, introduction</a:t>
            </a: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 to us, to our project, and to today</a:t>
            </a:r>
          </a:p>
        </p:txBody>
      </p:sp>
      <p:sp>
        <p:nvSpPr>
          <p:cNvPr id="26" name="Freeform: Shape 25">
            <a:extLst>
              <a:ext uri="{FF2B5EF4-FFF2-40B4-BE49-F238E27FC236}">
                <a16:creationId xmlns:a16="http://schemas.microsoft.com/office/drawing/2014/main" id="{44356363-E742-4ED5-9535-762C6C5A569F}"/>
              </a:ext>
            </a:extLst>
          </p:cNvPr>
          <p:cNvSpPr/>
          <p:nvPr/>
        </p:nvSpPr>
        <p:spPr>
          <a:xfrm>
            <a:off x="1343473" y="2216497"/>
            <a:ext cx="573999" cy="398312"/>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rPr>
              <a:t>01</a:t>
            </a:r>
          </a:p>
        </p:txBody>
      </p:sp>
      <p:sp>
        <p:nvSpPr>
          <p:cNvPr id="19" name="TextBox 18">
            <a:extLst>
              <a:ext uri="{FF2B5EF4-FFF2-40B4-BE49-F238E27FC236}">
                <a16:creationId xmlns:a16="http://schemas.microsoft.com/office/drawing/2014/main" id="{773F5E7B-A5FE-498C-9479-12AB9595B392}"/>
              </a:ext>
            </a:extLst>
          </p:cNvPr>
          <p:cNvSpPr txBox="1"/>
          <p:nvPr/>
        </p:nvSpPr>
        <p:spPr>
          <a:xfrm>
            <a:off x="2033778" y="2927334"/>
            <a:ext cx="9492814" cy="1164871"/>
          </a:xfrm>
          <a:prstGeom prst="rect">
            <a:avLst/>
          </a:prstGeom>
          <a:noFill/>
        </p:spPr>
        <p:txBody>
          <a:bodyPr wrap="square"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Renewal in the context of school crisis: </a:t>
            </a:r>
            <a:r>
              <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5 concepts</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Coping, resilience, post-traumatic growth theory, healing, &amp; meaning making</a:t>
            </a:r>
          </a:p>
        </p:txBody>
      </p:sp>
      <p:sp>
        <p:nvSpPr>
          <p:cNvPr id="29" name="Freeform: Shape 28">
            <a:extLst>
              <a:ext uri="{FF2B5EF4-FFF2-40B4-BE49-F238E27FC236}">
                <a16:creationId xmlns:a16="http://schemas.microsoft.com/office/drawing/2014/main" id="{46D4E8BE-57DD-4B91-BC08-A233CA4CBFD3}"/>
              </a:ext>
            </a:extLst>
          </p:cNvPr>
          <p:cNvSpPr/>
          <p:nvPr/>
        </p:nvSpPr>
        <p:spPr>
          <a:xfrm>
            <a:off x="1343473" y="3225490"/>
            <a:ext cx="573999" cy="398312"/>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rPr>
              <a:t>02</a:t>
            </a:r>
          </a:p>
        </p:txBody>
      </p:sp>
      <p:sp>
        <p:nvSpPr>
          <p:cNvPr id="20" name="TextBox 19">
            <a:extLst>
              <a:ext uri="{FF2B5EF4-FFF2-40B4-BE49-F238E27FC236}">
                <a16:creationId xmlns:a16="http://schemas.microsoft.com/office/drawing/2014/main" id="{841FE0A4-5C2C-4FB1-A20E-BE6639575C03}"/>
              </a:ext>
            </a:extLst>
          </p:cNvPr>
          <p:cNvSpPr txBox="1"/>
          <p:nvPr/>
        </p:nvSpPr>
        <p:spPr>
          <a:xfrm>
            <a:off x="2033778" y="4309747"/>
            <a:ext cx="8803246" cy="426207"/>
          </a:xfrm>
          <a:prstGeom prst="rect">
            <a:avLst/>
          </a:prstGeom>
          <a:noFill/>
        </p:spPr>
        <p:txBody>
          <a:bodyPr wrap="square"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School crisis renewal </a:t>
            </a:r>
            <a:r>
              <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leadership</a:t>
            </a: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-practices to make our work grow </a:t>
            </a:r>
          </a:p>
        </p:txBody>
      </p:sp>
      <p:sp>
        <p:nvSpPr>
          <p:cNvPr id="30" name="Freeform: Shape 29">
            <a:extLst>
              <a:ext uri="{FF2B5EF4-FFF2-40B4-BE49-F238E27FC236}">
                <a16:creationId xmlns:a16="http://schemas.microsoft.com/office/drawing/2014/main" id="{6EA98D18-A20C-4633-B5D1-B011EFD36B42}"/>
              </a:ext>
            </a:extLst>
          </p:cNvPr>
          <p:cNvSpPr/>
          <p:nvPr/>
        </p:nvSpPr>
        <p:spPr>
          <a:xfrm>
            <a:off x="1343473" y="4234483"/>
            <a:ext cx="573999" cy="398312"/>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rPr>
              <a:t>03</a:t>
            </a:r>
          </a:p>
        </p:txBody>
      </p:sp>
      <p:sp>
        <p:nvSpPr>
          <p:cNvPr id="21" name="TextBox 20">
            <a:extLst>
              <a:ext uri="{FF2B5EF4-FFF2-40B4-BE49-F238E27FC236}">
                <a16:creationId xmlns:a16="http://schemas.microsoft.com/office/drawing/2014/main" id="{8641A275-8D1D-428B-96B9-F5867BCA6A39}"/>
              </a:ext>
            </a:extLst>
          </p:cNvPr>
          <p:cNvSpPr txBox="1"/>
          <p:nvPr/>
        </p:nvSpPr>
        <p:spPr>
          <a:xfrm>
            <a:off x="2033779" y="5229530"/>
            <a:ext cx="9264485" cy="426207"/>
          </a:xfrm>
          <a:prstGeom prst="rect">
            <a:avLst/>
          </a:prstGeom>
          <a:noFill/>
        </p:spPr>
        <p:txBody>
          <a:bodyPr wrap="square"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Thank you, Closing, </a:t>
            </a:r>
            <a:r>
              <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Upcoming opportunities </a:t>
            </a: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 </a:t>
            </a:r>
            <a:r>
              <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How we can support you</a:t>
            </a:r>
          </a:p>
        </p:txBody>
      </p:sp>
      <p:sp>
        <p:nvSpPr>
          <p:cNvPr id="31" name="Freeform: Shape 30">
            <a:extLst>
              <a:ext uri="{FF2B5EF4-FFF2-40B4-BE49-F238E27FC236}">
                <a16:creationId xmlns:a16="http://schemas.microsoft.com/office/drawing/2014/main" id="{D1173153-7D56-451D-A643-C2423FC5FA71}"/>
              </a:ext>
            </a:extLst>
          </p:cNvPr>
          <p:cNvSpPr/>
          <p:nvPr/>
        </p:nvSpPr>
        <p:spPr>
          <a:xfrm>
            <a:off x="1343473" y="5243476"/>
            <a:ext cx="573999" cy="398312"/>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rPr>
              <a:t>04</a:t>
            </a:r>
          </a:p>
        </p:txBody>
      </p:sp>
      <p:sp>
        <p:nvSpPr>
          <p:cNvPr id="12" name="Rectangle 11">
            <a:extLst>
              <a:ext uri="{FF2B5EF4-FFF2-40B4-BE49-F238E27FC236}">
                <a16:creationId xmlns:a16="http://schemas.microsoft.com/office/drawing/2014/main" id="{BB0B30FE-4C79-4FEC-A54A-E5C3A4D91C51}"/>
              </a:ext>
            </a:extLst>
          </p:cNvPr>
          <p:cNvSpPr/>
          <p:nvPr/>
        </p:nvSpPr>
        <p:spPr>
          <a:xfrm>
            <a:off x="1588" y="389627"/>
            <a:ext cx="4957957" cy="85671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itle 5">
            <a:extLst>
              <a:ext uri="{FF2B5EF4-FFF2-40B4-BE49-F238E27FC236}">
                <a16:creationId xmlns:a16="http://schemas.microsoft.com/office/drawing/2014/main" id="{EBEBEE7F-6B30-4E5C-A243-B4A1D2B1E2C2}"/>
              </a:ext>
            </a:extLst>
          </p:cNvPr>
          <p:cNvSpPr txBox="1">
            <a:spLocks/>
          </p:cNvSpPr>
          <p:nvPr/>
        </p:nvSpPr>
        <p:spPr>
          <a:xfrm>
            <a:off x="191345" y="448404"/>
            <a:ext cx="10980051" cy="711081"/>
          </a:xfrm>
          <a:prstGeom prst="rect">
            <a:avLst/>
          </a:prstGeom>
        </p:spPr>
        <p:txBody>
          <a:bodyPr/>
          <a:lstStyle>
            <a:lvl1pPr algn="l" defTabSz="1218987" rtl="0" eaLnBrk="1" latinLnBrk="0" hangingPunct="1">
              <a:spcBef>
                <a:spcPct val="0"/>
              </a:spcBef>
              <a:buNone/>
              <a:defRPr sz="3600" b="1" kern="120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a:ln>
                  <a:noFill/>
                </a:ln>
                <a:solidFill>
                  <a:prstClr val="white"/>
                </a:solidFill>
                <a:effectLst/>
                <a:uLnTx/>
                <a:uFillTx/>
                <a:latin typeface="Century Gothic" panose="020B0502020202020204" pitchFamily="34" charset="0"/>
              </a:rPr>
              <a:t>AGENDA</a:t>
            </a:r>
          </a:p>
        </p:txBody>
      </p:sp>
    </p:spTree>
    <p:extLst>
      <p:ext uri="{BB962C8B-B14F-4D97-AF65-F5344CB8AC3E}">
        <p14:creationId xmlns:p14="http://schemas.microsoft.com/office/powerpoint/2010/main" val="2800089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51"/>
          <p:cNvSpPr/>
          <p:nvPr/>
        </p:nvSpPr>
        <p:spPr>
          <a:xfrm>
            <a:off x="3105338" y="1591753"/>
            <a:ext cx="6000545" cy="363467"/>
          </a:xfrm>
          <a:prstGeom prst="rect">
            <a:avLst/>
          </a:prstGeom>
          <a:noFill/>
          <a:ln>
            <a:noFill/>
          </a:ln>
        </p:spPr>
        <p:txBody>
          <a:bodyPr spcFirstLastPara="1" wrap="square" lIns="68551" tIns="34266" rIns="68551" bIns="34266" anchor="t" anchorCtr="0">
            <a:noAutofit/>
          </a:bodyPr>
          <a:lstStyle/>
          <a:p>
            <a:pPr marL="0" marR="0" lvl="0" indent="0" algn="l" defTabSz="685560" rtl="0" eaLnBrk="1" fontAlgn="auto" latinLnBrk="0" hangingPunct="1">
              <a:lnSpc>
                <a:spcPct val="100000"/>
              </a:lnSpc>
              <a:spcBef>
                <a:spcPts val="0"/>
              </a:spcBef>
              <a:spcAft>
                <a:spcPts val="0"/>
              </a:spcAft>
              <a:buClr>
                <a:srgbClr val="FFFFFF"/>
              </a:buClr>
              <a:buSzPts val="2550"/>
              <a:buFontTx/>
              <a:buNone/>
              <a:tabLst/>
              <a:defRPr/>
            </a:pPr>
            <a:r>
              <a:rPr kumimoji="0" lang="en-US" sz="1913" b="1" i="0" u="none" strike="noStrike" kern="0" cap="none" spc="0" normalizeH="0" baseline="0" noProof="0" dirty="0">
                <a:ln>
                  <a:noFill/>
                </a:ln>
                <a:solidFill>
                  <a:srgbClr val="FFFFFF"/>
                </a:solidFill>
                <a:effectLst/>
                <a:uLnTx/>
                <a:uFillTx/>
                <a:latin typeface="Arial"/>
                <a:ea typeface="+mn-ea"/>
                <a:cs typeface="Arial"/>
                <a:sym typeface="Arial"/>
              </a:rPr>
              <a:t>Thank you.</a:t>
            </a:r>
            <a:endParaRPr kumimoji="0" sz="1913"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80" name="Google Shape;1080;p151"/>
          <p:cNvSpPr txBox="1"/>
          <p:nvPr/>
        </p:nvSpPr>
        <p:spPr>
          <a:xfrm>
            <a:off x="2647278" y="1873889"/>
            <a:ext cx="6897454" cy="3482000"/>
          </a:xfrm>
          <a:prstGeom prst="rect">
            <a:avLst/>
          </a:prstGeom>
          <a:solidFill>
            <a:schemeClr val="lt1"/>
          </a:solidFill>
          <a:ln>
            <a:noFill/>
          </a:ln>
        </p:spPr>
        <p:txBody>
          <a:bodyPr spcFirstLastPara="1" wrap="square" lIns="68551" tIns="34266" rIns="68551" bIns="34266" anchor="t" anchorCtr="0">
            <a:noAutofit/>
          </a:bodyPr>
          <a:lstStyle/>
          <a:p>
            <a:pPr marL="171390" marR="0" lvl="0" indent="-171390" algn="l" defTabSz="685560" rtl="0" eaLnBrk="1" fontAlgn="auto" latinLnBrk="0" hangingPunct="1">
              <a:lnSpc>
                <a:spcPct val="90000"/>
              </a:lnSpc>
              <a:spcBef>
                <a:spcPts val="0"/>
              </a:spcBef>
              <a:spcAft>
                <a:spcPts val="0"/>
              </a:spcAft>
              <a:buClr>
                <a:srgbClr val="000000"/>
              </a:buClr>
              <a:buSzPts val="2100"/>
              <a:buFontTx/>
              <a:buNone/>
              <a:tabLst/>
              <a:defRPr/>
            </a:pPr>
            <a:endParaRPr kumimoji="0" sz="1574" b="0" i="0" u="none" strike="noStrike" kern="0" cap="none" spc="0" normalizeH="0" baseline="0" noProof="0" dirty="0">
              <a:ln>
                <a:noFill/>
              </a:ln>
              <a:solidFill>
                <a:srgbClr val="000000"/>
              </a:solidFill>
              <a:effectLst/>
              <a:uLnTx/>
              <a:uFillTx/>
              <a:latin typeface="Arial"/>
              <a:ea typeface="+mn-ea"/>
              <a:cs typeface="Arial"/>
              <a:sym typeface="Arial"/>
            </a:endParaRPr>
          </a:p>
          <a:p>
            <a:pPr marL="171390" marR="0" lvl="0" indent="-171390" algn="ctr" defTabSz="685560" rtl="0" eaLnBrk="1" fontAlgn="auto" latinLnBrk="0" hangingPunct="1">
              <a:lnSpc>
                <a:spcPct val="90000"/>
              </a:lnSpc>
              <a:spcBef>
                <a:spcPts val="750"/>
              </a:spcBef>
              <a:spcAft>
                <a:spcPts val="0"/>
              </a:spcAft>
              <a:buClr>
                <a:srgbClr val="000000"/>
              </a:buClr>
              <a:buSzPts val="2700"/>
              <a:buFontTx/>
              <a:buNone/>
              <a:tabLst/>
              <a:defRPr/>
            </a:pPr>
            <a:r>
              <a:rPr kumimoji="0" lang="en-US" sz="2024" b="0" i="0" u="none" strike="noStrike" kern="0" cap="none" spc="0" normalizeH="0" baseline="0" noProof="0" dirty="0">
                <a:ln>
                  <a:noFill/>
                </a:ln>
                <a:solidFill>
                  <a:srgbClr val="000000"/>
                </a:solidFill>
                <a:effectLst/>
                <a:uLnTx/>
                <a:uFillTx/>
                <a:latin typeface="Arial"/>
                <a:ea typeface="+mn-ea"/>
                <a:cs typeface="Arial"/>
                <a:sym typeface="Arial"/>
              </a:rPr>
              <a:t>SAMHSA’s mission is to reduce </a:t>
            </a:r>
            <a:br>
              <a:rPr kumimoji="0" lang="en-US" sz="2024" b="0" i="0" u="none" strike="noStrike" kern="0" cap="none" spc="0" normalizeH="0" baseline="0" noProof="0" dirty="0">
                <a:ln>
                  <a:noFill/>
                </a:ln>
                <a:solidFill>
                  <a:srgbClr val="000000"/>
                </a:solidFill>
                <a:effectLst/>
                <a:uLnTx/>
                <a:uFillTx/>
                <a:latin typeface="Arial"/>
                <a:ea typeface="+mn-ea"/>
                <a:cs typeface="Arial"/>
                <a:sym typeface="Arial"/>
              </a:rPr>
            </a:br>
            <a:r>
              <a:rPr kumimoji="0" lang="en-US" sz="2024" b="0" i="0" u="none" strike="noStrike" kern="0" cap="none" spc="0" normalizeH="0" baseline="0" noProof="0" dirty="0">
                <a:ln>
                  <a:noFill/>
                </a:ln>
                <a:solidFill>
                  <a:srgbClr val="000000"/>
                </a:solidFill>
                <a:effectLst/>
                <a:uLnTx/>
                <a:uFillTx/>
                <a:latin typeface="Arial"/>
                <a:ea typeface="+mn-ea"/>
                <a:cs typeface="Arial"/>
                <a:sym typeface="Arial"/>
              </a:rPr>
              <a:t>the impact of substance abuse and </a:t>
            </a:r>
            <a:br>
              <a:rPr kumimoji="0" lang="en-US" sz="2024" b="0" i="0" u="none" strike="noStrike" kern="0" cap="none" spc="0" normalizeH="0" baseline="0" noProof="0" dirty="0">
                <a:ln>
                  <a:noFill/>
                </a:ln>
                <a:solidFill>
                  <a:srgbClr val="000000"/>
                </a:solidFill>
                <a:effectLst/>
                <a:uLnTx/>
                <a:uFillTx/>
                <a:latin typeface="Arial"/>
                <a:ea typeface="+mn-ea"/>
                <a:cs typeface="Arial"/>
                <a:sym typeface="Arial"/>
              </a:rPr>
            </a:br>
            <a:r>
              <a:rPr kumimoji="0" lang="en-US" sz="2024" b="0" i="0" u="none" strike="noStrike" kern="0" cap="none" spc="0" normalizeH="0" baseline="0" noProof="0" dirty="0">
                <a:ln>
                  <a:noFill/>
                </a:ln>
                <a:solidFill>
                  <a:srgbClr val="000000"/>
                </a:solidFill>
                <a:effectLst/>
                <a:uLnTx/>
                <a:uFillTx/>
                <a:latin typeface="Arial"/>
                <a:ea typeface="+mn-ea"/>
                <a:cs typeface="Arial"/>
                <a:sym typeface="Arial"/>
              </a:rPr>
              <a:t>mental illness on America’s communities.</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a:p>
            <a:pPr marL="171390" marR="0" lvl="0" indent="-171390" algn="l" defTabSz="685560" rtl="0" eaLnBrk="1" fontAlgn="auto" latinLnBrk="0" hangingPunct="1">
              <a:lnSpc>
                <a:spcPct val="90000"/>
              </a:lnSpc>
              <a:spcBef>
                <a:spcPts val="750"/>
              </a:spcBef>
              <a:spcAft>
                <a:spcPts val="0"/>
              </a:spcAft>
              <a:buClr>
                <a:srgbClr val="000000"/>
              </a:buClr>
              <a:buSzPts val="2100"/>
              <a:buFontTx/>
              <a:buNone/>
              <a:tabLst/>
              <a:defRPr/>
            </a:pPr>
            <a:r>
              <a:rPr kumimoji="0" lang="en-US" sz="1574" b="0" i="0" u="none" strike="noStrike" kern="0" cap="none" spc="0" normalizeH="0" baseline="0" noProof="0" dirty="0">
                <a:ln>
                  <a:noFill/>
                </a:ln>
                <a:solidFill>
                  <a:srgbClr val="000000"/>
                </a:solidFill>
                <a:effectLst/>
                <a:uLnTx/>
                <a:uFillTx/>
                <a:latin typeface="Arial"/>
                <a:ea typeface="+mn-ea"/>
                <a:cs typeface="Arial"/>
                <a:sym typeface="Arial"/>
              </a:rPr>
              <a:t>                   </a:t>
            </a:r>
            <a:endParaRPr kumimoji="0" sz="2249" b="0" i="0" u="none" strike="noStrike" kern="0" cap="none" spc="0" normalizeH="0" baseline="0" noProof="0" dirty="0">
              <a:ln>
                <a:noFill/>
              </a:ln>
              <a:solidFill>
                <a:srgbClr val="000000"/>
              </a:solidFill>
              <a:effectLst/>
              <a:uLnTx/>
              <a:uFillTx/>
              <a:latin typeface="Arial"/>
              <a:ea typeface="+mn-ea"/>
              <a:cs typeface="Arial"/>
              <a:sym typeface="Arial"/>
            </a:endParaRPr>
          </a:p>
          <a:p>
            <a:pPr marL="171390" marR="0" lvl="0" indent="-171390" algn="ctr" defTabSz="685560" rtl="0" eaLnBrk="1" fontAlgn="auto" latinLnBrk="0" hangingPunct="1">
              <a:lnSpc>
                <a:spcPct val="90000"/>
              </a:lnSpc>
              <a:spcBef>
                <a:spcPts val="1349"/>
              </a:spcBef>
              <a:spcAft>
                <a:spcPts val="0"/>
              </a:spcAft>
              <a:buClr>
                <a:srgbClr val="000000"/>
              </a:buClr>
              <a:buSzPts val="3000"/>
              <a:buFontTx/>
              <a:buNone/>
              <a:tabLst/>
              <a:defRPr/>
            </a:pPr>
            <a:r>
              <a:rPr kumimoji="0" lang="en-US" sz="2249" b="0" i="0" u="none" strike="noStrike" kern="0" cap="none" spc="0" normalizeH="0" baseline="0" noProof="0" dirty="0">
                <a:ln>
                  <a:noFill/>
                </a:ln>
                <a:solidFill>
                  <a:srgbClr val="000000"/>
                </a:solidFill>
                <a:effectLst/>
                <a:uLnTx/>
                <a:uFillTx/>
                <a:latin typeface="Arial"/>
                <a:ea typeface="+mn-ea"/>
                <a:cs typeface="Arial"/>
                <a:sym typeface="Arial"/>
              </a:rPr>
              <a:t>www.samhsa.gov</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a:p>
            <a:pPr marL="171390" marR="0" lvl="0" indent="-171390" algn="ctr" defTabSz="685560" rtl="0" eaLnBrk="1" fontAlgn="auto" latinLnBrk="0" hangingPunct="1">
              <a:lnSpc>
                <a:spcPct val="90000"/>
              </a:lnSpc>
              <a:spcBef>
                <a:spcPts val="1688"/>
              </a:spcBef>
              <a:spcAft>
                <a:spcPts val="0"/>
              </a:spcAft>
              <a:buClr>
                <a:srgbClr val="000000"/>
              </a:buClr>
              <a:buSzPts val="1800"/>
              <a:buFontTx/>
              <a:buNone/>
              <a:tabLst/>
              <a:defRPr/>
            </a:pPr>
            <a:r>
              <a:rPr kumimoji="0" lang="en-US" sz="1349" b="0" i="0" u="none" strike="noStrike" kern="0" cap="none" spc="0" normalizeH="0" baseline="0" noProof="0" dirty="0">
                <a:ln>
                  <a:noFill/>
                </a:ln>
                <a:solidFill>
                  <a:srgbClr val="000000"/>
                </a:solidFill>
                <a:effectLst/>
                <a:uLnTx/>
                <a:uFillTx/>
                <a:latin typeface="Arial"/>
                <a:ea typeface="+mn-ea"/>
                <a:cs typeface="Arial"/>
                <a:sym typeface="Arial"/>
              </a:rPr>
              <a:t>1-877-SAMHSA-7 (1-877-726-4727) ● 1-800-487-4889 (TDD)</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685560" rtl="0" eaLnBrk="1" fontAlgn="auto" latinLnBrk="0" hangingPunct="1">
              <a:lnSpc>
                <a:spcPct val="90000"/>
              </a:lnSpc>
              <a:spcBef>
                <a:spcPts val="0"/>
              </a:spcBef>
              <a:spcAft>
                <a:spcPts val="0"/>
              </a:spcAft>
              <a:buClr>
                <a:srgbClr val="000000"/>
              </a:buClr>
              <a:buSzPts val="2100"/>
              <a:buFontTx/>
              <a:buNone/>
              <a:tabLst/>
              <a:defRPr/>
            </a:pPr>
            <a:endParaRPr kumimoji="0" sz="1574"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a:extLst>
              <a:ext uri="{FF2B5EF4-FFF2-40B4-BE49-F238E27FC236}">
                <a16:creationId xmlns:a16="http://schemas.microsoft.com/office/drawing/2014/main" id="{7786C076-CE4B-4E94-9482-DAF8119D8A4A}"/>
              </a:ext>
            </a:extLst>
          </p:cNvPr>
          <p:cNvSpPr/>
          <p:nvPr/>
        </p:nvSpPr>
        <p:spPr>
          <a:xfrm>
            <a:off x="8904312" y="5481228"/>
            <a:ext cx="178219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3573C9BA-F742-4678-9229-189651120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830" y="5237357"/>
            <a:ext cx="1290243" cy="509772"/>
          </a:xfrm>
          <a:prstGeom prst="rect">
            <a:avLst/>
          </a:prstGeom>
        </p:spPr>
      </p:pic>
    </p:spTree>
    <p:extLst>
      <p:ext uri="{BB962C8B-B14F-4D97-AF65-F5344CB8AC3E}">
        <p14:creationId xmlns:p14="http://schemas.microsoft.com/office/powerpoint/2010/main" val="1470562204"/>
      </p:ext>
    </p:extLst>
  </p:cSld>
  <p:clrMapOvr>
    <a:masterClrMapping/>
  </p:clrMapOvr>
  <mc:AlternateContent xmlns:mc="http://schemas.openxmlformats.org/markup-compatibility/2006" xmlns:p14="http://schemas.microsoft.com/office/powerpoint/2010/main">
    <mc:Choice Requires="p14">
      <p:transition spd="slow" p14:dur="2000" advTm="8307"/>
    </mc:Choice>
    <mc:Fallback xmlns="">
      <p:transition spd="slow" advTm="8307"/>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67BCD-A787-D547-8EAD-FA492B2D4ADE}"/>
              </a:ext>
            </a:extLst>
          </p:cNvPr>
          <p:cNvSpPr>
            <a:spLocks noGrp="1"/>
          </p:cNvSpPr>
          <p:nvPr>
            <p:ph type="title"/>
          </p:nvPr>
        </p:nvSpPr>
        <p:spPr/>
        <p:txBody>
          <a:bodyPr>
            <a:normAutofit/>
          </a:bodyPr>
          <a:lstStyle/>
          <a:p>
            <a:r>
              <a:rPr lang="en-US" sz="7200" dirty="0"/>
              <a:t>APPENDIX</a:t>
            </a:r>
          </a:p>
        </p:txBody>
      </p:sp>
    </p:spTree>
    <p:extLst>
      <p:ext uri="{BB962C8B-B14F-4D97-AF65-F5344CB8AC3E}">
        <p14:creationId xmlns:p14="http://schemas.microsoft.com/office/powerpoint/2010/main" val="1872285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A74E355-6A20-43E0-869C-03D29E2B1EDE}"/>
              </a:ext>
            </a:extLst>
          </p:cNvPr>
          <p:cNvGraphicFramePr>
            <a:graphicFrameLocks noGrp="1"/>
          </p:cNvGraphicFramePr>
          <p:nvPr>
            <p:ph idx="1"/>
          </p:nvPr>
        </p:nvGraphicFramePr>
        <p:xfrm>
          <a:off x="194872" y="1349116"/>
          <a:ext cx="11812249" cy="5508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2709F5E-8899-BB45-8699-FC179BB2D58A}"/>
              </a:ext>
            </a:extLst>
          </p:cNvPr>
          <p:cNvSpPr>
            <a:spLocks noGrp="1"/>
          </p:cNvSpPr>
          <p:nvPr>
            <p:ph type="title"/>
          </p:nvPr>
        </p:nvSpPr>
        <p:spPr>
          <a:xfrm>
            <a:off x="549939" y="239842"/>
            <a:ext cx="11092121" cy="711081"/>
          </a:xfrm>
        </p:spPr>
        <p:txBody>
          <a:bodyPr>
            <a:noAutofit/>
          </a:bodyPr>
          <a:lstStyle/>
          <a:p>
            <a:r>
              <a:rPr lang="en-US" sz="2400" b="1" dirty="0"/>
              <a:t>What might trauma informed school crisis sound like? Look like? Feel like?</a:t>
            </a:r>
          </a:p>
        </p:txBody>
      </p:sp>
    </p:spTree>
    <p:extLst>
      <p:ext uri="{BB962C8B-B14F-4D97-AF65-F5344CB8AC3E}">
        <p14:creationId xmlns:p14="http://schemas.microsoft.com/office/powerpoint/2010/main" val="2081014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A74E355-6A20-43E0-869C-03D29E2B1EDE}"/>
              </a:ext>
            </a:extLst>
          </p:cNvPr>
          <p:cNvGraphicFramePr>
            <a:graphicFrameLocks noGrp="1"/>
          </p:cNvGraphicFramePr>
          <p:nvPr>
            <p:ph idx="1"/>
          </p:nvPr>
        </p:nvGraphicFramePr>
        <p:xfrm>
          <a:off x="0" y="1364106"/>
          <a:ext cx="12191999" cy="5493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2709F5E-8899-BB45-8699-FC179BB2D58A}"/>
              </a:ext>
            </a:extLst>
          </p:cNvPr>
          <p:cNvSpPr>
            <a:spLocks noGrp="1"/>
          </p:cNvSpPr>
          <p:nvPr>
            <p:ph type="title"/>
          </p:nvPr>
        </p:nvSpPr>
        <p:spPr>
          <a:xfrm>
            <a:off x="549939" y="239842"/>
            <a:ext cx="11092121" cy="711081"/>
          </a:xfrm>
        </p:spPr>
        <p:txBody>
          <a:bodyPr>
            <a:noAutofit/>
          </a:bodyPr>
          <a:lstStyle/>
          <a:p>
            <a:r>
              <a:rPr lang="en-US" sz="2400" b="1" dirty="0"/>
              <a:t>What might trauma informed school crisis sound like? Look like? Feel like?</a:t>
            </a:r>
          </a:p>
        </p:txBody>
      </p:sp>
    </p:spTree>
    <p:extLst>
      <p:ext uri="{BB962C8B-B14F-4D97-AF65-F5344CB8AC3E}">
        <p14:creationId xmlns:p14="http://schemas.microsoft.com/office/powerpoint/2010/main" val="351962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C358-C3D1-4072-ACD7-17B44DB72581}"/>
              </a:ext>
            </a:extLst>
          </p:cNvPr>
          <p:cNvSpPr>
            <a:spLocks noGrp="1"/>
          </p:cNvSpPr>
          <p:nvPr>
            <p:ph type="title"/>
          </p:nvPr>
        </p:nvSpPr>
        <p:spPr>
          <a:xfrm>
            <a:off x="291859" y="4822391"/>
            <a:ext cx="8640960" cy="1362075"/>
          </a:xfrm>
        </p:spPr>
        <p:txBody>
          <a:bodyPr>
            <a:normAutofit fontScale="90000"/>
          </a:bodyPr>
          <a:lstStyle/>
          <a:p>
            <a:pPr algn="ctr"/>
            <a:r>
              <a:rPr lang="en-US" dirty="0"/>
              <a:t>Introduction to the </a:t>
            </a:r>
            <a:br>
              <a:rPr lang="en-US" dirty="0"/>
            </a:br>
            <a:r>
              <a:rPr lang="en-US" dirty="0"/>
              <a:t>School Crisis Recovery &amp; Renewal Project</a:t>
            </a:r>
            <a:endParaRPr lang="en-US" b="0" dirty="0">
              <a:solidFill>
                <a:schemeClr val="accent4">
                  <a:lumMod val="75000"/>
                </a:schemeClr>
              </a:solidFill>
            </a:endParaRPr>
          </a:p>
        </p:txBody>
      </p:sp>
      <p:sp>
        <p:nvSpPr>
          <p:cNvPr id="3" name="Freeform 7">
            <a:extLst>
              <a:ext uri="{FF2B5EF4-FFF2-40B4-BE49-F238E27FC236}">
                <a16:creationId xmlns:a16="http://schemas.microsoft.com/office/drawing/2014/main" id="{24E8D82C-3404-457D-93CF-C9EB86661FAA}"/>
              </a:ext>
            </a:extLst>
          </p:cNvPr>
          <p:cNvSpPr>
            <a:spLocks/>
          </p:cNvSpPr>
          <p:nvPr/>
        </p:nvSpPr>
        <p:spPr bwMode="auto">
          <a:xfrm>
            <a:off x="6240017" y="-27384"/>
            <a:ext cx="5385605" cy="4077072"/>
          </a:xfrm>
          <a:custGeom>
            <a:avLst/>
            <a:gdLst>
              <a:gd name="T0" fmla="*/ 812 w 1817"/>
              <a:gd name="T1" fmla="*/ 1372 h 1372"/>
              <a:gd name="T2" fmla="*/ 1817 w 1817"/>
              <a:gd name="T3" fmla="*/ 598 h 1372"/>
              <a:gd name="T4" fmla="*/ 1356 w 1817"/>
              <a:gd name="T5" fmla="*/ 0 h 1372"/>
              <a:gd name="T6" fmla="*/ 412 w 1817"/>
              <a:gd name="T7" fmla="*/ 0 h 1372"/>
              <a:gd name="T8" fmla="*/ 0 w 1817"/>
              <a:gd name="T9" fmla="*/ 316 h 1372"/>
              <a:gd name="T10" fmla="*/ 812 w 1817"/>
              <a:gd name="T11" fmla="*/ 1372 h 1372"/>
            </a:gdLst>
            <a:ahLst/>
            <a:cxnLst>
              <a:cxn ang="0">
                <a:pos x="T0" y="T1"/>
              </a:cxn>
              <a:cxn ang="0">
                <a:pos x="T2" y="T3"/>
              </a:cxn>
              <a:cxn ang="0">
                <a:pos x="T4" y="T5"/>
              </a:cxn>
              <a:cxn ang="0">
                <a:pos x="T6" y="T7"/>
              </a:cxn>
              <a:cxn ang="0">
                <a:pos x="T8" y="T9"/>
              </a:cxn>
              <a:cxn ang="0">
                <a:pos x="T10" y="T11"/>
              </a:cxn>
            </a:cxnLst>
            <a:rect l="0" t="0" r="r" b="b"/>
            <a:pathLst>
              <a:path w="1817" h="1372">
                <a:moveTo>
                  <a:pt x="812" y="1372"/>
                </a:moveTo>
                <a:lnTo>
                  <a:pt x="1817" y="598"/>
                </a:lnTo>
                <a:lnTo>
                  <a:pt x="1356" y="0"/>
                </a:lnTo>
                <a:lnTo>
                  <a:pt x="412" y="0"/>
                </a:lnTo>
                <a:lnTo>
                  <a:pt x="0" y="316"/>
                </a:lnTo>
                <a:lnTo>
                  <a:pt x="812" y="137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8">
            <a:extLst>
              <a:ext uri="{FF2B5EF4-FFF2-40B4-BE49-F238E27FC236}">
                <a16:creationId xmlns:a16="http://schemas.microsoft.com/office/drawing/2014/main" id="{65B29C82-81EA-4AD3-BC4F-4B34AA8A8B84}"/>
              </a:ext>
            </a:extLst>
          </p:cNvPr>
          <p:cNvSpPr>
            <a:spLocks/>
          </p:cNvSpPr>
          <p:nvPr/>
        </p:nvSpPr>
        <p:spPr bwMode="auto">
          <a:xfrm>
            <a:off x="10458243" y="-1172"/>
            <a:ext cx="1729484" cy="1657389"/>
          </a:xfrm>
          <a:custGeom>
            <a:avLst/>
            <a:gdLst>
              <a:gd name="T0" fmla="*/ 0 w 589"/>
              <a:gd name="T1" fmla="*/ 0 h 563"/>
              <a:gd name="T2" fmla="*/ 433 w 589"/>
              <a:gd name="T3" fmla="*/ 563 h 563"/>
              <a:gd name="T4" fmla="*/ 589 w 589"/>
              <a:gd name="T5" fmla="*/ 442 h 563"/>
              <a:gd name="T6" fmla="*/ 589 w 589"/>
              <a:gd name="T7" fmla="*/ 0 h 563"/>
              <a:gd name="T8" fmla="*/ 0 w 589"/>
              <a:gd name="T9" fmla="*/ 0 h 563"/>
            </a:gdLst>
            <a:ahLst/>
            <a:cxnLst>
              <a:cxn ang="0">
                <a:pos x="T0" y="T1"/>
              </a:cxn>
              <a:cxn ang="0">
                <a:pos x="T2" y="T3"/>
              </a:cxn>
              <a:cxn ang="0">
                <a:pos x="T4" y="T5"/>
              </a:cxn>
              <a:cxn ang="0">
                <a:pos x="T6" y="T7"/>
              </a:cxn>
              <a:cxn ang="0">
                <a:pos x="T8" y="T9"/>
              </a:cxn>
            </a:cxnLst>
            <a:rect l="0" t="0" r="r" b="b"/>
            <a:pathLst>
              <a:path w="589" h="563">
                <a:moveTo>
                  <a:pt x="0" y="0"/>
                </a:moveTo>
                <a:lnTo>
                  <a:pt x="433" y="563"/>
                </a:lnTo>
                <a:lnTo>
                  <a:pt x="589" y="442"/>
                </a:lnTo>
                <a:lnTo>
                  <a:pt x="589" y="0"/>
                </a:lnTo>
                <a:lnTo>
                  <a:pt x="0"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9">
            <a:extLst>
              <a:ext uri="{FF2B5EF4-FFF2-40B4-BE49-F238E27FC236}">
                <a16:creationId xmlns:a16="http://schemas.microsoft.com/office/drawing/2014/main" id="{29CE6A68-88B3-4F41-9048-40D33168CB7A}"/>
              </a:ext>
            </a:extLst>
          </p:cNvPr>
          <p:cNvSpPr>
            <a:spLocks/>
          </p:cNvSpPr>
          <p:nvPr/>
        </p:nvSpPr>
        <p:spPr bwMode="auto">
          <a:xfrm>
            <a:off x="8752253" y="1520798"/>
            <a:ext cx="3435475" cy="5337202"/>
          </a:xfrm>
          <a:custGeom>
            <a:avLst/>
            <a:gdLst>
              <a:gd name="T0" fmla="*/ 1050 w 1170"/>
              <a:gd name="T1" fmla="*/ 92 h 1813"/>
              <a:gd name="T2" fmla="*/ 1003 w 1170"/>
              <a:gd name="T3" fmla="*/ 127 h 1813"/>
              <a:gd name="T4" fmla="*/ 0 w 1170"/>
              <a:gd name="T5" fmla="*/ 901 h 1813"/>
              <a:gd name="T6" fmla="*/ 702 w 1170"/>
              <a:gd name="T7" fmla="*/ 1813 h 1813"/>
              <a:gd name="T8" fmla="*/ 1170 w 1170"/>
              <a:gd name="T9" fmla="*/ 1813 h 1813"/>
              <a:gd name="T10" fmla="*/ 1170 w 1170"/>
              <a:gd name="T11" fmla="*/ 0 h 1813"/>
              <a:gd name="T12" fmla="*/ 1050 w 1170"/>
              <a:gd name="T13" fmla="*/ 92 h 1813"/>
            </a:gdLst>
            <a:ahLst/>
            <a:cxnLst>
              <a:cxn ang="0">
                <a:pos x="T0" y="T1"/>
              </a:cxn>
              <a:cxn ang="0">
                <a:pos x="T2" y="T3"/>
              </a:cxn>
              <a:cxn ang="0">
                <a:pos x="T4" y="T5"/>
              </a:cxn>
              <a:cxn ang="0">
                <a:pos x="T6" y="T7"/>
              </a:cxn>
              <a:cxn ang="0">
                <a:pos x="T8" y="T9"/>
              </a:cxn>
              <a:cxn ang="0">
                <a:pos x="T10" y="T11"/>
              </a:cxn>
              <a:cxn ang="0">
                <a:pos x="T12" y="T13"/>
              </a:cxn>
            </a:cxnLst>
            <a:rect l="0" t="0" r="r" b="b"/>
            <a:pathLst>
              <a:path w="1170" h="1813">
                <a:moveTo>
                  <a:pt x="1050" y="92"/>
                </a:moveTo>
                <a:lnTo>
                  <a:pt x="1003" y="127"/>
                </a:lnTo>
                <a:lnTo>
                  <a:pt x="0" y="901"/>
                </a:lnTo>
                <a:lnTo>
                  <a:pt x="702" y="1813"/>
                </a:lnTo>
                <a:lnTo>
                  <a:pt x="1170" y="1813"/>
                </a:lnTo>
                <a:lnTo>
                  <a:pt x="1170" y="0"/>
                </a:lnTo>
                <a:lnTo>
                  <a:pt x="1050" y="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ight Triangle 6">
            <a:extLst>
              <a:ext uri="{FF2B5EF4-FFF2-40B4-BE49-F238E27FC236}">
                <a16:creationId xmlns:a16="http://schemas.microsoft.com/office/drawing/2014/main" id="{39FD7EAF-A5D5-4BF5-9515-D0682B3537E7}"/>
              </a:ext>
            </a:extLst>
          </p:cNvPr>
          <p:cNvSpPr/>
          <p:nvPr/>
        </p:nvSpPr>
        <p:spPr>
          <a:xfrm rot="19372791">
            <a:off x="5690468" y="-561031"/>
            <a:ext cx="1220698" cy="103964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851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81C978-68EF-4D4B-B89B-9FD179CE556D}"/>
              </a:ext>
            </a:extLst>
          </p:cNvPr>
          <p:cNvSpPr/>
          <p:nvPr/>
        </p:nvSpPr>
        <p:spPr>
          <a:xfrm>
            <a:off x="5183525" y="764704"/>
            <a:ext cx="7006888" cy="85671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00C020B-8FC5-427B-A45B-266D71A624E4}"/>
              </a:ext>
            </a:extLst>
          </p:cNvPr>
          <p:cNvSpPr txBox="1"/>
          <p:nvPr/>
        </p:nvSpPr>
        <p:spPr>
          <a:xfrm>
            <a:off x="369334" y="1970689"/>
            <a:ext cx="11453332" cy="2308324"/>
          </a:xfrm>
          <a:prstGeom prst="rect">
            <a:avLst/>
          </a:prstGeom>
          <a:noFill/>
        </p:spPr>
        <p:txBody>
          <a:bodyPr wrap="square" rtlCol="0">
            <a:spAutoFit/>
          </a:bodyPr>
          <a:lstStyle/>
          <a:p>
            <a:pPr marL="0" marR="0" lvl="0" indent="0" algn="just"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entury Gothic" panose="020B0502020202020204" pitchFamily="34" charset="0"/>
              <a:ea typeface="Open Sans" panose="020B0606030504020204" pitchFamily="34" charset="0"/>
              <a:cs typeface="Open Sans" panose="020B0606030504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Century Gothic" panose="020B0502020202020204" pitchFamily="34" charset="0"/>
                <a:ea typeface="Open Sans" panose="020B0606030504020204" pitchFamily="34" charset="0"/>
                <a:cs typeface="Open Sans" panose="020B0606030504020204" pitchFamily="34" charset="0"/>
              </a:rPr>
              <a:t>Promoting effective and sustainable change in the ways school communities and school leadership builds the skills, knowledge, and attributes necessary to recover and renew after a crisis.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srgbClr val="000000"/>
              </a:solidFill>
              <a:effectLst/>
              <a:uLnTx/>
              <a:uFillTx/>
              <a:latin typeface="Century Gothic" panose="020B0502020202020204" pitchFamily="34" charset="0"/>
              <a:ea typeface="Open Sans" panose="020B0606030504020204" pitchFamily="34" charset="0"/>
              <a:cs typeface="Open Sans" panose="020B0606030504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Century Gothic" panose="020B0502020202020204" pitchFamily="34" charset="0"/>
                <a:ea typeface="Open Sans" panose="020B0606030504020204" pitchFamily="34" charset="0"/>
                <a:cs typeface="Open Sans" panose="020B0606030504020204" pitchFamily="34" charset="0"/>
                <a:hlinkClick r:id="rId3"/>
              </a:rPr>
              <a:t>www.schoolcrisishealing.org</a:t>
            </a:r>
            <a:endParaRPr kumimoji="0" lang="en-US" sz="2400" b="0" i="0" u="none" strike="noStrike" kern="0" cap="none" spc="0" normalizeH="0" baseline="0" noProof="0" dirty="0">
              <a:ln>
                <a:noFill/>
              </a:ln>
              <a:solidFill>
                <a:srgbClr val="000000"/>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49" name="Slide Number Placeholder 35">
            <a:extLst>
              <a:ext uri="{FF2B5EF4-FFF2-40B4-BE49-F238E27FC236}">
                <a16:creationId xmlns:a16="http://schemas.microsoft.com/office/drawing/2014/main" id="{48902D56-C854-4491-B8CF-35A02D779449}"/>
              </a:ext>
            </a:extLst>
          </p:cNvPr>
          <p:cNvSpPr>
            <a:spLocks noGrp="1"/>
          </p:cNvSpPr>
          <p:nvPr>
            <p:ph type="sldNum" sz="quarter" idx="12"/>
          </p:nvPr>
        </p:nvSpPr>
        <p:spPr>
          <a:xfrm>
            <a:off x="11568608" y="6448252"/>
            <a:ext cx="372404" cy="365125"/>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000" b="0" i="0" u="none" strike="noStrike" kern="1200" cap="none" spc="0" normalizeH="0" baseline="0" noProof="0">
                <a:ln>
                  <a:noFill/>
                </a:ln>
                <a:solidFill>
                  <a:prstClr val="white">
                    <a:lumMod val="50000"/>
                  </a:prstClr>
                </a:solidFill>
                <a:effectLst/>
                <a:uLnTx/>
                <a:uFillTx/>
                <a:latin typeface="Century Gothic" panose="020B0502020202020204" pitchFamily="34" charset="0"/>
                <a:ea typeface="+mn-ea"/>
                <a:cs typeface="+mn-cs"/>
              </a:rPr>
              <a:pPr marL="0" marR="0" lvl="0" indent="0" algn="ctr" defTabSz="1218987"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sp>
        <p:nvSpPr>
          <p:cNvPr id="50" name="Title 17">
            <a:extLst>
              <a:ext uri="{FF2B5EF4-FFF2-40B4-BE49-F238E27FC236}">
                <a16:creationId xmlns:a16="http://schemas.microsoft.com/office/drawing/2014/main" id="{EA22A645-E7C9-4574-A4EC-322D94F15077}"/>
              </a:ext>
            </a:extLst>
          </p:cNvPr>
          <p:cNvSpPr txBox="1">
            <a:spLocks/>
          </p:cNvSpPr>
          <p:nvPr/>
        </p:nvSpPr>
        <p:spPr>
          <a:xfrm>
            <a:off x="5231905" y="823472"/>
            <a:ext cx="5844853" cy="856718"/>
          </a:xfrm>
          <a:prstGeom prst="rect">
            <a:avLst/>
          </a:prstGeom>
        </p:spPr>
        <p:txBody>
          <a:bodyPr/>
          <a:lstStyle>
            <a:lvl1pPr algn="l" defTabSz="1218987" rtl="0" eaLnBrk="1" latinLnBrk="0" hangingPunct="1">
              <a:spcBef>
                <a:spcPct val="0"/>
              </a:spcBef>
              <a:buNone/>
              <a:defRPr sz="3600" b="1" kern="120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a:ln>
                  <a:noFill/>
                </a:ln>
                <a:solidFill>
                  <a:prstClr val="white"/>
                </a:solidFill>
                <a:effectLst/>
                <a:uLnTx/>
                <a:uFillTx/>
                <a:latin typeface="Century Gothic" panose="020B0502020202020204" pitchFamily="34" charset="0"/>
              </a:rPr>
              <a:t>WHAT IS </a:t>
            </a:r>
            <a:r>
              <a:rPr kumimoji="0" lang="en-IN" sz="4400" b="1" i="0" u="none" strike="noStrike" kern="1200" cap="none" spc="0" normalizeH="0" baseline="0" noProof="0" dirty="0">
                <a:ln>
                  <a:noFill/>
                </a:ln>
                <a:solidFill>
                  <a:srgbClr val="F4B23D"/>
                </a:solidFill>
                <a:effectLst/>
                <a:uLnTx/>
                <a:uFillTx/>
                <a:latin typeface="Century Gothic" panose="020B0502020202020204" pitchFamily="34" charset="0"/>
              </a:rPr>
              <a:t>SCRR?</a:t>
            </a:r>
          </a:p>
        </p:txBody>
      </p:sp>
      <p:pic>
        <p:nvPicPr>
          <p:cNvPr id="35" name="Picture 34">
            <a:extLst>
              <a:ext uri="{FF2B5EF4-FFF2-40B4-BE49-F238E27FC236}">
                <a16:creationId xmlns:a16="http://schemas.microsoft.com/office/drawing/2014/main" id="{07B0ABBB-06DB-4DA6-A2E9-819201F2111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3352" y="44624"/>
            <a:ext cx="4536504" cy="2277412"/>
          </a:xfrm>
          <a:prstGeom prst="rect">
            <a:avLst/>
          </a:prstGeom>
        </p:spPr>
      </p:pic>
      <p:sp>
        <p:nvSpPr>
          <p:cNvPr id="3" name="Rectangle 2">
            <a:extLst>
              <a:ext uri="{FF2B5EF4-FFF2-40B4-BE49-F238E27FC236}">
                <a16:creationId xmlns:a16="http://schemas.microsoft.com/office/drawing/2014/main" id="{C5851202-E462-0F4B-B414-5751838DE7BF}"/>
              </a:ext>
            </a:extLst>
          </p:cNvPr>
          <p:cNvSpPr/>
          <p:nvPr/>
        </p:nvSpPr>
        <p:spPr>
          <a:xfrm>
            <a:off x="3048000" y="4443534"/>
            <a:ext cx="6096000" cy="1200329"/>
          </a:xfrm>
          <a:prstGeom prst="rect">
            <a:avLst/>
          </a:prstGeom>
          <a:solidFill>
            <a:schemeClr val="accent3">
              <a:lumMod val="20000"/>
              <a:lumOff val="80000"/>
            </a:schemeClr>
          </a:solidFill>
        </p:spPr>
        <p:txBody>
          <a:bodyP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School crisis readiness is essential. Response is critical.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And: what happens after matters, too.</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pic>
        <p:nvPicPr>
          <p:cNvPr id="8" name="Picture 7">
            <a:extLst>
              <a:ext uri="{FF2B5EF4-FFF2-40B4-BE49-F238E27FC236}">
                <a16:creationId xmlns:a16="http://schemas.microsoft.com/office/drawing/2014/main" id="{00513DC2-13FD-C649-A29F-2E94FE4694D7}"/>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75520" y="5923191"/>
            <a:ext cx="2088232" cy="82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 close up of a logo&#10;&#10;Description automatically generated">
            <a:extLst>
              <a:ext uri="{FF2B5EF4-FFF2-40B4-BE49-F238E27FC236}">
                <a16:creationId xmlns:a16="http://schemas.microsoft.com/office/drawing/2014/main" id="{0FE35CE9-67BA-1444-85C7-A10A44FDF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5306" y="6027501"/>
            <a:ext cx="3026669" cy="756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B0506EC-9562-3045-8965-76976566D6A2}"/>
              </a:ext>
            </a:extLst>
          </p:cNvPr>
          <p:cNvPicPr>
            <a:picLocks noChangeAspect="1"/>
          </p:cNvPicPr>
          <p:nvPr/>
        </p:nvPicPr>
        <p:blipFill>
          <a:blip r:embed="rId8"/>
          <a:stretch>
            <a:fillRect/>
          </a:stretch>
        </p:blipFill>
        <p:spPr>
          <a:xfrm>
            <a:off x="8596948" y="5757763"/>
            <a:ext cx="1819533" cy="925245"/>
          </a:xfrm>
          <a:prstGeom prst="rect">
            <a:avLst/>
          </a:prstGeom>
        </p:spPr>
      </p:pic>
    </p:spTree>
    <p:extLst>
      <p:ext uri="{BB962C8B-B14F-4D97-AF65-F5344CB8AC3E}">
        <p14:creationId xmlns:p14="http://schemas.microsoft.com/office/powerpoint/2010/main" val="86992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6" name="Google Shape;866;p26"/>
          <p:cNvSpPr txBox="1">
            <a:spLocks noGrp="1"/>
          </p:cNvSpPr>
          <p:nvPr>
            <p:ph type="body" idx="1"/>
          </p:nvPr>
        </p:nvSpPr>
        <p:spPr>
          <a:xfrm>
            <a:off x="496957" y="237312"/>
            <a:ext cx="11695043" cy="6383376"/>
          </a:xfrm>
          <a:prstGeom prst="rect">
            <a:avLst/>
          </a:prstGeom>
          <a:noFill/>
          <a:ln>
            <a:noFill/>
          </a:ln>
        </p:spPr>
        <p:txBody>
          <a:bodyPr spcFirstLastPara="1" vert="horz" wrap="square" lIns="91425" tIns="45700" rIns="91425" bIns="45700" rtlCol="0" anchor="t" anchorCtr="0">
            <a:normAutofit/>
          </a:bodyPr>
          <a:lstStyle/>
          <a:p>
            <a:pPr indent="0">
              <a:lnSpc>
                <a:spcPct val="90000"/>
              </a:lnSpc>
              <a:spcBef>
                <a:spcPts val="0"/>
              </a:spcBef>
              <a:buSzPts val="4000"/>
              <a:buNone/>
            </a:pPr>
            <a:r>
              <a:rPr lang="en-US" sz="4000" b="1" dirty="0">
                <a:solidFill>
                  <a:schemeClr val="accent4"/>
                </a:solidFill>
                <a:ea typeface="Arial Black"/>
                <a:cs typeface="Arial Black"/>
                <a:sym typeface="Arial Black"/>
              </a:rPr>
              <a:t>Guidepost document</a:t>
            </a:r>
          </a:p>
          <a:p>
            <a:pPr indent="0">
              <a:lnSpc>
                <a:spcPct val="90000"/>
              </a:lnSpc>
              <a:spcBef>
                <a:spcPts val="0"/>
              </a:spcBef>
              <a:buSzPts val="4000"/>
              <a:buNone/>
            </a:pPr>
            <a:endParaRPr lang="en-US" sz="4000" b="1" i="1" dirty="0">
              <a:solidFill>
                <a:srgbClr val="CC4927"/>
              </a:solidFill>
              <a:cs typeface="Arial Black"/>
              <a:sym typeface="Arial Black"/>
            </a:endParaRPr>
          </a:p>
          <a:p>
            <a:pPr indent="0">
              <a:lnSpc>
                <a:spcPct val="90000"/>
              </a:lnSpc>
              <a:spcBef>
                <a:spcPts val="0"/>
              </a:spcBef>
              <a:buSzPts val="4000"/>
              <a:buNone/>
            </a:pPr>
            <a:r>
              <a:rPr lang="en-US" b="1" i="1" dirty="0"/>
              <a:t>School Mental Health Crisis Leadership Lessons:</a:t>
            </a:r>
            <a:r>
              <a:rPr lang="en-US" b="1" dirty="0"/>
              <a:t> </a:t>
            </a:r>
            <a:r>
              <a:rPr lang="en-US" i="1" dirty="0"/>
              <a:t>Voices of Experience from Leaders in the Pacific Southwest Region</a:t>
            </a:r>
          </a:p>
          <a:p>
            <a:pPr lvl="1"/>
            <a:r>
              <a:rPr lang="en-US" dirty="0"/>
              <a:t>Guide</a:t>
            </a:r>
          </a:p>
          <a:p>
            <a:pPr lvl="1"/>
            <a:r>
              <a:rPr lang="en-US" dirty="0"/>
              <a:t>Complementary Reflection Worksheet</a:t>
            </a:r>
          </a:p>
          <a:p>
            <a:pPr indent="0">
              <a:lnSpc>
                <a:spcPct val="120000"/>
              </a:lnSpc>
              <a:spcBef>
                <a:spcPts val="1000"/>
              </a:spcBef>
              <a:buSzPts val="1400"/>
              <a:buNone/>
            </a:pPr>
            <a:endParaRPr lang="en-US" sz="1400" u="sng" dirty="0">
              <a:solidFill>
                <a:schemeClr val="tx1"/>
              </a:solidFill>
            </a:endParaRPr>
          </a:p>
          <a:p>
            <a:pPr indent="0">
              <a:lnSpc>
                <a:spcPct val="120000"/>
              </a:lnSpc>
              <a:spcBef>
                <a:spcPts val="1000"/>
              </a:spcBef>
              <a:buSzPts val="1400"/>
              <a:buNone/>
            </a:pPr>
            <a:endParaRPr lang="en-US" sz="1400" u="sng" dirty="0">
              <a:solidFill>
                <a:schemeClr val="tx1"/>
              </a:solidFill>
            </a:endParaRPr>
          </a:p>
          <a:p>
            <a:pPr indent="0">
              <a:lnSpc>
                <a:spcPct val="120000"/>
              </a:lnSpc>
              <a:buSzPts val="1400"/>
              <a:buNone/>
            </a:pPr>
            <a:r>
              <a:rPr lang="en-US" sz="2000" b="1" dirty="0">
                <a:solidFill>
                  <a:schemeClr val="tx1"/>
                </a:solidFill>
                <a:highlight>
                  <a:srgbClr val="FFFF00"/>
                </a:highlight>
              </a:rPr>
              <a:t>LEARN MORE AT:</a:t>
            </a:r>
          </a:p>
          <a:p>
            <a:pPr indent="0">
              <a:lnSpc>
                <a:spcPct val="120000"/>
              </a:lnSpc>
              <a:buSzPts val="1400"/>
              <a:buNone/>
            </a:pPr>
            <a:r>
              <a:rPr lang="en-US" sz="2000" u="sng" dirty="0">
                <a:solidFill>
                  <a:schemeClr val="tx1"/>
                </a:solidFill>
                <a:highlight>
                  <a:srgbClr val="FFFF00"/>
                </a:highlight>
              </a:rPr>
              <a:t>Bit.ly/smh-crisis-leadership-lessons</a:t>
            </a:r>
            <a:endParaRPr lang="en-US" sz="2800" dirty="0">
              <a:solidFill>
                <a:schemeClr val="tx1"/>
              </a:solidFill>
              <a:highlight>
                <a:srgbClr val="FFFF00"/>
              </a:highlight>
              <a:ea typeface="Arial Black"/>
              <a:cs typeface="Arial Black"/>
              <a:sym typeface="Arial Black"/>
            </a:endParaRPr>
          </a:p>
          <a:p>
            <a:pPr indent="0">
              <a:lnSpc>
                <a:spcPct val="120000"/>
              </a:lnSpc>
              <a:spcBef>
                <a:spcPts val="1000"/>
              </a:spcBef>
              <a:buSzPts val="1400"/>
              <a:buNone/>
            </a:pPr>
            <a:endParaRPr sz="1400" u="sng" dirty="0"/>
          </a:p>
        </p:txBody>
      </p:sp>
      <p:pic>
        <p:nvPicPr>
          <p:cNvPr id="1028" name="Picture 4">
            <a:extLst>
              <a:ext uri="{FF2B5EF4-FFF2-40B4-BE49-F238E27FC236}">
                <a16:creationId xmlns:a16="http://schemas.microsoft.com/office/drawing/2014/main" id="{A1F3BE9E-7754-435E-89AE-657396A5A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531" y="2914312"/>
            <a:ext cx="3706376" cy="37063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4D622FC-C4F1-4376-8175-802E3DC34A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05" t="-3514" r="5591" b="3514"/>
          <a:stretch/>
        </p:blipFill>
        <p:spPr bwMode="auto">
          <a:xfrm>
            <a:off x="7989271" y="2044108"/>
            <a:ext cx="3063041" cy="359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93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84B45F-8B5F-294A-95AF-343E1A2C3193}"/>
              </a:ext>
            </a:extLst>
          </p:cNvPr>
          <p:cNvGraphicFramePr>
            <a:graphicFrameLocks noGrp="1"/>
          </p:cNvGraphicFramePr>
          <p:nvPr>
            <p:ph idx="1"/>
          </p:nvPr>
        </p:nvGraphicFramePr>
        <p:xfrm>
          <a:off x="0" y="108488"/>
          <a:ext cx="12192000" cy="663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4913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4">
      <a:dk1>
        <a:sysClr val="windowText" lastClr="000000"/>
      </a:dk1>
      <a:lt1>
        <a:sysClr val="window" lastClr="FFFFFF"/>
      </a:lt1>
      <a:dk2>
        <a:srgbClr val="9FC95D"/>
      </a:dk2>
      <a:lt2>
        <a:srgbClr val="FFFFFF"/>
      </a:lt2>
      <a:accent1>
        <a:srgbClr val="1C4363"/>
      </a:accent1>
      <a:accent2>
        <a:srgbClr val="346FA5"/>
      </a:accent2>
      <a:accent3>
        <a:srgbClr val="F4B23D"/>
      </a:accent3>
      <a:accent4>
        <a:srgbClr val="874987"/>
      </a:accent4>
      <a:accent5>
        <a:srgbClr val="A7C6D8"/>
      </a:accent5>
      <a:accent6>
        <a:srgbClr val="F9923E"/>
      </a:accent6>
      <a:hlink>
        <a:srgbClr val="346FA5"/>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5094</Words>
  <Application>Microsoft Macintosh PowerPoint</Application>
  <PresentationFormat>Widescreen</PresentationFormat>
  <Paragraphs>519</Paragraphs>
  <Slides>53</Slides>
  <Notes>49</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53</vt:i4>
      </vt:variant>
    </vt:vector>
  </HeadingPairs>
  <TitlesOfParts>
    <vt:vector size="68" baseType="lpstr">
      <vt:lpstr>Yu Gothic UI Semibold</vt:lpstr>
      <vt:lpstr>Arial</vt:lpstr>
      <vt:lpstr>Calibri</vt:lpstr>
      <vt:lpstr>Calibri Light</vt:lpstr>
      <vt:lpstr>Century Gothic</vt:lpstr>
      <vt:lpstr>Comfortaa</vt:lpstr>
      <vt:lpstr>Gill Sans MT</vt:lpstr>
      <vt:lpstr>Open Sans</vt:lpstr>
      <vt:lpstr>Segoe UI Light</vt:lpstr>
      <vt:lpstr>Tw Cen MT</vt:lpstr>
      <vt:lpstr>Wingdings</vt:lpstr>
      <vt:lpstr>1_Office Theme</vt:lpstr>
      <vt:lpstr>Simple Light</vt:lpstr>
      <vt:lpstr>2_Office Theme</vt:lpstr>
      <vt:lpstr>10_Office Theme</vt:lpstr>
      <vt:lpstr>Renewal After School Crises - The Fourth "R" </vt:lpstr>
      <vt:lpstr>PowerPoint Presentation</vt:lpstr>
      <vt:lpstr>Today’s Team</vt:lpstr>
      <vt:lpstr>Grounding &amp; Settling in</vt:lpstr>
      <vt:lpstr>PowerPoint Presentation</vt:lpstr>
      <vt:lpstr>Introduction to the  School Crisis Recovery &amp; Renewal Project</vt:lpstr>
      <vt:lpstr>PowerPoint Presentation</vt:lpstr>
      <vt:lpstr>PowerPoint Presentation</vt:lpstr>
      <vt:lpstr>PowerPoint Presentation</vt:lpstr>
      <vt:lpstr>When you hear the word “Renewal,” what word or image comes up for you?</vt:lpstr>
      <vt:lpstr>PowerPoint Presentation</vt:lpstr>
      <vt:lpstr>PowerPoint Presentation</vt:lpstr>
      <vt:lpstr>How do we know when we’re moving from RECOVERY into renewal?   In our bodies? In our school cultures? </vt:lpstr>
      <vt:lpstr>PowerPoint Presentation</vt:lpstr>
      <vt:lpstr>PowerPoint Presentation</vt:lpstr>
      <vt:lpstr>RENEWAL CONCEPT #1  COPING</vt:lpstr>
      <vt:lpstr>Coping</vt:lpstr>
      <vt:lpstr>PowerPoint Presentation</vt:lpstr>
      <vt:lpstr>RENEWAL CONCEPT #2:  RESILIENCE</vt:lpstr>
      <vt:lpstr>PowerPoint Presentation</vt:lpstr>
      <vt:lpstr>PowerPoint Presentation</vt:lpstr>
      <vt:lpstr>PowerPoint Presentation</vt:lpstr>
      <vt:lpstr>PowerPoint Presentation</vt:lpstr>
      <vt:lpstr> RENEWAL CONCEPT # 3:  POST TRAUMATIC GROWTH THEORY (PTG)</vt:lpstr>
      <vt:lpstr>Post Traumatic Growth Theory (PTG)</vt:lpstr>
      <vt:lpstr>PowerPoint Presentation</vt:lpstr>
      <vt:lpstr>PowerPoint Presentation</vt:lpstr>
      <vt:lpstr> RENEWAL CONCEPT #4:  HEALING</vt:lpstr>
      <vt:lpstr>Healing</vt:lpstr>
      <vt:lpstr>PowerPoint Presentation</vt:lpstr>
      <vt:lpstr>PowerPoint Presentation</vt:lpstr>
      <vt:lpstr>PowerPoint Presentation</vt:lpstr>
      <vt:lpstr>RENEWAL CONCEPT #5:  MEANING MAKING</vt:lpstr>
      <vt:lpstr>Meaning Making- David Kessler (2020) reminds us that: </vt:lpstr>
      <vt:lpstr>PowerPoint Presentation</vt:lpstr>
      <vt:lpstr>PowerPoint Presentation</vt:lpstr>
      <vt:lpstr>So… wait…what does this all mean for us?  For our school crisis renewal leadership?</vt:lpstr>
      <vt:lpstr>School mental health crisis renewal leadership:  </vt:lpstr>
      <vt:lpstr>School Mental Health Crisis Renewal Leadership Reflection Questions:  </vt:lpstr>
      <vt:lpstr>PowerPoint Presentation</vt:lpstr>
      <vt:lpstr>Taking Time to Reflect </vt:lpstr>
      <vt:lpstr>CLOSING &amp; Looking ahead Ways to further learning with us How to get involved How to access TA</vt:lpstr>
      <vt:lpstr>PowerPoint Presentation</vt:lpstr>
      <vt:lpstr>Our National SERVICES</vt:lpstr>
      <vt:lpstr>What can you get from collaborating with us? </vt:lpstr>
      <vt:lpstr>PowerPoint Presentation</vt:lpstr>
      <vt:lpstr>References </vt:lpstr>
      <vt:lpstr>Resources</vt:lpstr>
      <vt:lpstr>PowerPoint Presentation</vt:lpstr>
      <vt:lpstr>PowerPoint Presentation</vt:lpstr>
      <vt:lpstr>APPENDIX</vt:lpstr>
      <vt:lpstr>What might trauma informed school crisis sound like? Look like? Feel like?</vt:lpstr>
      <vt:lpstr>What might trauma informed school crisis sound like? Look like? Feel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Renewal After School Crises - The Fourth "R" </dc:title>
  <dc:creator>Leora Wolf-Prusan</dc:creator>
  <cp:lastModifiedBy>Leora Wolf-Prusan</cp:lastModifiedBy>
  <cp:revision>2</cp:revision>
  <dcterms:created xsi:type="dcterms:W3CDTF">2021-01-22T22:26:42Z</dcterms:created>
  <dcterms:modified xsi:type="dcterms:W3CDTF">2021-01-22T22:32:42Z</dcterms:modified>
</cp:coreProperties>
</file>