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ammetto On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mmetto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fbdf8ccd9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fbdf8ccd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fbdf8ccd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fbdf8ccd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jpg"/><Relationship Id="rId6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jpg"/><Relationship Id="rId6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412125" y="180400"/>
            <a:ext cx="4420215" cy="6590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  <a:t>3 Minute </a:t>
            </a:r>
            <a:b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</a:br>
            <a: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  <a:t>Mental Makeover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561366" y="986325"/>
            <a:ext cx="2001364" cy="4420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3 Things For Which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You Are Grateful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449" y="4185112"/>
            <a:ext cx="1873200" cy="789300"/>
          </a:xfrm>
          <a:prstGeom prst="roundRect">
            <a:avLst>
              <a:gd fmla="val 27128" name="adj"/>
            </a:avLst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3540995" y="1028850"/>
            <a:ext cx="2062011" cy="4419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The Story of My Life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in Six Words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6705" l="0" r="0" t="7765"/>
          <a:stretch/>
        </p:blipFill>
        <p:spPr>
          <a:xfrm>
            <a:off x="3863700" y="4244875"/>
            <a:ext cx="1386600" cy="790800"/>
          </a:xfrm>
          <a:prstGeom prst="roundRect">
            <a:avLst>
              <a:gd fmla="val 25155" name="adj"/>
            </a:avLst>
          </a:prstGeom>
          <a:noFill/>
          <a:ln cap="flat" cmpd="sng" w="28575">
            <a:solidFill>
              <a:srgbClr val="E8CF8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9" name="Google Shape;59;p13"/>
          <p:cNvSpPr/>
          <p:nvPr/>
        </p:nvSpPr>
        <p:spPr>
          <a:xfrm>
            <a:off x="7064781" y="1023650"/>
            <a:ext cx="940959" cy="24338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3 Wishes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6598576" y="1329225"/>
            <a:ext cx="1873369" cy="3719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Pretend you rub a magic lamp. 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List your wishes.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11963" y="1481200"/>
            <a:ext cx="1700172" cy="31614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Be specific: ex: My dog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when she wags her tail.</a:t>
            </a: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2360" y="4178950"/>
            <a:ext cx="1405800" cy="790800"/>
          </a:xfrm>
          <a:prstGeom prst="roundRect">
            <a:avLst>
              <a:gd fmla="val 21236" name="adj"/>
            </a:avLst>
          </a:prstGeom>
          <a:noFill/>
          <a:ln cap="flat" cmpd="sng" w="28575">
            <a:solidFill>
              <a:srgbClr val="E8CF8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3" name="Google Shape;63;p13"/>
          <p:cNvSpPr/>
          <p:nvPr/>
        </p:nvSpPr>
        <p:spPr>
          <a:xfrm>
            <a:off x="3616388" y="155757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616388" y="199478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616388" y="243199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616388" y="286920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616388" y="330641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3616388" y="374362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78294" y="1798175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378294" y="2591300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78294" y="3384425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6333350" y="1798175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6333350" y="2591300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6333350" y="3384425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75" name="Google Shape;75;p13"/>
          <p:cNvSpPr/>
          <p:nvPr/>
        </p:nvSpPr>
        <p:spPr>
          <a:xfrm rot="474322">
            <a:off x="7386665" y="296099"/>
            <a:ext cx="1162159" cy="24160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FFC002"/>
                    </a:gs>
                    <a:gs pos="100000">
                      <a:srgbClr val="795B04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atin typeface="Rammetto One"/>
              </a:rPr>
              <a:t>3MMM</a:t>
            </a:r>
          </a:p>
        </p:txBody>
      </p:sp>
      <p:sp>
        <p:nvSpPr>
          <p:cNvPr id="76" name="Google Shape;76;p13"/>
          <p:cNvSpPr/>
          <p:nvPr/>
        </p:nvSpPr>
        <p:spPr>
          <a:xfrm>
            <a:off x="2306575" y="-277025"/>
            <a:ext cx="4832274" cy="26807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3E5596"/>
                </a:solidFill>
                <a:latin typeface="Rammetto One"/>
              </a:rPr>
              <a:t>by Becky Foellmer @Foes4Sports  from a share by Dr. David G. Thoele, M.D.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-1942150" y="142775"/>
            <a:ext cx="19314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Dr. Thoele writes that his research showed the 3MMM decreases stress for parents, kids and health practitioners. He further states: “I have used the 3MMM with thousands of people, and many who didn’t think they could write have started a reflective writing practice.”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Note: this can be used multiple times to create a journal of sorts, by duplicating the blank slide.  Add to Google Classroom as “make a copy for each student”.</a:t>
            </a:r>
            <a:endParaRPr sz="1200"/>
          </a:p>
        </p:txBody>
      </p:sp>
      <p:sp>
        <p:nvSpPr>
          <p:cNvPr id="78" name="Google Shape;78;p13"/>
          <p:cNvSpPr/>
          <p:nvPr/>
        </p:nvSpPr>
        <p:spPr>
          <a:xfrm>
            <a:off x="447718" y="142775"/>
            <a:ext cx="1392578" cy="2680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Today's Date</a:t>
            </a:r>
          </a:p>
        </p:txBody>
      </p:sp>
      <p:sp>
        <p:nvSpPr>
          <p:cNvPr id="79" name="Google Shape;79;p13"/>
          <p:cNvSpPr/>
          <p:nvPr/>
        </p:nvSpPr>
        <p:spPr>
          <a:xfrm>
            <a:off x="207400" y="410850"/>
            <a:ext cx="18732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ammetto One"/>
              <a:ea typeface="Rammetto One"/>
              <a:cs typeface="Rammetto One"/>
              <a:sym typeface="Rammetto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561366" y="986325"/>
            <a:ext cx="2001364" cy="4420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3 Things For Which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You Are Grateful</a:t>
            </a:r>
          </a:p>
        </p:txBody>
      </p:sp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449" y="4185112"/>
            <a:ext cx="1873200" cy="789300"/>
          </a:xfrm>
          <a:prstGeom prst="roundRect">
            <a:avLst>
              <a:gd fmla="val 27128" name="adj"/>
            </a:avLst>
          </a:prstGeom>
          <a:noFill/>
          <a:ln>
            <a:noFill/>
          </a:ln>
        </p:spPr>
      </p:pic>
      <p:sp>
        <p:nvSpPr>
          <p:cNvPr id="86" name="Google Shape;86;p14"/>
          <p:cNvSpPr/>
          <p:nvPr/>
        </p:nvSpPr>
        <p:spPr>
          <a:xfrm>
            <a:off x="3540995" y="1028850"/>
            <a:ext cx="2062011" cy="4419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The Story of My Life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in Six Words</a:t>
            </a:r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5">
            <a:alphaModFix/>
          </a:blip>
          <a:srcRect b="6705" l="0" r="0" t="7765"/>
          <a:stretch/>
        </p:blipFill>
        <p:spPr>
          <a:xfrm>
            <a:off x="3863700" y="4244875"/>
            <a:ext cx="1386600" cy="790800"/>
          </a:xfrm>
          <a:prstGeom prst="roundRect">
            <a:avLst>
              <a:gd fmla="val 25155" name="adj"/>
            </a:avLst>
          </a:prstGeom>
          <a:noFill/>
          <a:ln cap="flat" cmpd="sng" w="28575">
            <a:solidFill>
              <a:srgbClr val="E8CF8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8" name="Google Shape;88;p14"/>
          <p:cNvSpPr/>
          <p:nvPr/>
        </p:nvSpPr>
        <p:spPr>
          <a:xfrm>
            <a:off x="7064781" y="1023650"/>
            <a:ext cx="940959" cy="24338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3 Wishes</a:t>
            </a:r>
          </a:p>
        </p:txBody>
      </p:sp>
      <p:sp>
        <p:nvSpPr>
          <p:cNvPr id="89" name="Google Shape;89;p14"/>
          <p:cNvSpPr/>
          <p:nvPr/>
        </p:nvSpPr>
        <p:spPr>
          <a:xfrm>
            <a:off x="6598576" y="1329225"/>
            <a:ext cx="1873369" cy="3719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Pretend you rub a magic lamp. 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List your wishes.</a:t>
            </a:r>
          </a:p>
        </p:txBody>
      </p:sp>
      <p:sp>
        <p:nvSpPr>
          <p:cNvPr id="90" name="Google Shape;90;p14"/>
          <p:cNvSpPr/>
          <p:nvPr/>
        </p:nvSpPr>
        <p:spPr>
          <a:xfrm>
            <a:off x="711963" y="1481200"/>
            <a:ext cx="1700172" cy="31614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Be specific: ex: My dog </a:t>
            </a:r>
            <a:b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</a:br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lfa Slab One"/>
              </a:rPr>
              <a:t>when she wags her tail.</a:t>
            </a:r>
          </a:p>
        </p:txBody>
      </p:sp>
      <p:pic>
        <p:nvPicPr>
          <p:cNvPr id="91" name="Google Shape;9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2360" y="4178950"/>
            <a:ext cx="1405800" cy="790800"/>
          </a:xfrm>
          <a:prstGeom prst="roundRect">
            <a:avLst>
              <a:gd fmla="val 21236" name="adj"/>
            </a:avLst>
          </a:prstGeom>
          <a:noFill/>
          <a:ln cap="flat" cmpd="sng" w="28575">
            <a:solidFill>
              <a:srgbClr val="E8CF8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2" name="Google Shape;92;p14"/>
          <p:cNvSpPr/>
          <p:nvPr/>
        </p:nvSpPr>
        <p:spPr>
          <a:xfrm>
            <a:off x="3616388" y="155757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616388" y="199478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3616388" y="243199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3616388" y="286920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616388" y="330641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3616388" y="3743625"/>
            <a:ext cx="19314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78294" y="1798175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78294" y="2591300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378294" y="3384425"/>
            <a:ext cx="236751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6333350" y="1798175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6333350" y="2591300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6333350" y="3384425"/>
            <a:ext cx="2403820" cy="6591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4" name="Google Shape;104;p14"/>
          <p:cNvSpPr/>
          <p:nvPr/>
        </p:nvSpPr>
        <p:spPr>
          <a:xfrm rot="474322">
            <a:off x="7386665" y="296099"/>
            <a:ext cx="1162159" cy="24160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FFC002"/>
                    </a:gs>
                    <a:gs pos="100000">
                      <a:srgbClr val="795B04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atin typeface="Rammetto One"/>
              </a:rPr>
              <a:t>3MMM</a:t>
            </a:r>
          </a:p>
        </p:txBody>
      </p:sp>
      <p:sp>
        <p:nvSpPr>
          <p:cNvPr id="105" name="Google Shape;105;p14"/>
          <p:cNvSpPr/>
          <p:nvPr/>
        </p:nvSpPr>
        <p:spPr>
          <a:xfrm>
            <a:off x="447718" y="142775"/>
            <a:ext cx="1392578" cy="2680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Rammetto One"/>
              </a:rPr>
              <a:t>Today's Date</a:t>
            </a:r>
          </a:p>
        </p:txBody>
      </p:sp>
      <p:sp>
        <p:nvSpPr>
          <p:cNvPr id="106" name="Google Shape;106;p14"/>
          <p:cNvSpPr/>
          <p:nvPr/>
        </p:nvSpPr>
        <p:spPr>
          <a:xfrm>
            <a:off x="207400" y="410850"/>
            <a:ext cx="1873200" cy="372000"/>
          </a:xfrm>
          <a:prstGeom prst="roundRect">
            <a:avLst>
              <a:gd fmla="val 10057" name="adj"/>
            </a:avLst>
          </a:prstGeom>
          <a:solidFill>
            <a:srgbClr val="EEEEEE">
              <a:alpha val="494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ammetto One"/>
              <a:ea typeface="Rammetto One"/>
              <a:cs typeface="Rammetto One"/>
              <a:sym typeface="Rammetto One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2412125" y="180400"/>
            <a:ext cx="4420215" cy="6590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  <a:t>3 Minute </a:t>
            </a:r>
            <a:b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</a:br>
            <a:r>
              <a:rPr b="0" i="0">
                <a:ln>
                  <a:noFill/>
                </a:ln>
                <a:solidFill>
                  <a:srgbClr val="FFFFFF"/>
                </a:solidFill>
                <a:latin typeface="Rammetto One"/>
              </a:rPr>
              <a:t>Mental Makeover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