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Architects Daughter"/>
      <p:regular r:id="rId30"/>
    </p:embeddedFont>
    <p:embeddedFont>
      <p:font typeface="Comfortaa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A349F7-0CCF-424C-B74B-A7F4E8169F23}">
  <a:tblStyle styleId="{6DA349F7-0CCF-424C-B74B-A7F4E8169F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mfortaa-regular.fntdata"/><Relationship Id="rId30" Type="http://schemas.openxmlformats.org/officeDocument/2006/relationships/font" Target="fonts/ArchitectsDaughter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Comfortaa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7_PjxiD_MFMLU0YOifOTjhcpbzQKjne0M4HYTwZS82Q/edit?usp=copy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c05424b12_0_30:notes"/>
          <p:cNvSpPr/>
          <p:nvPr>
            <p:ph idx="2" type="sldImg"/>
          </p:nvPr>
        </p:nvSpPr>
        <p:spPr>
          <a:xfrm>
            <a:off x="381325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c05424b1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Creator was Zeeba Pavri.  Here is a link to the original ELA version slideshow that I </a:t>
            </a:r>
            <a:r>
              <a:rPr lang="en"/>
              <a:t>edited</a:t>
            </a:r>
            <a:r>
              <a:rPr lang="en"/>
              <a:t> into a PE version: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https://docs.google.com/presentation/d/17_PjxiD_MFMLU0YOifOTjhcpbzQKjne0M4HYTwZS82Q/edit?usp=copy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9f8aa5b5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9f8aa5b5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9f8aa5b5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9f8aa5b5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9f8aa5b5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9f8aa5b5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9f8aa5b5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9f8aa5b5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9f8aa5b5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9f8aa5b5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9f8aa5b5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9f8aa5b5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a4b2d974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0a4b2d974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a4b2d974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a4b2d974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a4b2d974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a4b2d974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a4b2d974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0a4b2d974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9f8aa5b5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9f8aa5b5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a4b2d974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0a4b2d974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c05424b1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0c05424b1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0e7a42b38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0e7a42b38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0e7a42b38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0e7a42b38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9f8aa5b5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9f8aa5b5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9f8aa5b5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9f8aa5b5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9f8aa5b5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9f8aa5b5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9f8aa5b5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9f8aa5b5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9f8aa5b5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9f8aa5b5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9f8aa5b5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9f8aa5b5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9f8aa5b5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9f8aa5b5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1.gif"/><Relationship Id="rId20" Type="http://schemas.openxmlformats.org/officeDocument/2006/relationships/slide" Target="/ppt/slides/slide2.xml"/><Relationship Id="rId42" Type="http://schemas.openxmlformats.org/officeDocument/2006/relationships/slide" Target="/ppt/slides/slide22.xml"/><Relationship Id="rId41" Type="http://schemas.openxmlformats.org/officeDocument/2006/relationships/image" Target="../media/image11.png"/><Relationship Id="rId22" Type="http://schemas.openxmlformats.org/officeDocument/2006/relationships/slide" Target="/ppt/slides/slide3.xml"/><Relationship Id="rId21" Type="http://schemas.openxmlformats.org/officeDocument/2006/relationships/slide" Target="/ppt/slides/slide13.xml"/><Relationship Id="rId43" Type="http://schemas.openxmlformats.org/officeDocument/2006/relationships/slide" Target="/ppt/slides/slide23.xml"/><Relationship Id="rId24" Type="http://schemas.openxmlformats.org/officeDocument/2006/relationships/slide" Target="/ppt/slides/slide5.xml"/><Relationship Id="rId23" Type="http://schemas.openxmlformats.org/officeDocument/2006/relationships/slide" Target="/ppt/slides/slide4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55.png"/><Relationship Id="rId9" Type="http://schemas.openxmlformats.org/officeDocument/2006/relationships/image" Target="../media/image26.png"/><Relationship Id="rId26" Type="http://schemas.openxmlformats.org/officeDocument/2006/relationships/slide" Target="/ppt/slides/slide7.xml"/><Relationship Id="rId25" Type="http://schemas.openxmlformats.org/officeDocument/2006/relationships/slide" Target="/ppt/slides/slide6.xml"/><Relationship Id="rId28" Type="http://schemas.openxmlformats.org/officeDocument/2006/relationships/slide" Target="/ppt/slides/slide9.xml"/><Relationship Id="rId27" Type="http://schemas.openxmlformats.org/officeDocument/2006/relationships/slide" Target="/ppt/slides/slide8.xml"/><Relationship Id="rId5" Type="http://schemas.openxmlformats.org/officeDocument/2006/relationships/image" Target="../media/image10.png"/><Relationship Id="rId6" Type="http://schemas.openxmlformats.org/officeDocument/2006/relationships/image" Target="../media/image21.gif"/><Relationship Id="rId29" Type="http://schemas.openxmlformats.org/officeDocument/2006/relationships/slide" Target="/ppt/slides/slide10.xml"/><Relationship Id="rId7" Type="http://schemas.openxmlformats.org/officeDocument/2006/relationships/image" Target="../media/image5.jpg"/><Relationship Id="rId8" Type="http://schemas.openxmlformats.org/officeDocument/2006/relationships/image" Target="../media/image8.gif"/><Relationship Id="rId31" Type="http://schemas.openxmlformats.org/officeDocument/2006/relationships/slide" Target="/ppt/slides/slide12.xml"/><Relationship Id="rId30" Type="http://schemas.openxmlformats.org/officeDocument/2006/relationships/slide" Target="/ppt/slides/slide11.xml"/><Relationship Id="rId11" Type="http://schemas.openxmlformats.org/officeDocument/2006/relationships/image" Target="../media/image14.png"/><Relationship Id="rId33" Type="http://schemas.openxmlformats.org/officeDocument/2006/relationships/slide" Target="/ppt/slides/slide15.xml"/><Relationship Id="rId10" Type="http://schemas.openxmlformats.org/officeDocument/2006/relationships/image" Target="../media/image6.jpg"/><Relationship Id="rId32" Type="http://schemas.openxmlformats.org/officeDocument/2006/relationships/slide" Target="/ppt/slides/slide14.xml"/><Relationship Id="rId13" Type="http://schemas.openxmlformats.org/officeDocument/2006/relationships/image" Target="../media/image4.png"/><Relationship Id="rId35" Type="http://schemas.openxmlformats.org/officeDocument/2006/relationships/slide" Target="/ppt/slides/slide17.xml"/><Relationship Id="rId12" Type="http://schemas.openxmlformats.org/officeDocument/2006/relationships/image" Target="../media/image13.png"/><Relationship Id="rId34" Type="http://schemas.openxmlformats.org/officeDocument/2006/relationships/slide" Target="/ppt/slides/slide16.xml"/><Relationship Id="rId15" Type="http://schemas.openxmlformats.org/officeDocument/2006/relationships/image" Target="../media/image56.png"/><Relationship Id="rId37" Type="http://schemas.openxmlformats.org/officeDocument/2006/relationships/slide" Target="/ppt/slides/slide19.xml"/><Relationship Id="rId14" Type="http://schemas.openxmlformats.org/officeDocument/2006/relationships/image" Target="../media/image2.png"/><Relationship Id="rId36" Type="http://schemas.openxmlformats.org/officeDocument/2006/relationships/slide" Target="/ppt/slides/slide18.xml"/><Relationship Id="rId17" Type="http://schemas.openxmlformats.org/officeDocument/2006/relationships/image" Target="../media/image15.gif"/><Relationship Id="rId39" Type="http://schemas.openxmlformats.org/officeDocument/2006/relationships/slide" Target="/ppt/slides/slide21.xml"/><Relationship Id="rId16" Type="http://schemas.openxmlformats.org/officeDocument/2006/relationships/image" Target="../media/image7.png"/><Relationship Id="rId38" Type="http://schemas.openxmlformats.org/officeDocument/2006/relationships/slide" Target="/ppt/slides/slide20.xml"/><Relationship Id="rId19" Type="http://schemas.openxmlformats.org/officeDocument/2006/relationships/image" Target="../media/image16.gif"/><Relationship Id="rId18" Type="http://schemas.openxmlformats.org/officeDocument/2006/relationships/image" Target="../media/image3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g"/><Relationship Id="rId4" Type="http://schemas.openxmlformats.org/officeDocument/2006/relationships/hyperlink" Target="http://www.youtube.com/watch?v=5rj1oeYFJpM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7.png"/><Relationship Id="rId7" Type="http://schemas.openxmlformats.org/officeDocument/2006/relationships/image" Target="../media/image34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5rj1oeYFJpM" TargetMode="External"/><Relationship Id="rId4" Type="http://schemas.openxmlformats.org/officeDocument/2006/relationships/image" Target="../media/image18.jpg"/><Relationship Id="rId5" Type="http://schemas.openxmlformats.org/officeDocument/2006/relationships/image" Target="../media/image17.png"/><Relationship Id="rId6" Type="http://schemas.openxmlformats.org/officeDocument/2006/relationships/image" Target="../media/image30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5rj1oeYFJpM" TargetMode="External"/><Relationship Id="rId4" Type="http://schemas.openxmlformats.org/officeDocument/2006/relationships/image" Target="../media/image18.jpg"/><Relationship Id="rId5" Type="http://schemas.openxmlformats.org/officeDocument/2006/relationships/image" Target="../media/image17.png"/><Relationship Id="rId6" Type="http://schemas.openxmlformats.org/officeDocument/2006/relationships/image" Target="../media/image33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5rj1oeYFJpM" TargetMode="External"/><Relationship Id="rId4" Type="http://schemas.openxmlformats.org/officeDocument/2006/relationships/image" Target="../media/image18.jpg"/><Relationship Id="rId5" Type="http://schemas.openxmlformats.org/officeDocument/2006/relationships/image" Target="../media/image17.png"/><Relationship Id="rId6" Type="http://schemas.openxmlformats.org/officeDocument/2006/relationships/image" Target="../media/image39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jpg"/><Relationship Id="rId4" Type="http://schemas.openxmlformats.org/officeDocument/2006/relationships/hyperlink" Target="http://www.youtube.com/watch?v=5rj1oeYFJpM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7.png"/><Relationship Id="rId7" Type="http://schemas.openxmlformats.org/officeDocument/2006/relationships/image" Target="../media/image42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Relationship Id="rId4" Type="http://schemas.openxmlformats.org/officeDocument/2006/relationships/hyperlink" Target="http://www.youtube.com/watch?v=5rj1oeYFJpM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7.png"/><Relationship Id="rId7" Type="http://schemas.openxmlformats.org/officeDocument/2006/relationships/image" Target="../media/image41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jpg"/><Relationship Id="rId4" Type="http://schemas.openxmlformats.org/officeDocument/2006/relationships/hyperlink" Target="http://www.youtube.com/watch?v=5rj1oeYFJpM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7.png"/><Relationship Id="rId7" Type="http://schemas.openxmlformats.org/officeDocument/2006/relationships/image" Target="../media/image37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4.jpg"/><Relationship Id="rId4" Type="http://schemas.openxmlformats.org/officeDocument/2006/relationships/hyperlink" Target="http://www.youtube.com/watch?v=5rj1oeYFJpM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7.png"/><Relationship Id="rId7" Type="http://schemas.openxmlformats.org/officeDocument/2006/relationships/image" Target="../media/image45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jpg"/><Relationship Id="rId4" Type="http://schemas.openxmlformats.org/officeDocument/2006/relationships/hyperlink" Target="http://www.youtube.com/watch?v=5rj1oeYFJpM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7.png"/><Relationship Id="rId7" Type="http://schemas.openxmlformats.org/officeDocument/2006/relationships/image" Target="../media/image46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jpg"/><Relationship Id="rId4" Type="http://schemas.openxmlformats.org/officeDocument/2006/relationships/hyperlink" Target="http://www.youtube.com/watch?v=5rj1oeYFJpM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7.png"/><Relationship Id="rId7" Type="http://schemas.openxmlformats.org/officeDocument/2006/relationships/image" Target="../media/image49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hyperlink" Target="http://www.youtube.com/watch?v=5rj1oeYFJpM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7.png"/><Relationship Id="rId7" Type="http://schemas.openxmlformats.org/officeDocument/2006/relationships/image" Target="../media/image20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5rj1oeYFJpM" TargetMode="External"/><Relationship Id="rId4" Type="http://schemas.openxmlformats.org/officeDocument/2006/relationships/image" Target="../media/image18.jpg"/><Relationship Id="rId5" Type="http://schemas.openxmlformats.org/officeDocument/2006/relationships/image" Target="../media/image17.png"/><Relationship Id="rId6" Type="http://schemas.openxmlformats.org/officeDocument/2006/relationships/image" Target="../media/image47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2.jpg"/><Relationship Id="rId4" Type="http://schemas.openxmlformats.org/officeDocument/2006/relationships/hyperlink" Target="http://www.youtube.com/watch?v=5rj1oeYFJpM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7.png"/><Relationship Id="rId7" Type="http://schemas.openxmlformats.org/officeDocument/2006/relationships/image" Target="../media/image50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5rj1oeYFJpM" TargetMode="External"/><Relationship Id="rId4" Type="http://schemas.openxmlformats.org/officeDocument/2006/relationships/image" Target="../media/image18.jpg"/><Relationship Id="rId5" Type="http://schemas.openxmlformats.org/officeDocument/2006/relationships/image" Target="../media/image17.png"/><Relationship Id="rId6" Type="http://schemas.openxmlformats.org/officeDocument/2006/relationships/image" Target="../media/image51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5rj1oeYFJpM" TargetMode="External"/><Relationship Id="rId4" Type="http://schemas.openxmlformats.org/officeDocument/2006/relationships/image" Target="../media/image18.jpg"/><Relationship Id="rId5" Type="http://schemas.openxmlformats.org/officeDocument/2006/relationships/image" Target="../media/image17.png"/><Relationship Id="rId6" Type="http://schemas.openxmlformats.org/officeDocument/2006/relationships/image" Target="../media/image5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g"/><Relationship Id="rId4" Type="http://schemas.openxmlformats.org/officeDocument/2006/relationships/hyperlink" Target="http://www.youtube.com/watch?v=5rj1oeYFJpM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7.png"/><Relationship Id="rId7" Type="http://schemas.openxmlformats.org/officeDocument/2006/relationships/image" Target="../media/image19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5rj1oeYFJpM" TargetMode="External"/><Relationship Id="rId4" Type="http://schemas.openxmlformats.org/officeDocument/2006/relationships/image" Target="../media/image18.jpg"/><Relationship Id="rId5" Type="http://schemas.openxmlformats.org/officeDocument/2006/relationships/image" Target="../media/image17.png"/><Relationship Id="rId6" Type="http://schemas.openxmlformats.org/officeDocument/2006/relationships/image" Target="../media/image2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5rj1oeYFJpM" TargetMode="External"/><Relationship Id="rId4" Type="http://schemas.openxmlformats.org/officeDocument/2006/relationships/image" Target="../media/image18.jpg"/><Relationship Id="rId5" Type="http://schemas.openxmlformats.org/officeDocument/2006/relationships/image" Target="../media/image17.png"/><Relationship Id="rId6" Type="http://schemas.openxmlformats.org/officeDocument/2006/relationships/image" Target="../media/image2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Relationship Id="rId4" Type="http://schemas.openxmlformats.org/officeDocument/2006/relationships/hyperlink" Target="http://www.youtube.com/watch?v=5rj1oeYFJpM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7.png"/><Relationship Id="rId7" Type="http://schemas.openxmlformats.org/officeDocument/2006/relationships/image" Target="../media/image28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jpg"/><Relationship Id="rId4" Type="http://schemas.openxmlformats.org/officeDocument/2006/relationships/hyperlink" Target="http://www.youtube.com/watch?v=5rj1oeYFJpM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7.png"/><Relationship Id="rId7" Type="http://schemas.openxmlformats.org/officeDocument/2006/relationships/image" Target="../media/image29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jpg"/><Relationship Id="rId4" Type="http://schemas.openxmlformats.org/officeDocument/2006/relationships/hyperlink" Target="http://www.youtube.com/watch?v=5rj1oeYFJpM" TargetMode="External"/><Relationship Id="rId5" Type="http://schemas.openxmlformats.org/officeDocument/2006/relationships/image" Target="../media/image18.jpg"/><Relationship Id="rId6" Type="http://schemas.openxmlformats.org/officeDocument/2006/relationships/image" Target="../media/image17.png"/><Relationship Id="rId7" Type="http://schemas.openxmlformats.org/officeDocument/2006/relationships/image" Target="../media/image36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5rj1oeYFJpM" TargetMode="External"/><Relationship Id="rId4" Type="http://schemas.openxmlformats.org/officeDocument/2006/relationships/image" Target="../media/image18.jpg"/><Relationship Id="rId5" Type="http://schemas.openxmlformats.org/officeDocument/2006/relationships/image" Target="../media/image17.png"/><Relationship Id="rId6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4021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 b="17167" l="13291" r="14354" t="12647"/>
          <a:stretch/>
        </p:blipFill>
        <p:spPr>
          <a:xfrm>
            <a:off x="1231982" y="2228819"/>
            <a:ext cx="3701486" cy="2151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6">
            <a:alphaModFix/>
          </a:blip>
          <a:srcRect b="0" l="21860" r="22936" t="6829"/>
          <a:stretch/>
        </p:blipFill>
        <p:spPr>
          <a:xfrm>
            <a:off x="2497964" y="3180057"/>
            <a:ext cx="1247362" cy="95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7">
            <a:alphaModFix/>
          </a:blip>
          <a:srcRect b="0" l="36387" r="36387" t="0"/>
          <a:stretch/>
        </p:blipFill>
        <p:spPr>
          <a:xfrm rot="5400000">
            <a:off x="2386875" y="-1374276"/>
            <a:ext cx="2394924" cy="52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8">
            <a:alphaModFix/>
          </a:blip>
          <a:srcRect b="0" l="22126" r="22126" t="0"/>
          <a:stretch/>
        </p:blipFill>
        <p:spPr>
          <a:xfrm>
            <a:off x="6404208" y="218515"/>
            <a:ext cx="2171110" cy="258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40292" y="163588"/>
            <a:ext cx="2397306" cy="269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40292" y="2906851"/>
            <a:ext cx="2478294" cy="135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4724" y="4089875"/>
            <a:ext cx="4516001" cy="14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2">
            <a:alphaModFix/>
          </a:blip>
          <a:srcRect b="0" l="7258" r="5183" t="7270"/>
          <a:stretch/>
        </p:blipFill>
        <p:spPr>
          <a:xfrm flipH="1">
            <a:off x="4563875" y="2571752"/>
            <a:ext cx="1866153" cy="235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3">
            <a:alphaModFix/>
          </a:blip>
          <a:srcRect b="18005" l="-210" r="-200" t="21410"/>
          <a:stretch/>
        </p:blipFill>
        <p:spPr>
          <a:xfrm>
            <a:off x="5975868" y="4261119"/>
            <a:ext cx="3126625" cy="88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4">
            <a:alphaModFix/>
          </a:blip>
          <a:srcRect b="5660" l="4404" r="4395" t="20832"/>
          <a:stretch/>
        </p:blipFill>
        <p:spPr>
          <a:xfrm>
            <a:off x="6645493" y="3307253"/>
            <a:ext cx="1688543" cy="162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209486" y="-126298"/>
            <a:ext cx="2659390" cy="153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16">
            <a:alphaModFix/>
          </a:blip>
          <a:srcRect b="0" l="26594" r="26599" t="0"/>
          <a:stretch/>
        </p:blipFill>
        <p:spPr>
          <a:xfrm>
            <a:off x="-234600" y="1406375"/>
            <a:ext cx="2296225" cy="31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7">
            <a:alphaModFix/>
          </a:blip>
          <a:srcRect b="20728" l="0" r="0" t="20734"/>
          <a:stretch/>
        </p:blipFill>
        <p:spPr>
          <a:xfrm>
            <a:off x="6992916" y="2746448"/>
            <a:ext cx="836996" cy="79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980197" y="2040396"/>
            <a:ext cx="497945" cy="601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439765" y="2040403"/>
            <a:ext cx="454697" cy="6018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0" name="Google Shape;70;p13"/>
          <p:cNvGraphicFramePr/>
          <p:nvPr/>
        </p:nvGraphicFramePr>
        <p:xfrm>
          <a:off x="1594778" y="45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{6DA349F7-0CCF-424C-B74B-A7F4E8169F23}</a:tableStyleId>
              </a:tblPr>
              <a:tblGrid>
                <a:gridCol w="903200"/>
                <a:gridCol w="903200"/>
                <a:gridCol w="903200"/>
                <a:gridCol w="903200"/>
                <a:gridCol w="903200"/>
              </a:tblGrid>
              <a:tr h="397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2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3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4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2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5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6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2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7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2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8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2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9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2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10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3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11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3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12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3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13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3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14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3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15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3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16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3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17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3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18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3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19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3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20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1" name="Google Shape;71;p13"/>
          <p:cNvSpPr txBox="1"/>
          <p:nvPr/>
        </p:nvSpPr>
        <p:spPr>
          <a:xfrm>
            <a:off x="2097313" y="66700"/>
            <a:ext cx="3640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22 Seconds Challenges</a:t>
            </a:r>
            <a:endParaRPr b="1" sz="19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40">
            <a:alphaModFix/>
          </a:blip>
          <a:srcRect b="-15661" l="4607" r="4507" t="-7658"/>
          <a:stretch/>
        </p:blipFill>
        <p:spPr>
          <a:xfrm>
            <a:off x="89075" y="275100"/>
            <a:ext cx="1276175" cy="4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89075" y="275100"/>
            <a:ext cx="1339500" cy="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537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02/22/2022</a:t>
            </a:r>
            <a:endParaRPr sz="975"/>
          </a:p>
        </p:txBody>
      </p:sp>
      <p:pic>
        <p:nvPicPr>
          <p:cNvPr descr="Bitmoji Image" id="74" name="Google Shape;74;p13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4204550" y="2040399"/>
            <a:ext cx="2478275" cy="24782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" name="Google Shape;75;p13"/>
          <p:cNvGraphicFramePr/>
          <p:nvPr/>
        </p:nvGraphicFramePr>
        <p:xfrm>
          <a:off x="1584865" y="204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{6DA349F7-0CCF-424C-B74B-A7F4E8169F23}</a:tableStyleId>
              </a:tblPr>
              <a:tblGrid>
                <a:gridCol w="903200"/>
                <a:gridCol w="903200"/>
              </a:tblGrid>
              <a:tr h="363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4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21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 u="sng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action="ppaction://hlinksldjump" r:id="rId4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22</a:t>
                      </a:r>
                      <a:endParaRPr b="1" sz="180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60500" marB="60500" marR="50800" marL="50800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108725"/>
            <a:ext cx="8520600" cy="3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Can you boxer jog in place for</a:t>
            </a: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145" name="Google Shape;145;p22" title="22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5100" y="3663775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22">
            <a:hlinkClick action="ppaction://hlinkshowjump?jump=firs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5600" y="2889175"/>
            <a:ext cx="3639151" cy="20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11700" y="102125"/>
            <a:ext cx="8520600" cy="31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many </a:t>
            </a:r>
            <a:r>
              <a:rPr lang="en" sz="55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gluteal</a:t>
            </a:r>
            <a:r>
              <a:rPr lang="en" sz="55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kicks can you do in </a:t>
            </a:r>
            <a:endParaRPr sz="55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22 seconds?</a:t>
            </a:r>
            <a:endParaRPr sz="55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153" name="Google Shape;153;p23" title="22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8475" y="3522575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" name="Google Shape;154;p23">
            <a:hlinkClick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7425" y="2956900"/>
            <a:ext cx="3529675" cy="19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311700" y="217450"/>
            <a:ext cx="85206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many swinging leg lifts can you do in </a:t>
            </a:r>
            <a:endParaRPr sz="55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22 seconds?</a:t>
            </a:r>
            <a:endParaRPr sz="5500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161" name="Google Shape;161;p24" title="22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450" y="3671650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2" name="Google Shape;162;p24">
            <a:hlinkClick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27200" y="3016400"/>
            <a:ext cx="3523999" cy="198225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836350" y="301075"/>
            <a:ext cx="7510500" cy="27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How many raise the roofs can you do in 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169" name="Google Shape;169;p25" title="22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2300" y="3123100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25">
            <a:hlinkClick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6250" y="2780020"/>
            <a:ext cx="3944225" cy="221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311700" y="102125"/>
            <a:ext cx="85206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How many V-hops can you do in 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177" name="Google Shape;177;p26" title="22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2575" y="3589125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" name="Google Shape;178;p26">
            <a:hlinkClick action="ppaction://hlinkshowjump?jump=firs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07425" y="2702375"/>
            <a:ext cx="4082275" cy="2296274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311700" y="115850"/>
            <a:ext cx="8520600" cy="33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How many plus sign hops can you do in 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185" name="Google Shape;185;p27" title="22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6225" y="3663775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6" name="Google Shape;186;p27">
            <a:hlinkClick action="ppaction://hlinkshowjump?jump=firs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03900" y="2811425"/>
            <a:ext cx="3593100" cy="20211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311700" y="102125"/>
            <a:ext cx="8520600" cy="28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How many </a:t>
            </a: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bell-hops</a:t>
            </a: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 can you do in 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193" name="Google Shape;193;p28" title="22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2825" y="3589100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4" name="Google Shape;194;p28">
            <a:hlinkClick action="ppaction://hlinkshowjump?jump=firs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0700" y="2115675"/>
            <a:ext cx="4992542" cy="28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311700" y="115850"/>
            <a:ext cx="8520600" cy="24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How many leap frogs can you do in 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201" name="Google Shape;201;p29" title="22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9175" y="3472500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2" name="Google Shape;202;p29">
            <a:hlinkClick action="ppaction://hlinkshowjump?jump=firs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8050" y="2731600"/>
            <a:ext cx="4030310" cy="226705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title"/>
          </p:nvPr>
        </p:nvSpPr>
        <p:spPr>
          <a:xfrm>
            <a:off x="119975" y="110475"/>
            <a:ext cx="8520600" cy="28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How many times can you jump rope in 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209" name="Google Shape;209;p30" title="22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3700" y="3576150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0" name="Google Shape;210;p30">
            <a:hlinkClick action="ppaction://hlinkshowjump?jump=firs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1600" y="2724150"/>
            <a:ext cx="4301057" cy="241935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type="title"/>
          </p:nvPr>
        </p:nvSpPr>
        <p:spPr>
          <a:xfrm>
            <a:off x="311700" y="102125"/>
            <a:ext cx="8520600" cy="27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How many squat hops can you do in 22 seconds!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217" name="Google Shape;217;p31" title="22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6200" y="3537275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8" name="Google Shape;218;p31">
            <a:hlinkClick action="ppaction://hlinkshowjump?jump=firs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3037925"/>
            <a:ext cx="3472310" cy="19531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311700" y="185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How many skier jumps can you do in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81" name="Google Shape;81;p14" title="22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2000" y="3586025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2" name="Google Shape;82;p14">
            <a:hlinkClick action="ppaction://hlinkshowjump?jump=firs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4925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62575" y="2694000"/>
            <a:ext cx="4097150" cy="230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type="title"/>
          </p:nvPr>
        </p:nvSpPr>
        <p:spPr>
          <a:xfrm>
            <a:off x="311700" y="607700"/>
            <a:ext cx="8520600" cy="20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many box hops can you do in 22 seconds?</a:t>
            </a:r>
            <a:endParaRPr b="1" sz="55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225" name="Google Shape;225;p32" title="22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125" y="3433650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6" name="Google Shape;226;p32">
            <a:hlinkClick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9700" y="2571750"/>
            <a:ext cx="3919111" cy="22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/>
        </p:nvSpPr>
        <p:spPr>
          <a:xfrm>
            <a:off x="526900" y="192350"/>
            <a:ext cx="8121000" cy="3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How many X Jumps can you do in 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233" name="Google Shape;233;p33" title="22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8050" y="3511375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4" name="Google Shape;234;p33">
            <a:hlinkClick action="ppaction://hlinkshowjump?jump=firs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3450" y="2880175"/>
            <a:ext cx="3495226" cy="19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/>
        </p:nvSpPr>
        <p:spPr>
          <a:xfrm>
            <a:off x="526900" y="192350"/>
            <a:ext cx="8121000" cy="3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How many pulling weeds can you do in 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241" name="Google Shape;241;p34" title="22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8050" y="3511375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2" name="Google Shape;242;p34">
            <a:hlinkClick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7225" y="2847975"/>
            <a:ext cx="3823426" cy="215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/>
        </p:nvSpPr>
        <p:spPr>
          <a:xfrm>
            <a:off x="526900" y="192350"/>
            <a:ext cx="8121000" cy="3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How many flutter kicks can you do in 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249" name="Google Shape;249;p35" title="22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8050" y="3511375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0" name="Google Shape;250;p35">
            <a:hlinkClick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7375" y="2689150"/>
            <a:ext cx="4363274" cy="245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311700" y="234175"/>
            <a:ext cx="8520600" cy="26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Can you low row for</a:t>
            </a: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89" name="Google Shape;89;p15" title="22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8050" y="3511375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" name="Google Shape;90;p15">
            <a:hlinkClick action="ppaction://hlinkshowjump?jump=firs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2950" y="2142300"/>
            <a:ext cx="4926324" cy="277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11700" y="175625"/>
            <a:ext cx="8520600" cy="27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Can you do a wall sit for</a:t>
            </a:r>
            <a:r>
              <a:rPr lang="en" sz="55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22 seconds?</a:t>
            </a:r>
            <a:endParaRPr sz="55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97" name="Google Shape;97;p16" title="22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9600" y="3524325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p16">
            <a:hlinkClick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0250" y="2263050"/>
            <a:ext cx="4615375" cy="259615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11700" y="115850"/>
            <a:ext cx="85206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many ab rope twisters can you do in </a:t>
            </a:r>
            <a:endParaRPr sz="55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22 seconds?</a:t>
            </a:r>
            <a:endParaRPr sz="5500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105" name="Google Shape;105;p17" title="22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1000" y="3576175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17">
            <a:hlinkClick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92175" y="2740175"/>
            <a:ext cx="4158742" cy="2339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311700" y="184000"/>
            <a:ext cx="8520600" cy="26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How many tuck jumps can you do in 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113" name="Google Shape;113;p18" title="22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2550" y="3459550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18">
            <a:hlinkClick action="ppaction://hlinkshowjump?jump=firs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9675" y="2944100"/>
            <a:ext cx="3547022" cy="19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11700" y="184000"/>
            <a:ext cx="8520600" cy="29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How many mountain climbers can you do in 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121" name="Google Shape;121;p19" title="22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2125" y="3550250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p19">
            <a:hlinkClick action="ppaction://hlinkshowjump?jump=firs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9400" y="2737750"/>
            <a:ext cx="4019400" cy="2260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311700" y="217450"/>
            <a:ext cx="8520600" cy="29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How many times can you do head-2-toe in 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129" name="Google Shape;129;p20" title="22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5775" y="3537275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" name="Google Shape;130;p20">
            <a:hlinkClick action="ppaction://hlinkshowjump?jump=firs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1700" y="2727750"/>
            <a:ext cx="4161924" cy="234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11700" y="0"/>
            <a:ext cx="8520600" cy="34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How many heel touches can you do in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Architects Daughter"/>
                <a:ea typeface="Architects Daughter"/>
                <a:cs typeface="Architects Daughter"/>
                <a:sym typeface="Architects Daughter"/>
              </a:rPr>
              <a:t>22 seconds?</a:t>
            </a:r>
            <a:endParaRPr sz="55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22 second timer&#10;&#10;for subscrib time timer : https://www.youtube.com/channel/UCON0...&#10;&#10;Pomodoro 2 hour timer : https://youtu.be/8WoHz6M4UDA&#10;1 hour timer : https://youtu.be/T26L5XsfZuY&#10;10 minute timer: https://youtu.be/a6hhipZ3Jds&#10;5 minute timer: https://youtu.be/J-HOK7OtPgA&#10;2 minute timer : https://youtu.be/xNJhS7s2V-s&#10;&#10;&#10;#countdown #timer #stopwatch&#10;#time&#10;#22" id="137" name="Google Shape;137;p21" title="22 second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200" y="3663775"/>
            <a:ext cx="1779850" cy="1334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" name="Google Shape;138;p21">
            <a:hlinkClick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300" y="4109950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0070" y="2744775"/>
            <a:ext cx="4006879" cy="22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