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1" r:id="rId4"/>
    <p:sldMasterId id="2147483717" r:id="rId5"/>
    <p:sldMasterId id="2147483735" r:id="rId6"/>
    <p:sldMasterId id="2147483753" r:id="rId7"/>
    <p:sldMasterId id="2147483771" r:id="rId8"/>
  </p:sldMasterIdLst>
  <p:notesMasterIdLst>
    <p:notesMasterId r:id="rId44"/>
  </p:notesMasterIdLst>
  <p:handoutMasterIdLst>
    <p:handoutMasterId r:id="rId45"/>
  </p:handoutMasterIdLst>
  <p:sldIdLst>
    <p:sldId id="256" r:id="rId9"/>
    <p:sldId id="314" r:id="rId10"/>
    <p:sldId id="2145705295" r:id="rId11"/>
    <p:sldId id="621" r:id="rId12"/>
    <p:sldId id="2145705302" r:id="rId13"/>
    <p:sldId id="2145705296" r:id="rId14"/>
    <p:sldId id="2145705294" r:id="rId15"/>
    <p:sldId id="324" r:id="rId16"/>
    <p:sldId id="331" r:id="rId17"/>
    <p:sldId id="333" r:id="rId18"/>
    <p:sldId id="2145705321" r:id="rId19"/>
    <p:sldId id="2145705322" r:id="rId20"/>
    <p:sldId id="2145705323" r:id="rId21"/>
    <p:sldId id="2145705318" r:id="rId22"/>
    <p:sldId id="2145705324" r:id="rId23"/>
    <p:sldId id="2145705319" r:id="rId24"/>
    <p:sldId id="2145705317" r:id="rId25"/>
    <p:sldId id="2145705297" r:id="rId26"/>
    <p:sldId id="2145705314" r:id="rId27"/>
    <p:sldId id="2145705315" r:id="rId28"/>
    <p:sldId id="2145705312" r:id="rId29"/>
    <p:sldId id="2145705316" r:id="rId30"/>
    <p:sldId id="2145705305" r:id="rId31"/>
    <p:sldId id="765" r:id="rId32"/>
    <p:sldId id="766" r:id="rId33"/>
    <p:sldId id="768" r:id="rId34"/>
    <p:sldId id="2145705311" r:id="rId35"/>
    <p:sldId id="2145705313" r:id="rId36"/>
    <p:sldId id="260" r:id="rId37"/>
    <p:sldId id="2145705307" r:id="rId38"/>
    <p:sldId id="2145705286" r:id="rId39"/>
    <p:sldId id="2145705283" r:id="rId40"/>
    <p:sldId id="2145705290" r:id="rId41"/>
    <p:sldId id="2145705320" r:id="rId42"/>
    <p:sldId id="2145705288" r:id="rId43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Informal Roman" panose="030604020304060B0204" pitchFamily="66" charset="0"/>
      <p:regular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PermianSlabSerifTypeface" panose="02000000000000000000" pitchFamily="50" charset="0"/>
      <p:regular r:id="rId55"/>
      <p:bold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scus" initials="MF" lastIdx="12" clrIdx="0"/>
  <p:cmAuthor id="2" name="Sean J. Kice" initials="SK" lastIdx="1" clrIdx="1"/>
  <p:cmAuthor id="3" name="SHOC DACO" initials="SD" lastIdx="3" clrIdx="2"/>
  <p:cmAuthor id="4" name="Patrick Sheehan" initials="PS" lastIdx="3" clrIdx="3">
    <p:extLst>
      <p:ext uri="{19B8F6BF-5375-455C-9EA6-DF929625EA0E}">
        <p15:presenceInfo xmlns:p15="http://schemas.microsoft.com/office/powerpoint/2012/main" userId="S::DA04S48@tn.gov::d6ae6a2e-04aa-4e28-8800-96c1421f73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8"/>
    <a:srgbClr val="000000"/>
    <a:srgbClr val="010707"/>
    <a:srgbClr val="0B3133"/>
    <a:srgbClr val="197175"/>
    <a:srgbClr val="56D6DC"/>
    <a:srgbClr val="9EE8EA"/>
    <a:srgbClr val="A9EBED"/>
    <a:srgbClr val="AAE1E2"/>
    <a:srgbClr val="FF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Vaccines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0-4DAF-B8CF-C4B8ED455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70-4DAF-B8CF-C4B8ED4551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0-4DAF-B8CF-C4B8ED4551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70-4DAF-B8CF-C4B8ED455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Administered</c:v>
                </c:pt>
                <c:pt idx="1">
                  <c:v>Inventory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1165626</c:v>
                </c:pt>
                <c:pt idx="1">
                  <c:v>439244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0-4DAF-B8CF-C4B8ED455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729FE-B5A9-486E-9A6F-F3582E29F476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10A46-7723-4F64-B7BE-DCF7FEDE8E77}">
      <dgm:prSet phldrT="[Text]"/>
      <dgm:spPr>
        <a:solidFill>
          <a:srgbClr val="197175"/>
        </a:solidFill>
      </dgm:spPr>
      <dgm:t>
        <a:bodyPr/>
        <a:lstStyle/>
        <a:p>
          <a:r>
            <a:rPr lang="en-US" dirty="0"/>
            <a:t>1c</a:t>
          </a:r>
        </a:p>
      </dgm:t>
    </dgm:pt>
    <dgm:pt modelId="{A3FA45F5-CDC4-4B73-BCBB-3D225B3A86BF}" type="parTrans" cxnId="{C97ED67D-953A-4AED-8492-7C3A1164CB31}">
      <dgm:prSet/>
      <dgm:spPr/>
      <dgm:t>
        <a:bodyPr/>
        <a:lstStyle/>
        <a:p>
          <a:endParaRPr lang="en-US"/>
        </a:p>
      </dgm:t>
    </dgm:pt>
    <dgm:pt modelId="{74427453-C94B-483E-BAD7-C15ACA6DC947}" type="sibTrans" cxnId="{C97ED67D-953A-4AED-8492-7C3A1164CB31}">
      <dgm:prSet/>
      <dgm:spPr/>
      <dgm:t>
        <a:bodyPr/>
        <a:lstStyle/>
        <a:p>
          <a:endParaRPr lang="en-US"/>
        </a:p>
      </dgm:t>
    </dgm:pt>
    <dgm:pt modelId="{00F6EA93-F5C0-4D8E-B873-7437B8787F5B}">
      <dgm:prSet phldrT="[Text]"/>
      <dgm:spPr>
        <a:solidFill>
          <a:srgbClr val="0B3133"/>
        </a:solidFill>
      </dgm:spPr>
      <dgm:t>
        <a:bodyPr/>
        <a:lstStyle/>
        <a:p>
          <a:r>
            <a:rPr lang="en-US" dirty="0"/>
            <a:t>2a/b</a:t>
          </a:r>
        </a:p>
      </dgm:t>
    </dgm:pt>
    <dgm:pt modelId="{68E8DA4F-030C-4E43-9BEE-0EF593658F43}" type="parTrans" cxnId="{99529514-912E-4DF8-B140-98371ED4B3BA}">
      <dgm:prSet/>
      <dgm:spPr/>
      <dgm:t>
        <a:bodyPr/>
        <a:lstStyle/>
        <a:p>
          <a:endParaRPr lang="en-US"/>
        </a:p>
      </dgm:t>
    </dgm:pt>
    <dgm:pt modelId="{DABA3251-1C5B-455D-A375-1017C0E7E3F3}" type="sibTrans" cxnId="{99529514-912E-4DF8-B140-98371ED4B3BA}">
      <dgm:prSet/>
      <dgm:spPr/>
      <dgm:t>
        <a:bodyPr/>
        <a:lstStyle/>
        <a:p>
          <a:endParaRPr lang="en-US"/>
        </a:p>
      </dgm:t>
    </dgm:pt>
    <dgm:pt modelId="{9B3748CF-0F97-4F3B-AB91-EE3E7430FF69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A3C1F3CC-67A7-407D-84B1-10121A9CAC9B}" type="parTrans" cxnId="{DDB37B19-C878-48D1-B1EE-13630156FC7B}">
      <dgm:prSet/>
      <dgm:spPr/>
      <dgm:t>
        <a:bodyPr/>
        <a:lstStyle/>
        <a:p>
          <a:endParaRPr lang="en-US"/>
        </a:p>
      </dgm:t>
    </dgm:pt>
    <dgm:pt modelId="{FD4A5868-5BE0-4F4A-82B5-142869CEE355}" type="sibTrans" cxnId="{DDB37B19-C878-48D1-B1EE-13630156FC7B}">
      <dgm:prSet/>
      <dgm:spPr/>
      <dgm:t>
        <a:bodyPr/>
        <a:lstStyle/>
        <a:p>
          <a:endParaRPr lang="en-US"/>
        </a:p>
      </dgm:t>
    </dgm:pt>
    <dgm:pt modelId="{89079815-799C-4D1A-B13B-201AC119D549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2">
                  <a:lumMod val="60000"/>
                  <a:lumOff val="40000"/>
                </a:schemeClr>
              </a:solidFill>
            </a:rPr>
            <a:t>1a1</a:t>
          </a:r>
        </a:p>
      </dgm:t>
    </dgm:pt>
    <dgm:pt modelId="{B7C8F58E-372C-44EF-8CD8-D6A8B634C8C1}" type="parTrans" cxnId="{0D5594EB-A90C-4F37-A038-D272E1F0E768}">
      <dgm:prSet/>
      <dgm:spPr/>
      <dgm:t>
        <a:bodyPr/>
        <a:lstStyle/>
        <a:p>
          <a:endParaRPr lang="en-US"/>
        </a:p>
      </dgm:t>
    </dgm:pt>
    <dgm:pt modelId="{70030DCB-DE13-4C02-8D92-4927C2909012}" type="sibTrans" cxnId="{0D5594EB-A90C-4F37-A038-D272E1F0E768}">
      <dgm:prSet/>
      <dgm:spPr/>
      <dgm:t>
        <a:bodyPr/>
        <a:lstStyle/>
        <a:p>
          <a:endParaRPr lang="en-US"/>
        </a:p>
      </dgm:t>
    </dgm:pt>
    <dgm:pt modelId="{D965B4D9-F80A-42BE-A5E3-D4FCA7208295}">
      <dgm:prSet phldrT="[Text]"/>
      <dgm:spPr>
        <a:solidFill>
          <a:srgbClr val="9EE8EA"/>
        </a:solidFill>
      </dgm:spPr>
      <dgm:t>
        <a:bodyPr/>
        <a:lstStyle/>
        <a:p>
          <a:r>
            <a:rPr lang="en-US" dirty="0">
              <a:solidFill>
                <a:schemeClr val="tx2">
                  <a:lumMod val="60000"/>
                  <a:lumOff val="40000"/>
                </a:schemeClr>
              </a:solidFill>
            </a:rPr>
            <a:t>1a2</a:t>
          </a:r>
        </a:p>
      </dgm:t>
    </dgm:pt>
    <dgm:pt modelId="{618D40C0-A856-4E10-BA2E-786E94A1098C}" type="parTrans" cxnId="{4069CB93-1E6E-4F24-9B62-5FD63B902CC5}">
      <dgm:prSet/>
      <dgm:spPr/>
      <dgm:t>
        <a:bodyPr/>
        <a:lstStyle/>
        <a:p>
          <a:endParaRPr lang="en-US"/>
        </a:p>
      </dgm:t>
    </dgm:pt>
    <dgm:pt modelId="{63260932-594F-4EB9-A90F-87C37DE4F1D5}" type="sibTrans" cxnId="{4069CB93-1E6E-4F24-9B62-5FD63B902CC5}">
      <dgm:prSet/>
      <dgm:spPr/>
      <dgm:t>
        <a:bodyPr/>
        <a:lstStyle/>
        <a:p>
          <a:endParaRPr lang="en-US"/>
        </a:p>
      </dgm:t>
    </dgm:pt>
    <dgm:pt modelId="{25A63941-1524-41B8-B5D9-EFB9EB326F93}">
      <dgm:prSet phldrT="[Text]"/>
      <dgm:spPr>
        <a:solidFill>
          <a:srgbClr val="56D6DC"/>
        </a:solidFill>
      </dgm:spPr>
      <dgm:t>
        <a:bodyPr/>
        <a:lstStyle/>
        <a:p>
          <a:r>
            <a:rPr lang="en-US" dirty="0">
              <a:solidFill>
                <a:schemeClr val="tx2">
                  <a:lumMod val="60000"/>
                  <a:lumOff val="40000"/>
                </a:schemeClr>
              </a:solidFill>
            </a:rPr>
            <a:t>1b</a:t>
          </a:r>
        </a:p>
      </dgm:t>
    </dgm:pt>
    <dgm:pt modelId="{D0B5C2C6-1212-41E5-9146-7DA373CC26B9}" type="parTrans" cxnId="{0ECD26A6-61C1-4084-9801-BDC7FCE23889}">
      <dgm:prSet/>
      <dgm:spPr/>
      <dgm:t>
        <a:bodyPr/>
        <a:lstStyle/>
        <a:p>
          <a:endParaRPr lang="en-US"/>
        </a:p>
      </dgm:t>
    </dgm:pt>
    <dgm:pt modelId="{DF182C4F-5A7C-4858-9305-77DC1456C1B2}" type="sibTrans" cxnId="{0ECD26A6-61C1-4084-9801-BDC7FCE23889}">
      <dgm:prSet/>
      <dgm:spPr/>
      <dgm:t>
        <a:bodyPr/>
        <a:lstStyle/>
        <a:p>
          <a:endParaRPr lang="en-US"/>
        </a:p>
      </dgm:t>
    </dgm:pt>
    <dgm:pt modelId="{1F553ADA-7F06-4526-8902-52308B39A1D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Inpatient and other high-exposure HCW </a:t>
          </a: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Residents and staff of LTCF</a:t>
          </a: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u="sng" dirty="0">
              <a:solidFill>
                <a:srgbClr val="002060"/>
              </a:solidFill>
            </a:rPr>
            <a:t>&gt;</a:t>
          </a:r>
          <a:r>
            <a:rPr lang="en-US" sz="1200" b="1" u="none" dirty="0">
              <a:solidFill>
                <a:srgbClr val="002060"/>
              </a:solidFill>
            </a:rPr>
            <a:t>18 </a:t>
          </a:r>
          <a:r>
            <a:rPr lang="en-US" sz="1200" b="1" u="none" dirty="0" err="1">
              <a:solidFill>
                <a:srgbClr val="002060"/>
              </a:solidFill>
            </a:rPr>
            <a:t>yr</a:t>
          </a:r>
          <a:r>
            <a:rPr lang="en-US" sz="1200" b="1" u="none" dirty="0">
              <a:solidFill>
                <a:srgbClr val="002060"/>
              </a:solidFill>
            </a:rPr>
            <a:t> old unable to live independently</a:t>
          </a:r>
        </a:p>
        <a:p>
          <a:pPr>
            <a:spcAft>
              <a:spcPts val="0"/>
            </a:spcAft>
          </a:pPr>
          <a:endParaRPr lang="en-US" sz="1200" b="1" u="none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u="none" dirty="0">
              <a:solidFill>
                <a:srgbClr val="002060"/>
              </a:solidFill>
            </a:rPr>
            <a:t>Medically fragile individuals ages 16-17 </a:t>
          </a:r>
          <a:r>
            <a:rPr lang="en-US" sz="1200" b="1" u="none" dirty="0" err="1">
              <a:solidFill>
                <a:srgbClr val="002060"/>
              </a:solidFill>
            </a:rPr>
            <a:t>yrs</a:t>
          </a:r>
          <a:endParaRPr lang="en-US" sz="1200" b="1" u="none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First Responders</a:t>
          </a:r>
        </a:p>
      </dgm:t>
    </dgm:pt>
    <dgm:pt modelId="{FA5DB58E-E5E0-4525-8586-25CF24277B15}" type="parTrans" cxnId="{FD4B4C3B-914C-41AF-AB0C-E7FACBA1D4C2}">
      <dgm:prSet/>
      <dgm:spPr/>
      <dgm:t>
        <a:bodyPr/>
        <a:lstStyle/>
        <a:p>
          <a:endParaRPr lang="en-US"/>
        </a:p>
      </dgm:t>
    </dgm:pt>
    <dgm:pt modelId="{3A25DE8D-B6A0-49BC-B123-6B7FF0E0E7DD}" type="sibTrans" cxnId="{FD4B4C3B-914C-41AF-AB0C-E7FACBA1D4C2}">
      <dgm:prSet/>
      <dgm:spPr/>
      <dgm:t>
        <a:bodyPr/>
        <a:lstStyle/>
        <a:p>
          <a:endParaRPr lang="en-US"/>
        </a:p>
      </dgm:t>
    </dgm:pt>
    <dgm:pt modelId="{6DAA0874-BE1C-48A7-AF64-B35786652C8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All other HCW</a:t>
          </a: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Funeral/</a:t>
          </a: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Mortuary</a:t>
          </a: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Language and sign-language interpreters working in healthcare</a:t>
          </a:r>
        </a:p>
        <a:p>
          <a:pPr>
            <a:spcAft>
              <a:spcPts val="0"/>
            </a:spcAft>
          </a:pPr>
          <a:endParaRPr lang="en-US" sz="1200" b="1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rgbClr val="002060"/>
              </a:solidFill>
            </a:rPr>
            <a:t>CMS  workers in health care with direct patient exposure</a:t>
          </a:r>
        </a:p>
      </dgm:t>
    </dgm:pt>
    <dgm:pt modelId="{17002000-212A-4AFB-95B6-8E009476794D}" type="parTrans" cxnId="{02CF13F6-8FF7-4837-AAEA-EB75F01929BF}">
      <dgm:prSet/>
      <dgm:spPr/>
      <dgm:t>
        <a:bodyPr/>
        <a:lstStyle/>
        <a:p>
          <a:endParaRPr lang="en-US"/>
        </a:p>
      </dgm:t>
    </dgm:pt>
    <dgm:pt modelId="{0CDA421B-2287-4EEA-BC6B-81FEFEC2B33C}" type="sibTrans" cxnId="{02CF13F6-8FF7-4837-AAEA-EB75F01929BF}">
      <dgm:prSet/>
      <dgm:spPr/>
      <dgm:t>
        <a:bodyPr/>
        <a:lstStyle/>
        <a:p>
          <a:endParaRPr lang="en-US"/>
        </a:p>
      </dgm:t>
    </dgm:pt>
    <dgm:pt modelId="{15EA729D-8700-430E-8CB9-1C214F92256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u="none" dirty="0">
              <a:solidFill>
                <a:srgbClr val="002060"/>
              </a:solidFill>
            </a:rPr>
            <a:t>K-12 and childcare staff</a:t>
          </a:r>
        </a:p>
        <a:p>
          <a:pPr>
            <a:spcAft>
              <a:spcPts val="0"/>
            </a:spcAft>
          </a:pPr>
          <a:endParaRPr lang="en-US" sz="1200" b="1" u="none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en-US" sz="1200" b="1" u="none" dirty="0">
              <a:solidFill>
                <a:srgbClr val="002060"/>
              </a:solidFill>
            </a:rPr>
            <a:t>First responder operations personnel </a:t>
          </a:r>
        </a:p>
        <a:p>
          <a:pPr>
            <a:spcAft>
              <a:spcPts val="0"/>
            </a:spcAft>
          </a:pPr>
          <a:endParaRPr lang="en-US" sz="1200" b="1" u="none" dirty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endParaRPr lang="en-US" sz="1200" b="1" u="none" dirty="0">
            <a:solidFill>
              <a:srgbClr val="002060"/>
            </a:solidFill>
          </a:endParaRPr>
        </a:p>
      </dgm:t>
    </dgm:pt>
    <dgm:pt modelId="{09C0869F-3043-4225-95A3-3B5745B128F5}" type="parTrans" cxnId="{87AA4554-2365-419F-9747-B078357EBC20}">
      <dgm:prSet/>
      <dgm:spPr/>
      <dgm:t>
        <a:bodyPr/>
        <a:lstStyle/>
        <a:p>
          <a:endParaRPr lang="en-US"/>
        </a:p>
      </dgm:t>
    </dgm:pt>
    <dgm:pt modelId="{0A8593CF-4399-4F7C-BDC1-6C29D445BFA5}" type="sibTrans" cxnId="{87AA4554-2365-419F-9747-B078357EBC20}">
      <dgm:prSet/>
      <dgm:spPr/>
      <dgm:t>
        <a:bodyPr/>
        <a:lstStyle/>
        <a:p>
          <a:endParaRPr lang="en-US"/>
        </a:p>
      </dgm:t>
    </dgm:pt>
    <dgm:pt modelId="{BB551769-2124-4403-8B76-D1AEF9EC2D0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Persons with high-risk comorbidities  </a:t>
          </a:r>
        </a:p>
        <a:p>
          <a:pPr>
            <a:spcAft>
              <a:spcPts val="0"/>
            </a:spcAft>
          </a:pPr>
          <a:endParaRPr lang="en-US" sz="12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Caregivers of children with high-risk comorbidities</a:t>
          </a:r>
        </a:p>
        <a:p>
          <a:pPr>
            <a:spcAft>
              <a:spcPct val="35000"/>
            </a:spcAft>
          </a:pPr>
          <a:endParaRPr lang="en-US" sz="1200" b="1" dirty="0">
            <a:solidFill>
              <a:schemeClr val="bg1"/>
            </a:solidFill>
          </a:endParaRPr>
        </a:p>
      </dgm:t>
    </dgm:pt>
    <dgm:pt modelId="{8D77E5DE-0C63-4ADF-B1C6-87E1803C36FA}" type="parTrans" cxnId="{5F2ACA64-B4A9-4733-956B-25B1FF9400F3}">
      <dgm:prSet/>
      <dgm:spPr/>
      <dgm:t>
        <a:bodyPr/>
        <a:lstStyle/>
        <a:p>
          <a:endParaRPr lang="en-US"/>
        </a:p>
      </dgm:t>
    </dgm:pt>
    <dgm:pt modelId="{79300216-B4FB-40D6-9172-075403F95D05}" type="sibTrans" cxnId="{5F2ACA64-B4A9-4733-956B-25B1FF9400F3}">
      <dgm:prSet/>
      <dgm:spPr/>
      <dgm:t>
        <a:bodyPr/>
        <a:lstStyle/>
        <a:p>
          <a:endParaRPr lang="en-US"/>
        </a:p>
      </dgm:t>
    </dgm:pt>
    <dgm:pt modelId="{66590A8C-1A54-4CD6-B296-249A96972F4B}">
      <dgm:prSet phldrT="[Text]" custT="1"/>
      <dgm:spPr/>
      <dgm:t>
        <a:bodyPr/>
        <a:lstStyle/>
        <a:p>
          <a:r>
            <a:rPr lang="en-US" sz="1200" b="1" u="none" dirty="0">
              <a:solidFill>
                <a:schemeClr val="bg1"/>
              </a:solidFill>
            </a:rPr>
            <a:t>Critical infrastructure</a:t>
          </a:r>
        </a:p>
        <a:p>
          <a:r>
            <a:rPr lang="en-US" sz="1100" b="1" i="1" u="none" dirty="0">
              <a:solidFill>
                <a:schemeClr val="bg1"/>
              </a:solidFill>
            </a:rPr>
            <a:t>(see definition)</a:t>
          </a:r>
        </a:p>
        <a:p>
          <a:endParaRPr lang="en-US" sz="1200" b="1" dirty="0">
            <a:solidFill>
              <a:schemeClr val="bg1"/>
            </a:solidFill>
          </a:endParaRPr>
        </a:p>
      </dgm:t>
    </dgm:pt>
    <dgm:pt modelId="{9AE1925B-0C79-4F03-A0A7-12C998F8E9B5}" type="parTrans" cxnId="{96F0EA23-C86F-4682-AD8A-53DE764B918E}">
      <dgm:prSet/>
      <dgm:spPr/>
      <dgm:t>
        <a:bodyPr/>
        <a:lstStyle/>
        <a:p>
          <a:endParaRPr lang="en-US"/>
        </a:p>
      </dgm:t>
    </dgm:pt>
    <dgm:pt modelId="{D42F69B5-F337-4E3D-A66A-0231CE545F9C}" type="sibTrans" cxnId="{96F0EA23-C86F-4682-AD8A-53DE764B918E}">
      <dgm:prSet/>
      <dgm:spPr/>
      <dgm:t>
        <a:bodyPr/>
        <a:lstStyle/>
        <a:p>
          <a:endParaRPr lang="en-US"/>
        </a:p>
      </dgm:t>
    </dgm:pt>
    <dgm:pt modelId="{B53CF2A3-3A0D-489E-BBD4-EF8BC5C01BA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Congregate </a:t>
          </a: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living </a:t>
          </a:r>
        </a:p>
        <a:p>
          <a:pPr>
            <a:spcAft>
              <a:spcPts val="0"/>
            </a:spcAft>
          </a:pPr>
          <a:endParaRPr lang="en-US" sz="8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Grocery workers</a:t>
          </a:r>
        </a:p>
      </dgm:t>
    </dgm:pt>
    <dgm:pt modelId="{37B75194-1504-4D72-9196-ACB0316A78F8}" type="parTrans" cxnId="{579DAEEB-1F74-4E8D-BF4C-EA0940CB01FE}">
      <dgm:prSet/>
      <dgm:spPr/>
      <dgm:t>
        <a:bodyPr/>
        <a:lstStyle/>
        <a:p>
          <a:endParaRPr lang="en-US"/>
        </a:p>
      </dgm:t>
    </dgm:pt>
    <dgm:pt modelId="{F0E686EF-3A51-446A-85A2-FB9B507B9D44}" type="sibTrans" cxnId="{579DAEEB-1F74-4E8D-BF4C-EA0940CB01FE}">
      <dgm:prSet/>
      <dgm:spPr/>
      <dgm:t>
        <a:bodyPr/>
        <a:lstStyle/>
        <a:p>
          <a:endParaRPr lang="en-US"/>
        </a:p>
      </dgm:t>
    </dgm:pt>
    <dgm:pt modelId="{1F8DD844-16ED-45A9-848B-79CC7D27863C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8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Corrections residents</a:t>
          </a:r>
        </a:p>
        <a:p>
          <a:pPr>
            <a:spcAft>
              <a:spcPts val="0"/>
            </a:spcAft>
          </a:pPr>
          <a:endParaRPr lang="en-US" sz="12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n-US" sz="1200" b="1" dirty="0">
              <a:solidFill>
                <a:schemeClr val="bg1"/>
              </a:solidFill>
            </a:rPr>
            <a:t>Staff of overnight camps</a:t>
          </a:r>
        </a:p>
      </dgm:t>
    </dgm:pt>
    <dgm:pt modelId="{BA7BE09B-9104-4A03-A966-68F5F0609E5D}" type="parTrans" cxnId="{9356F7CF-5089-42ED-A9D9-6722FB546C0F}">
      <dgm:prSet/>
      <dgm:spPr/>
      <dgm:t>
        <a:bodyPr/>
        <a:lstStyle/>
        <a:p>
          <a:endParaRPr lang="en-US"/>
        </a:p>
      </dgm:t>
    </dgm:pt>
    <dgm:pt modelId="{F5375819-CDBD-49B4-A038-F1250D14CD32}" type="sibTrans" cxnId="{9356F7CF-5089-42ED-A9D9-6722FB546C0F}">
      <dgm:prSet/>
      <dgm:spPr/>
      <dgm:t>
        <a:bodyPr/>
        <a:lstStyle/>
        <a:p>
          <a:endParaRPr lang="en-US"/>
        </a:p>
      </dgm:t>
    </dgm:pt>
    <dgm:pt modelId="{63202BCB-EFBB-45D3-B903-E4E6BF48E439}" type="pres">
      <dgm:prSet presAssocID="{6C0729FE-B5A9-486E-9A6F-F3582E29F47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997704A-AF99-4D37-AB11-AFB55E697508}" type="pres">
      <dgm:prSet presAssocID="{89079815-799C-4D1A-B13B-201AC119D549}" presName="parentText_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5BE080E-E051-4894-8951-EB27D2BBE360}" type="pres">
      <dgm:prSet presAssocID="{89079815-799C-4D1A-B13B-201AC119D549}" presName="childText_1" presStyleLbl="node1" presStyleIdx="0" presStyleCnt="6" custScaleX="126283" custLinFactNeighborX="6734" custLinFactNeighborY="10">
        <dgm:presLayoutVars>
          <dgm:chMax val="0"/>
          <dgm:chPref val="0"/>
          <dgm:bulletEnabled val="1"/>
        </dgm:presLayoutVars>
      </dgm:prSet>
      <dgm:spPr/>
    </dgm:pt>
    <dgm:pt modelId="{796CD458-049F-43B6-AD02-8B65B97D8E03}" type="pres">
      <dgm:prSet presAssocID="{89079815-799C-4D1A-B13B-201AC119D549}" presName="accentShape_1" presStyleCnt="0"/>
      <dgm:spPr/>
    </dgm:pt>
    <dgm:pt modelId="{85B9B88C-D9C3-409A-BB4A-C2D4C6905758}" type="pres">
      <dgm:prSet presAssocID="{89079815-799C-4D1A-B13B-201AC119D549}" presName="imageRepeatNode" presStyleLbl="node1" presStyleIdx="0" presStyleCnt="6" custLinFactNeighborX="-1817" custLinFactNeighborY="10"/>
      <dgm:spPr/>
    </dgm:pt>
    <dgm:pt modelId="{4C015F14-E29B-47B5-8D29-74DCE217D7FA}" type="pres">
      <dgm:prSet presAssocID="{D965B4D9-F80A-42BE-A5E3-D4FCA7208295}" presName="parentText_2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9DF9389-BABF-4FCE-9E50-DE463782AE64}" type="pres">
      <dgm:prSet presAssocID="{D965B4D9-F80A-42BE-A5E3-D4FCA7208295}" presName="childText_2" presStyleLbl="node2" presStyleIdx="0" presStyleCnt="0" custScaleX="133311" custLinFactNeighborX="11017">
        <dgm:presLayoutVars>
          <dgm:chMax val="0"/>
          <dgm:chPref val="0"/>
          <dgm:bulletEnabled val="1"/>
        </dgm:presLayoutVars>
      </dgm:prSet>
      <dgm:spPr/>
    </dgm:pt>
    <dgm:pt modelId="{1E5E35A7-4D7D-498C-8857-5D77E069051B}" type="pres">
      <dgm:prSet presAssocID="{D965B4D9-F80A-42BE-A5E3-D4FCA7208295}" presName="accentShape_2" presStyleCnt="0"/>
      <dgm:spPr/>
    </dgm:pt>
    <dgm:pt modelId="{175E587C-4DC6-4B15-A617-E75120D8DA04}" type="pres">
      <dgm:prSet presAssocID="{D965B4D9-F80A-42BE-A5E3-D4FCA7208295}" presName="imageRepeatNode" presStyleLbl="node1" presStyleIdx="1" presStyleCnt="6" custLinFactNeighborX="-3171"/>
      <dgm:spPr/>
    </dgm:pt>
    <dgm:pt modelId="{BE8D36A8-348B-46E0-B380-B8E6F29031E4}" type="pres">
      <dgm:prSet presAssocID="{25A63941-1524-41B8-B5D9-EFB9EB326F93}" presName="parentText_3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DE35AFC8-7848-4065-9745-5AC62C14875F}" type="pres">
      <dgm:prSet presAssocID="{25A63941-1524-41B8-B5D9-EFB9EB326F93}" presName="childText_3" presStyleLbl="node2" presStyleIdx="0" presStyleCnt="0" custScaleX="127010" custScaleY="98560" custLinFactNeighborX="3200" custLinFactNeighborY="216">
        <dgm:presLayoutVars>
          <dgm:chMax val="0"/>
          <dgm:chPref val="0"/>
          <dgm:bulletEnabled val="1"/>
        </dgm:presLayoutVars>
      </dgm:prSet>
      <dgm:spPr/>
    </dgm:pt>
    <dgm:pt modelId="{383AE146-93DD-4400-96D4-A5BC82109169}" type="pres">
      <dgm:prSet presAssocID="{25A63941-1524-41B8-B5D9-EFB9EB326F93}" presName="accentShape_3" presStyleCnt="0"/>
      <dgm:spPr/>
    </dgm:pt>
    <dgm:pt modelId="{68BA4759-24EC-435A-AB27-FCED00D5DF5F}" type="pres">
      <dgm:prSet presAssocID="{25A63941-1524-41B8-B5D9-EFB9EB326F93}" presName="imageRepeatNode" presStyleLbl="node1" presStyleIdx="2" presStyleCnt="6" custLinFactNeighborX="-6787"/>
      <dgm:spPr/>
    </dgm:pt>
    <dgm:pt modelId="{729BEECF-3C3E-498C-9838-4929661CB569}" type="pres">
      <dgm:prSet presAssocID="{16610A46-7723-4F64-B7BE-DCF7FEDE8E77}" presName="parentText_4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0904ACA-6797-481F-B50E-CC48FF9EE588}" type="pres">
      <dgm:prSet presAssocID="{16610A46-7723-4F64-B7BE-DCF7FEDE8E77}" presName="childText_4" presStyleLbl="node2" presStyleIdx="0" presStyleCnt="0" custScaleX="108506" custLinFactNeighborX="-10995">
        <dgm:presLayoutVars>
          <dgm:chMax val="0"/>
          <dgm:chPref val="0"/>
          <dgm:bulletEnabled val="1"/>
        </dgm:presLayoutVars>
      </dgm:prSet>
      <dgm:spPr/>
    </dgm:pt>
    <dgm:pt modelId="{4761E4FD-5E4C-4E4D-8BED-47EFACACBFD7}" type="pres">
      <dgm:prSet presAssocID="{16610A46-7723-4F64-B7BE-DCF7FEDE8E77}" presName="accentShape_4" presStyleCnt="0"/>
      <dgm:spPr/>
    </dgm:pt>
    <dgm:pt modelId="{EDC730B4-06C0-4ADF-8258-C5982D977281}" type="pres">
      <dgm:prSet presAssocID="{16610A46-7723-4F64-B7BE-DCF7FEDE8E77}" presName="imageRepeatNode" presStyleLbl="node1" presStyleIdx="3" presStyleCnt="6" custLinFactNeighborX="-11206"/>
      <dgm:spPr/>
    </dgm:pt>
    <dgm:pt modelId="{3F47F243-BFB7-4BDC-A3E6-D62112A11997}" type="pres">
      <dgm:prSet presAssocID="{00F6EA93-F5C0-4D8E-B873-7437B8787F5B}" presName="parentText_5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C297F02A-9229-4BBA-8E68-A7BE83A2A139}" type="pres">
      <dgm:prSet presAssocID="{00F6EA93-F5C0-4D8E-B873-7437B8787F5B}" presName="childText_5" presStyleLbl="node2" presStyleIdx="0" presStyleCnt="0" custScaleX="126691" custLinFactNeighborX="-7339">
        <dgm:presLayoutVars>
          <dgm:chMax val="0"/>
          <dgm:chPref val="0"/>
          <dgm:bulletEnabled val="1"/>
        </dgm:presLayoutVars>
      </dgm:prSet>
      <dgm:spPr/>
    </dgm:pt>
    <dgm:pt modelId="{2E07E154-218A-4442-A772-08824F4DBFA1}" type="pres">
      <dgm:prSet presAssocID="{00F6EA93-F5C0-4D8E-B873-7437B8787F5B}" presName="accentShape_5" presStyleCnt="0"/>
      <dgm:spPr/>
    </dgm:pt>
    <dgm:pt modelId="{E6DCA2CB-4E7F-43A1-B2BB-0A1771005A50}" type="pres">
      <dgm:prSet presAssocID="{00F6EA93-F5C0-4D8E-B873-7437B8787F5B}" presName="imageRepeatNode" presStyleLbl="node1" presStyleIdx="4" presStyleCnt="6" custLinFactNeighborX="-14817"/>
      <dgm:spPr/>
    </dgm:pt>
    <dgm:pt modelId="{36548D54-FD12-4576-98AA-082028354C12}" type="pres">
      <dgm:prSet presAssocID="{9B3748CF-0F97-4F3B-AB91-EE3E7430FF69}" presName="parentText_6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CA44EFE-0A7F-4D10-B5E7-97DC71566450}" type="pres">
      <dgm:prSet presAssocID="{9B3748CF-0F97-4F3B-AB91-EE3E7430FF69}" presName="childText_6" presStyleLbl="node2" presStyleIdx="0" presStyleCnt="0" custScaleX="140020" custLinFactNeighborX="-6304">
        <dgm:presLayoutVars>
          <dgm:chMax val="0"/>
          <dgm:chPref val="0"/>
          <dgm:bulletEnabled val="1"/>
        </dgm:presLayoutVars>
      </dgm:prSet>
      <dgm:spPr/>
    </dgm:pt>
    <dgm:pt modelId="{E8B7D329-A220-4368-B195-C7D0DBF94B5E}" type="pres">
      <dgm:prSet presAssocID="{9B3748CF-0F97-4F3B-AB91-EE3E7430FF69}" presName="accentShape_6" presStyleCnt="0"/>
      <dgm:spPr/>
    </dgm:pt>
    <dgm:pt modelId="{136D0340-0E7D-4C25-8A23-C2A42F7D7793}" type="pres">
      <dgm:prSet presAssocID="{9B3748CF-0F97-4F3B-AB91-EE3E7430FF69}" presName="imageRepeatNode" presStyleLbl="node1" presStyleIdx="5" presStyleCnt="6" custLinFactNeighborX="-20441"/>
      <dgm:spPr/>
    </dgm:pt>
  </dgm:ptLst>
  <dgm:cxnLst>
    <dgm:cxn modelId="{3E893B07-73B5-44C8-9D27-0040BA0F2380}" type="presOf" srcId="{D965B4D9-F80A-42BE-A5E3-D4FCA7208295}" destId="{4C015F14-E29B-47B5-8D29-74DCE217D7FA}" srcOrd="0" destOrd="0" presId="urn:microsoft.com/office/officeart/2009/3/layout/BlockDescendingList"/>
    <dgm:cxn modelId="{04692D10-32E6-4921-B219-D27DD126E090}" type="presOf" srcId="{6C0729FE-B5A9-486E-9A6F-F3582E29F476}" destId="{63202BCB-EFBB-45D3-B903-E4E6BF48E439}" srcOrd="0" destOrd="0" presId="urn:microsoft.com/office/officeart/2009/3/layout/BlockDescendingList"/>
    <dgm:cxn modelId="{99529514-912E-4DF8-B140-98371ED4B3BA}" srcId="{6C0729FE-B5A9-486E-9A6F-F3582E29F476}" destId="{00F6EA93-F5C0-4D8E-B873-7437B8787F5B}" srcOrd="4" destOrd="0" parTransId="{68E8DA4F-030C-4E43-9BEE-0EF593658F43}" sibTransId="{DABA3251-1C5B-455D-A375-1017C0E7E3F3}"/>
    <dgm:cxn modelId="{DDB37B19-C878-48D1-B1EE-13630156FC7B}" srcId="{6C0729FE-B5A9-486E-9A6F-F3582E29F476}" destId="{9B3748CF-0F97-4F3B-AB91-EE3E7430FF69}" srcOrd="5" destOrd="0" parTransId="{A3C1F3CC-67A7-407D-84B1-10121A9CAC9B}" sibTransId="{FD4A5868-5BE0-4F4A-82B5-142869CEE355}"/>
    <dgm:cxn modelId="{96F0EA23-C86F-4682-AD8A-53DE764B918E}" srcId="{00F6EA93-F5C0-4D8E-B873-7437B8787F5B}" destId="{66590A8C-1A54-4CD6-B296-249A96972F4B}" srcOrd="0" destOrd="0" parTransId="{9AE1925B-0C79-4F03-A0A7-12C998F8E9B5}" sibTransId="{D42F69B5-F337-4E3D-A66A-0231CE545F9C}"/>
    <dgm:cxn modelId="{89F0DE24-B5C0-45B9-BB1A-01B1ACF2672F}" type="presOf" srcId="{BB551769-2124-4403-8B76-D1AEF9EC2D06}" destId="{50904ACA-6797-481F-B50E-CC48FF9EE588}" srcOrd="0" destOrd="0" presId="urn:microsoft.com/office/officeart/2009/3/layout/BlockDescendingList"/>
    <dgm:cxn modelId="{E606982C-C135-4CEF-ADFD-934234E7529E}" type="presOf" srcId="{15EA729D-8700-430E-8CB9-1C214F922568}" destId="{DE35AFC8-7848-4065-9745-5AC62C14875F}" srcOrd="0" destOrd="0" presId="urn:microsoft.com/office/officeart/2009/3/layout/BlockDescendingList"/>
    <dgm:cxn modelId="{FD4B4C3B-914C-41AF-AB0C-E7FACBA1D4C2}" srcId="{89079815-799C-4D1A-B13B-201AC119D549}" destId="{1F553ADA-7F06-4526-8902-52308B39A1DC}" srcOrd="0" destOrd="0" parTransId="{FA5DB58E-E5E0-4525-8586-25CF24277B15}" sibTransId="{3A25DE8D-B6A0-49BC-B123-6B7FF0E0E7DD}"/>
    <dgm:cxn modelId="{5F2ACA64-B4A9-4733-956B-25B1FF9400F3}" srcId="{16610A46-7723-4F64-B7BE-DCF7FEDE8E77}" destId="{BB551769-2124-4403-8B76-D1AEF9EC2D06}" srcOrd="0" destOrd="0" parTransId="{8D77E5DE-0C63-4ADF-B1C6-87E1803C36FA}" sibTransId="{79300216-B4FB-40D6-9172-075403F95D05}"/>
    <dgm:cxn modelId="{A5076946-15CF-4252-AF22-D85DE5AD7E40}" type="presOf" srcId="{89079815-799C-4D1A-B13B-201AC119D549}" destId="{85B9B88C-D9C3-409A-BB4A-C2D4C6905758}" srcOrd="1" destOrd="0" presId="urn:microsoft.com/office/officeart/2009/3/layout/BlockDescendingList"/>
    <dgm:cxn modelId="{B747A767-5318-4702-8E30-300F205A520B}" type="presOf" srcId="{9B3748CF-0F97-4F3B-AB91-EE3E7430FF69}" destId="{36548D54-FD12-4576-98AA-082028354C12}" srcOrd="0" destOrd="0" presId="urn:microsoft.com/office/officeart/2009/3/layout/BlockDescendingList"/>
    <dgm:cxn modelId="{10F0926C-1683-4D84-99C6-67668BE0E1A1}" type="presOf" srcId="{1F553ADA-7F06-4526-8902-52308B39A1DC}" destId="{55BE080E-E051-4894-8951-EB27D2BBE360}" srcOrd="0" destOrd="0" presId="urn:microsoft.com/office/officeart/2009/3/layout/BlockDescendingList"/>
    <dgm:cxn modelId="{E4E8BF71-55DD-4393-BFA5-3406196A93D9}" type="presOf" srcId="{1F8DD844-16ED-45A9-848B-79CC7D27863C}" destId="{8CA44EFE-0A7F-4D10-B5E7-97DC71566450}" srcOrd="0" destOrd="1" presId="urn:microsoft.com/office/officeart/2009/3/layout/BlockDescendingList"/>
    <dgm:cxn modelId="{5DD64F72-5890-4FF5-B53B-CB19F6CC9DFD}" type="presOf" srcId="{89079815-799C-4D1A-B13B-201AC119D549}" destId="{C997704A-AF99-4D37-AB11-AFB55E697508}" srcOrd="0" destOrd="0" presId="urn:microsoft.com/office/officeart/2009/3/layout/BlockDescendingList"/>
    <dgm:cxn modelId="{87AA4554-2365-419F-9747-B078357EBC20}" srcId="{25A63941-1524-41B8-B5D9-EFB9EB326F93}" destId="{15EA729D-8700-430E-8CB9-1C214F922568}" srcOrd="0" destOrd="0" parTransId="{09C0869F-3043-4225-95A3-3B5745B128F5}" sibTransId="{0A8593CF-4399-4F7C-BDC1-6C29D445BFA5}"/>
    <dgm:cxn modelId="{C97ED67D-953A-4AED-8492-7C3A1164CB31}" srcId="{6C0729FE-B5A9-486E-9A6F-F3582E29F476}" destId="{16610A46-7723-4F64-B7BE-DCF7FEDE8E77}" srcOrd="3" destOrd="0" parTransId="{A3FA45F5-CDC4-4B73-BCBB-3D225B3A86BF}" sibTransId="{74427453-C94B-483E-BAD7-C15ACA6DC947}"/>
    <dgm:cxn modelId="{24BFEB82-9295-4065-9C39-79D02FB8A239}" type="presOf" srcId="{00F6EA93-F5C0-4D8E-B873-7437B8787F5B}" destId="{3F47F243-BFB7-4BDC-A3E6-D62112A11997}" srcOrd="0" destOrd="0" presId="urn:microsoft.com/office/officeart/2009/3/layout/BlockDescendingList"/>
    <dgm:cxn modelId="{02F9EE87-51E4-4D6E-B2FD-923E6D7BA16A}" type="presOf" srcId="{00F6EA93-F5C0-4D8E-B873-7437B8787F5B}" destId="{E6DCA2CB-4E7F-43A1-B2BB-0A1771005A50}" srcOrd="1" destOrd="0" presId="urn:microsoft.com/office/officeart/2009/3/layout/BlockDescendingList"/>
    <dgm:cxn modelId="{4069CB93-1E6E-4F24-9B62-5FD63B902CC5}" srcId="{6C0729FE-B5A9-486E-9A6F-F3582E29F476}" destId="{D965B4D9-F80A-42BE-A5E3-D4FCA7208295}" srcOrd="1" destOrd="0" parTransId="{618D40C0-A856-4E10-BA2E-786E94A1098C}" sibTransId="{63260932-594F-4EB9-A90F-87C37DE4F1D5}"/>
    <dgm:cxn modelId="{38281695-B0D4-48C8-9841-15E967AA3284}" type="presOf" srcId="{6DAA0874-BE1C-48A7-AF64-B35786652C86}" destId="{99DF9389-BABF-4FCE-9E50-DE463782AE64}" srcOrd="0" destOrd="0" presId="urn:microsoft.com/office/officeart/2009/3/layout/BlockDescendingList"/>
    <dgm:cxn modelId="{A5C3B798-6E55-48D8-A98A-7EDD80E22281}" type="presOf" srcId="{D965B4D9-F80A-42BE-A5E3-D4FCA7208295}" destId="{175E587C-4DC6-4B15-A617-E75120D8DA04}" srcOrd="1" destOrd="0" presId="urn:microsoft.com/office/officeart/2009/3/layout/BlockDescendingList"/>
    <dgm:cxn modelId="{3D4BFBA2-5094-42CD-A24B-7403ABC278D1}" type="presOf" srcId="{16610A46-7723-4F64-B7BE-DCF7FEDE8E77}" destId="{729BEECF-3C3E-498C-9838-4929661CB569}" srcOrd="0" destOrd="0" presId="urn:microsoft.com/office/officeart/2009/3/layout/BlockDescendingList"/>
    <dgm:cxn modelId="{0ECD26A6-61C1-4084-9801-BDC7FCE23889}" srcId="{6C0729FE-B5A9-486E-9A6F-F3582E29F476}" destId="{25A63941-1524-41B8-B5D9-EFB9EB326F93}" srcOrd="2" destOrd="0" parTransId="{D0B5C2C6-1212-41E5-9146-7DA373CC26B9}" sibTransId="{DF182C4F-5A7C-4858-9305-77DC1456C1B2}"/>
    <dgm:cxn modelId="{956F40CD-38B8-4F52-91E6-916217D2BB49}" type="presOf" srcId="{9B3748CF-0F97-4F3B-AB91-EE3E7430FF69}" destId="{136D0340-0E7D-4C25-8A23-C2A42F7D7793}" srcOrd="1" destOrd="0" presId="urn:microsoft.com/office/officeart/2009/3/layout/BlockDescendingList"/>
    <dgm:cxn modelId="{9356F7CF-5089-42ED-A9D9-6722FB546C0F}" srcId="{9B3748CF-0F97-4F3B-AB91-EE3E7430FF69}" destId="{1F8DD844-16ED-45A9-848B-79CC7D27863C}" srcOrd="1" destOrd="0" parTransId="{BA7BE09B-9104-4A03-A966-68F5F0609E5D}" sibTransId="{F5375819-CDBD-49B4-A038-F1250D14CD32}"/>
    <dgm:cxn modelId="{492822D6-F0C2-44A7-A5E8-33DADE5C456B}" type="presOf" srcId="{66590A8C-1A54-4CD6-B296-249A96972F4B}" destId="{C297F02A-9229-4BBA-8E68-A7BE83A2A139}" srcOrd="0" destOrd="0" presId="urn:microsoft.com/office/officeart/2009/3/layout/BlockDescendingList"/>
    <dgm:cxn modelId="{BED159DE-A97B-4073-8E3D-165A8A2E9653}" type="presOf" srcId="{16610A46-7723-4F64-B7BE-DCF7FEDE8E77}" destId="{EDC730B4-06C0-4ADF-8258-C5982D977281}" srcOrd="1" destOrd="0" presId="urn:microsoft.com/office/officeart/2009/3/layout/BlockDescendingList"/>
    <dgm:cxn modelId="{B3BDD5DE-2813-41A0-973D-4D7E05B301B0}" type="presOf" srcId="{25A63941-1524-41B8-B5D9-EFB9EB326F93}" destId="{68BA4759-24EC-435A-AB27-FCED00D5DF5F}" srcOrd="1" destOrd="0" presId="urn:microsoft.com/office/officeart/2009/3/layout/BlockDescendingList"/>
    <dgm:cxn modelId="{6EBE7CE4-FBB7-4A98-B02D-70533A133F53}" type="presOf" srcId="{25A63941-1524-41B8-B5D9-EFB9EB326F93}" destId="{BE8D36A8-348B-46E0-B380-B8E6F29031E4}" srcOrd="0" destOrd="0" presId="urn:microsoft.com/office/officeart/2009/3/layout/BlockDescendingList"/>
    <dgm:cxn modelId="{D89240E7-B3F5-46A4-A437-6364C4F0E2B7}" type="presOf" srcId="{B53CF2A3-3A0D-489E-BBD4-EF8BC5C01BAF}" destId="{8CA44EFE-0A7F-4D10-B5E7-97DC71566450}" srcOrd="0" destOrd="0" presId="urn:microsoft.com/office/officeart/2009/3/layout/BlockDescendingList"/>
    <dgm:cxn modelId="{0D5594EB-A90C-4F37-A038-D272E1F0E768}" srcId="{6C0729FE-B5A9-486E-9A6F-F3582E29F476}" destId="{89079815-799C-4D1A-B13B-201AC119D549}" srcOrd="0" destOrd="0" parTransId="{B7C8F58E-372C-44EF-8CD8-D6A8B634C8C1}" sibTransId="{70030DCB-DE13-4C02-8D92-4927C2909012}"/>
    <dgm:cxn modelId="{579DAEEB-1F74-4E8D-BF4C-EA0940CB01FE}" srcId="{9B3748CF-0F97-4F3B-AB91-EE3E7430FF69}" destId="{B53CF2A3-3A0D-489E-BBD4-EF8BC5C01BAF}" srcOrd="0" destOrd="0" parTransId="{37B75194-1504-4D72-9196-ACB0316A78F8}" sibTransId="{F0E686EF-3A51-446A-85A2-FB9B507B9D44}"/>
    <dgm:cxn modelId="{02CF13F6-8FF7-4837-AAEA-EB75F01929BF}" srcId="{D965B4D9-F80A-42BE-A5E3-D4FCA7208295}" destId="{6DAA0874-BE1C-48A7-AF64-B35786652C86}" srcOrd="0" destOrd="0" parTransId="{17002000-212A-4AFB-95B6-8E009476794D}" sibTransId="{0CDA421B-2287-4EEA-BC6B-81FEFEC2B33C}"/>
    <dgm:cxn modelId="{198CC767-1FB5-4AFC-A0E2-F5FE6951996E}" type="presParOf" srcId="{63202BCB-EFBB-45D3-B903-E4E6BF48E439}" destId="{C997704A-AF99-4D37-AB11-AFB55E697508}" srcOrd="0" destOrd="0" presId="urn:microsoft.com/office/officeart/2009/3/layout/BlockDescendingList"/>
    <dgm:cxn modelId="{EC309F84-EDE6-4B4B-B3FA-101B287BC616}" type="presParOf" srcId="{63202BCB-EFBB-45D3-B903-E4E6BF48E439}" destId="{55BE080E-E051-4894-8951-EB27D2BBE360}" srcOrd="1" destOrd="0" presId="urn:microsoft.com/office/officeart/2009/3/layout/BlockDescendingList"/>
    <dgm:cxn modelId="{9FD90781-90E8-4D5F-92F8-457657358EF6}" type="presParOf" srcId="{63202BCB-EFBB-45D3-B903-E4E6BF48E439}" destId="{796CD458-049F-43B6-AD02-8B65B97D8E03}" srcOrd="2" destOrd="0" presId="urn:microsoft.com/office/officeart/2009/3/layout/BlockDescendingList"/>
    <dgm:cxn modelId="{91946F13-4F62-47F9-8D4B-FEFE0FC4F6E7}" type="presParOf" srcId="{796CD458-049F-43B6-AD02-8B65B97D8E03}" destId="{85B9B88C-D9C3-409A-BB4A-C2D4C6905758}" srcOrd="0" destOrd="0" presId="urn:microsoft.com/office/officeart/2009/3/layout/BlockDescendingList"/>
    <dgm:cxn modelId="{A0D4511E-F7C2-4417-AA1B-98D4C60CAD09}" type="presParOf" srcId="{63202BCB-EFBB-45D3-B903-E4E6BF48E439}" destId="{4C015F14-E29B-47B5-8D29-74DCE217D7FA}" srcOrd="3" destOrd="0" presId="urn:microsoft.com/office/officeart/2009/3/layout/BlockDescendingList"/>
    <dgm:cxn modelId="{508E3F8F-0C3E-4111-843B-7BC9E753167B}" type="presParOf" srcId="{63202BCB-EFBB-45D3-B903-E4E6BF48E439}" destId="{99DF9389-BABF-4FCE-9E50-DE463782AE64}" srcOrd="4" destOrd="0" presId="urn:microsoft.com/office/officeart/2009/3/layout/BlockDescendingList"/>
    <dgm:cxn modelId="{7FE68622-D3CC-4405-B318-985BE3DF139F}" type="presParOf" srcId="{63202BCB-EFBB-45D3-B903-E4E6BF48E439}" destId="{1E5E35A7-4D7D-498C-8857-5D77E069051B}" srcOrd="5" destOrd="0" presId="urn:microsoft.com/office/officeart/2009/3/layout/BlockDescendingList"/>
    <dgm:cxn modelId="{8358A425-31BE-4A2A-9561-B82A57226032}" type="presParOf" srcId="{1E5E35A7-4D7D-498C-8857-5D77E069051B}" destId="{175E587C-4DC6-4B15-A617-E75120D8DA04}" srcOrd="0" destOrd="0" presId="urn:microsoft.com/office/officeart/2009/3/layout/BlockDescendingList"/>
    <dgm:cxn modelId="{11922F72-8977-4D2B-A025-8888689B12FE}" type="presParOf" srcId="{63202BCB-EFBB-45D3-B903-E4E6BF48E439}" destId="{BE8D36A8-348B-46E0-B380-B8E6F29031E4}" srcOrd="6" destOrd="0" presId="urn:microsoft.com/office/officeart/2009/3/layout/BlockDescendingList"/>
    <dgm:cxn modelId="{D76950EB-D952-41EE-92C0-6E685A08B45F}" type="presParOf" srcId="{63202BCB-EFBB-45D3-B903-E4E6BF48E439}" destId="{DE35AFC8-7848-4065-9745-5AC62C14875F}" srcOrd="7" destOrd="0" presId="urn:microsoft.com/office/officeart/2009/3/layout/BlockDescendingList"/>
    <dgm:cxn modelId="{917D770C-650B-40BA-87F4-71486E7BEF4C}" type="presParOf" srcId="{63202BCB-EFBB-45D3-B903-E4E6BF48E439}" destId="{383AE146-93DD-4400-96D4-A5BC82109169}" srcOrd="8" destOrd="0" presId="urn:microsoft.com/office/officeart/2009/3/layout/BlockDescendingList"/>
    <dgm:cxn modelId="{055950B7-FC52-407D-9A5A-867D538F6089}" type="presParOf" srcId="{383AE146-93DD-4400-96D4-A5BC82109169}" destId="{68BA4759-24EC-435A-AB27-FCED00D5DF5F}" srcOrd="0" destOrd="0" presId="urn:microsoft.com/office/officeart/2009/3/layout/BlockDescendingList"/>
    <dgm:cxn modelId="{4F1F211C-A799-4422-916B-32D798218DE8}" type="presParOf" srcId="{63202BCB-EFBB-45D3-B903-E4E6BF48E439}" destId="{729BEECF-3C3E-498C-9838-4929661CB569}" srcOrd="9" destOrd="0" presId="urn:microsoft.com/office/officeart/2009/3/layout/BlockDescendingList"/>
    <dgm:cxn modelId="{95D94001-87B5-4F7F-A522-62F4E453E135}" type="presParOf" srcId="{63202BCB-EFBB-45D3-B903-E4E6BF48E439}" destId="{50904ACA-6797-481F-B50E-CC48FF9EE588}" srcOrd="10" destOrd="0" presId="urn:microsoft.com/office/officeart/2009/3/layout/BlockDescendingList"/>
    <dgm:cxn modelId="{086599FF-8DAE-4DA7-B0CE-EA8A5A519C14}" type="presParOf" srcId="{63202BCB-EFBB-45D3-B903-E4E6BF48E439}" destId="{4761E4FD-5E4C-4E4D-8BED-47EFACACBFD7}" srcOrd="11" destOrd="0" presId="urn:microsoft.com/office/officeart/2009/3/layout/BlockDescendingList"/>
    <dgm:cxn modelId="{FD56726C-C36F-437C-A7A8-763C4D77CA39}" type="presParOf" srcId="{4761E4FD-5E4C-4E4D-8BED-47EFACACBFD7}" destId="{EDC730B4-06C0-4ADF-8258-C5982D977281}" srcOrd="0" destOrd="0" presId="urn:microsoft.com/office/officeart/2009/3/layout/BlockDescendingList"/>
    <dgm:cxn modelId="{2E890A2C-E265-44B9-A8C3-FABD043B3CA5}" type="presParOf" srcId="{63202BCB-EFBB-45D3-B903-E4E6BF48E439}" destId="{3F47F243-BFB7-4BDC-A3E6-D62112A11997}" srcOrd="12" destOrd="0" presId="urn:microsoft.com/office/officeart/2009/3/layout/BlockDescendingList"/>
    <dgm:cxn modelId="{9542C877-1500-4F6F-8B33-CE339BCBCDEB}" type="presParOf" srcId="{63202BCB-EFBB-45D3-B903-E4E6BF48E439}" destId="{C297F02A-9229-4BBA-8E68-A7BE83A2A139}" srcOrd="13" destOrd="0" presId="urn:microsoft.com/office/officeart/2009/3/layout/BlockDescendingList"/>
    <dgm:cxn modelId="{68127B56-A63B-49F4-84CF-984BA85DE075}" type="presParOf" srcId="{63202BCB-EFBB-45D3-B903-E4E6BF48E439}" destId="{2E07E154-218A-4442-A772-08824F4DBFA1}" srcOrd="14" destOrd="0" presId="urn:microsoft.com/office/officeart/2009/3/layout/BlockDescendingList"/>
    <dgm:cxn modelId="{114F45AB-887E-41FD-A652-6DE0307DC02E}" type="presParOf" srcId="{2E07E154-218A-4442-A772-08824F4DBFA1}" destId="{E6DCA2CB-4E7F-43A1-B2BB-0A1771005A50}" srcOrd="0" destOrd="0" presId="urn:microsoft.com/office/officeart/2009/3/layout/BlockDescendingList"/>
    <dgm:cxn modelId="{6290AEAC-21B3-4476-A9FC-713D8A1B0180}" type="presParOf" srcId="{63202BCB-EFBB-45D3-B903-E4E6BF48E439}" destId="{36548D54-FD12-4576-98AA-082028354C12}" srcOrd="15" destOrd="0" presId="urn:microsoft.com/office/officeart/2009/3/layout/BlockDescendingList"/>
    <dgm:cxn modelId="{16F4026B-8034-48AC-9F4E-009800B3B404}" type="presParOf" srcId="{63202BCB-EFBB-45D3-B903-E4E6BF48E439}" destId="{8CA44EFE-0A7F-4D10-B5E7-97DC71566450}" srcOrd="16" destOrd="0" presId="urn:microsoft.com/office/officeart/2009/3/layout/BlockDescendingList"/>
    <dgm:cxn modelId="{FDC075D1-BCA9-4353-9A3B-7F2AB414376F}" type="presParOf" srcId="{63202BCB-EFBB-45D3-B903-E4E6BF48E439}" destId="{E8B7D329-A220-4368-B195-C7D0DBF94B5E}" srcOrd="17" destOrd="0" presId="urn:microsoft.com/office/officeart/2009/3/layout/BlockDescendingList"/>
    <dgm:cxn modelId="{6E6BD242-A2DD-4409-87DC-7453CA4ADACD}" type="presParOf" srcId="{E8B7D329-A220-4368-B195-C7D0DBF94B5E}" destId="{136D0340-0E7D-4C25-8A23-C2A42F7D7793}" srcOrd="0" destOrd="0" presId="urn:microsoft.com/office/officeart/2009/3/layout/BlockDescending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73C39-8351-4DE1-8E07-F20D7C487A38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CFA1E380-7686-410E-AC4C-4F45B879321B}">
      <dgm:prSet phldrT="[Text]"/>
      <dgm:spPr/>
      <dgm:t>
        <a:bodyPr/>
        <a:lstStyle/>
        <a:p>
          <a:r>
            <a:rPr lang="en-US" dirty="0"/>
            <a:t>Phase 1-3 Clinical Trials &amp; Manufacturing</a:t>
          </a:r>
        </a:p>
      </dgm:t>
    </dgm:pt>
    <dgm:pt modelId="{1544B0D8-6072-44C7-A0F7-02430541FBC0}" type="parTrans" cxnId="{E51670EF-36F5-4E1E-9F65-93FE7C3FD983}">
      <dgm:prSet/>
      <dgm:spPr/>
      <dgm:t>
        <a:bodyPr/>
        <a:lstStyle/>
        <a:p>
          <a:endParaRPr lang="en-US"/>
        </a:p>
      </dgm:t>
    </dgm:pt>
    <dgm:pt modelId="{09E5038B-1D30-4F90-8168-22FF0785682C}" type="sibTrans" cxnId="{E51670EF-36F5-4E1E-9F65-93FE7C3FD983}">
      <dgm:prSet/>
      <dgm:spPr/>
      <dgm:t>
        <a:bodyPr/>
        <a:lstStyle/>
        <a:p>
          <a:endParaRPr lang="en-US"/>
        </a:p>
      </dgm:t>
    </dgm:pt>
    <dgm:pt modelId="{FA33F55F-6B86-47BF-A032-3B50586A563B}">
      <dgm:prSet phldrT="[Text]"/>
      <dgm:spPr/>
      <dgm:t>
        <a:bodyPr/>
        <a:lstStyle/>
        <a:p>
          <a:r>
            <a:rPr lang="en-US" dirty="0"/>
            <a:t>FDA Emergency Use Authorization (EUA)</a:t>
          </a:r>
        </a:p>
        <a:p>
          <a:r>
            <a:rPr lang="en-US" dirty="0"/>
            <a:t>ACIP Recommendations</a:t>
          </a:r>
        </a:p>
      </dgm:t>
    </dgm:pt>
    <dgm:pt modelId="{E3317627-A2F7-44A3-A422-8942B5D371A3}" type="parTrans" cxnId="{B5DB5CD8-50DF-40FE-8252-213F0B988B22}">
      <dgm:prSet/>
      <dgm:spPr/>
      <dgm:t>
        <a:bodyPr/>
        <a:lstStyle/>
        <a:p>
          <a:endParaRPr lang="en-US"/>
        </a:p>
      </dgm:t>
    </dgm:pt>
    <dgm:pt modelId="{B9B08154-D672-4F89-9009-048F6F80D4EE}" type="sibTrans" cxnId="{B5DB5CD8-50DF-40FE-8252-213F0B988B22}">
      <dgm:prSet/>
      <dgm:spPr/>
      <dgm:t>
        <a:bodyPr/>
        <a:lstStyle/>
        <a:p>
          <a:endParaRPr lang="en-US"/>
        </a:p>
      </dgm:t>
    </dgm:pt>
    <dgm:pt modelId="{9090AB7A-F52E-43F2-BD3C-EB7013DAB9B5}">
      <dgm:prSet phldrT="[Text]"/>
      <dgm:spPr/>
      <dgm:t>
        <a:bodyPr/>
        <a:lstStyle/>
        <a:p>
          <a:r>
            <a:rPr lang="en-US" dirty="0"/>
            <a:t>Continuous Monitoring</a:t>
          </a:r>
        </a:p>
        <a:p>
          <a:r>
            <a:rPr lang="en-US" dirty="0"/>
            <a:t>Surveillance</a:t>
          </a:r>
        </a:p>
      </dgm:t>
    </dgm:pt>
    <dgm:pt modelId="{910FB5A4-1435-4492-984E-84968791AE20}" type="parTrans" cxnId="{5F0DF47C-6F9E-4969-9D8A-77DDE0516AE7}">
      <dgm:prSet/>
      <dgm:spPr/>
      <dgm:t>
        <a:bodyPr/>
        <a:lstStyle/>
        <a:p>
          <a:endParaRPr lang="en-US"/>
        </a:p>
      </dgm:t>
    </dgm:pt>
    <dgm:pt modelId="{AD2FAE7F-FADC-424B-90AF-2A368FD0C0C0}" type="sibTrans" cxnId="{5F0DF47C-6F9E-4969-9D8A-77DDE0516AE7}">
      <dgm:prSet/>
      <dgm:spPr/>
      <dgm:t>
        <a:bodyPr/>
        <a:lstStyle/>
        <a:p>
          <a:endParaRPr lang="en-US"/>
        </a:p>
      </dgm:t>
    </dgm:pt>
    <dgm:pt modelId="{3FE514CE-F706-4C81-A101-E9B99B2375E3}" type="pres">
      <dgm:prSet presAssocID="{82073C39-8351-4DE1-8E07-F20D7C487A38}" presName="linearFlow" presStyleCnt="0">
        <dgm:presLayoutVars>
          <dgm:resizeHandles val="exact"/>
        </dgm:presLayoutVars>
      </dgm:prSet>
      <dgm:spPr/>
    </dgm:pt>
    <dgm:pt modelId="{76461A73-EFB9-4B9C-8BA2-CF732338376D}" type="pres">
      <dgm:prSet presAssocID="{CFA1E380-7686-410E-AC4C-4F45B879321B}" presName="node" presStyleLbl="node1" presStyleIdx="0" presStyleCnt="3">
        <dgm:presLayoutVars>
          <dgm:bulletEnabled val="1"/>
        </dgm:presLayoutVars>
      </dgm:prSet>
      <dgm:spPr/>
    </dgm:pt>
    <dgm:pt modelId="{69520491-0764-4C1A-A51B-19ECCA12589C}" type="pres">
      <dgm:prSet presAssocID="{09E5038B-1D30-4F90-8168-22FF0785682C}" presName="sibTrans" presStyleLbl="sibTrans2D1" presStyleIdx="0" presStyleCnt="2"/>
      <dgm:spPr/>
    </dgm:pt>
    <dgm:pt modelId="{9E8E57B2-878E-4F9D-BC80-4D033EBD1655}" type="pres">
      <dgm:prSet presAssocID="{09E5038B-1D30-4F90-8168-22FF0785682C}" presName="connectorText" presStyleLbl="sibTrans2D1" presStyleIdx="0" presStyleCnt="2"/>
      <dgm:spPr/>
    </dgm:pt>
    <dgm:pt modelId="{F038B9D2-99EC-45B7-9C2D-8031A700A381}" type="pres">
      <dgm:prSet presAssocID="{FA33F55F-6B86-47BF-A032-3B50586A563B}" presName="node" presStyleLbl="node1" presStyleIdx="1" presStyleCnt="3">
        <dgm:presLayoutVars>
          <dgm:bulletEnabled val="1"/>
        </dgm:presLayoutVars>
      </dgm:prSet>
      <dgm:spPr/>
    </dgm:pt>
    <dgm:pt modelId="{5E9CF91D-91CF-45B0-9731-63FBE7CDE35A}" type="pres">
      <dgm:prSet presAssocID="{B9B08154-D672-4F89-9009-048F6F80D4EE}" presName="sibTrans" presStyleLbl="sibTrans2D1" presStyleIdx="1" presStyleCnt="2"/>
      <dgm:spPr/>
    </dgm:pt>
    <dgm:pt modelId="{6CB058EE-FD90-40E2-B278-461FC8347251}" type="pres">
      <dgm:prSet presAssocID="{B9B08154-D672-4F89-9009-048F6F80D4EE}" presName="connectorText" presStyleLbl="sibTrans2D1" presStyleIdx="1" presStyleCnt="2"/>
      <dgm:spPr/>
    </dgm:pt>
    <dgm:pt modelId="{2BD7241A-877C-4497-BA11-B62029642364}" type="pres">
      <dgm:prSet presAssocID="{9090AB7A-F52E-43F2-BD3C-EB7013DAB9B5}" presName="node" presStyleLbl="node1" presStyleIdx="2" presStyleCnt="3">
        <dgm:presLayoutVars>
          <dgm:bulletEnabled val="1"/>
        </dgm:presLayoutVars>
      </dgm:prSet>
      <dgm:spPr/>
    </dgm:pt>
  </dgm:ptLst>
  <dgm:cxnLst>
    <dgm:cxn modelId="{675EF803-F9C6-4A5D-A001-DB03CBBBD695}" type="presOf" srcId="{FA33F55F-6B86-47BF-A032-3B50586A563B}" destId="{F038B9D2-99EC-45B7-9C2D-8031A700A381}" srcOrd="0" destOrd="0" presId="urn:microsoft.com/office/officeart/2005/8/layout/process2"/>
    <dgm:cxn modelId="{588E0C04-09A6-4587-8671-36418F2983DA}" type="presOf" srcId="{CFA1E380-7686-410E-AC4C-4F45B879321B}" destId="{76461A73-EFB9-4B9C-8BA2-CF732338376D}" srcOrd="0" destOrd="0" presId="urn:microsoft.com/office/officeart/2005/8/layout/process2"/>
    <dgm:cxn modelId="{96817735-9618-4F41-8975-52FE16A712C6}" type="presOf" srcId="{09E5038B-1D30-4F90-8168-22FF0785682C}" destId="{9E8E57B2-878E-4F9D-BC80-4D033EBD1655}" srcOrd="1" destOrd="0" presId="urn:microsoft.com/office/officeart/2005/8/layout/process2"/>
    <dgm:cxn modelId="{589C4640-4C89-41C0-AD75-E32105319539}" type="presOf" srcId="{82073C39-8351-4DE1-8E07-F20D7C487A38}" destId="{3FE514CE-F706-4C81-A101-E9B99B2375E3}" srcOrd="0" destOrd="0" presId="urn:microsoft.com/office/officeart/2005/8/layout/process2"/>
    <dgm:cxn modelId="{5F0DF47C-6F9E-4969-9D8A-77DDE0516AE7}" srcId="{82073C39-8351-4DE1-8E07-F20D7C487A38}" destId="{9090AB7A-F52E-43F2-BD3C-EB7013DAB9B5}" srcOrd="2" destOrd="0" parTransId="{910FB5A4-1435-4492-984E-84968791AE20}" sibTransId="{AD2FAE7F-FADC-424B-90AF-2A368FD0C0C0}"/>
    <dgm:cxn modelId="{FB6C9180-704C-462E-BD02-8CFB099C4B65}" type="presOf" srcId="{9090AB7A-F52E-43F2-BD3C-EB7013DAB9B5}" destId="{2BD7241A-877C-4497-BA11-B62029642364}" srcOrd="0" destOrd="0" presId="urn:microsoft.com/office/officeart/2005/8/layout/process2"/>
    <dgm:cxn modelId="{90735A9C-4C6C-4DF4-B713-6C59E2DB0343}" type="presOf" srcId="{B9B08154-D672-4F89-9009-048F6F80D4EE}" destId="{5E9CF91D-91CF-45B0-9731-63FBE7CDE35A}" srcOrd="0" destOrd="0" presId="urn:microsoft.com/office/officeart/2005/8/layout/process2"/>
    <dgm:cxn modelId="{292F95B8-D472-494E-BB0C-150EBB7E5BFC}" type="presOf" srcId="{09E5038B-1D30-4F90-8168-22FF0785682C}" destId="{69520491-0764-4C1A-A51B-19ECCA12589C}" srcOrd="0" destOrd="0" presId="urn:microsoft.com/office/officeart/2005/8/layout/process2"/>
    <dgm:cxn modelId="{B38643BC-0D27-4B23-8D9F-830462984B5C}" type="presOf" srcId="{B9B08154-D672-4F89-9009-048F6F80D4EE}" destId="{6CB058EE-FD90-40E2-B278-461FC8347251}" srcOrd="1" destOrd="0" presId="urn:microsoft.com/office/officeart/2005/8/layout/process2"/>
    <dgm:cxn modelId="{B5DB5CD8-50DF-40FE-8252-213F0B988B22}" srcId="{82073C39-8351-4DE1-8E07-F20D7C487A38}" destId="{FA33F55F-6B86-47BF-A032-3B50586A563B}" srcOrd="1" destOrd="0" parTransId="{E3317627-A2F7-44A3-A422-8942B5D371A3}" sibTransId="{B9B08154-D672-4F89-9009-048F6F80D4EE}"/>
    <dgm:cxn modelId="{E51670EF-36F5-4E1E-9F65-93FE7C3FD983}" srcId="{82073C39-8351-4DE1-8E07-F20D7C487A38}" destId="{CFA1E380-7686-410E-AC4C-4F45B879321B}" srcOrd="0" destOrd="0" parTransId="{1544B0D8-6072-44C7-A0F7-02430541FBC0}" sibTransId="{09E5038B-1D30-4F90-8168-22FF0785682C}"/>
    <dgm:cxn modelId="{5F889093-92CC-4964-AD01-DFC85CEB7941}" type="presParOf" srcId="{3FE514CE-F706-4C81-A101-E9B99B2375E3}" destId="{76461A73-EFB9-4B9C-8BA2-CF732338376D}" srcOrd="0" destOrd="0" presId="urn:microsoft.com/office/officeart/2005/8/layout/process2"/>
    <dgm:cxn modelId="{D42EAF64-609E-4C44-97D2-A7E927B47EA0}" type="presParOf" srcId="{3FE514CE-F706-4C81-A101-E9B99B2375E3}" destId="{69520491-0764-4C1A-A51B-19ECCA12589C}" srcOrd="1" destOrd="0" presId="urn:microsoft.com/office/officeart/2005/8/layout/process2"/>
    <dgm:cxn modelId="{56CBC18F-3603-4D54-AE73-D00B134E00A0}" type="presParOf" srcId="{69520491-0764-4C1A-A51B-19ECCA12589C}" destId="{9E8E57B2-878E-4F9D-BC80-4D033EBD1655}" srcOrd="0" destOrd="0" presId="urn:microsoft.com/office/officeart/2005/8/layout/process2"/>
    <dgm:cxn modelId="{ECBEE314-4220-4C95-89F4-5E184F856040}" type="presParOf" srcId="{3FE514CE-F706-4C81-A101-E9B99B2375E3}" destId="{F038B9D2-99EC-45B7-9C2D-8031A700A381}" srcOrd="2" destOrd="0" presId="urn:microsoft.com/office/officeart/2005/8/layout/process2"/>
    <dgm:cxn modelId="{374352DC-0599-4DC8-9066-0B436D2CEA3D}" type="presParOf" srcId="{3FE514CE-F706-4C81-A101-E9B99B2375E3}" destId="{5E9CF91D-91CF-45B0-9731-63FBE7CDE35A}" srcOrd="3" destOrd="0" presId="urn:microsoft.com/office/officeart/2005/8/layout/process2"/>
    <dgm:cxn modelId="{73675094-3EF2-4CEA-86F4-84DB50B24D1F}" type="presParOf" srcId="{5E9CF91D-91CF-45B0-9731-63FBE7CDE35A}" destId="{6CB058EE-FD90-40E2-B278-461FC8347251}" srcOrd="0" destOrd="0" presId="urn:microsoft.com/office/officeart/2005/8/layout/process2"/>
    <dgm:cxn modelId="{6CC3AC58-2761-4166-BD72-A25A2CB620A0}" type="presParOf" srcId="{3FE514CE-F706-4C81-A101-E9B99B2375E3}" destId="{2BD7241A-877C-4497-BA11-B6202964236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A4759-24EC-435A-AB27-FCED00D5DF5F}">
      <dsp:nvSpPr>
        <dsp:cNvPr id="0" name=""/>
        <dsp:cNvSpPr/>
      </dsp:nvSpPr>
      <dsp:spPr>
        <a:xfrm>
          <a:off x="3555667" y="731519"/>
          <a:ext cx="1293358" cy="2926080"/>
        </a:xfrm>
        <a:prstGeom prst="rect">
          <a:avLst/>
        </a:prstGeom>
        <a:solidFill>
          <a:srgbClr val="56D6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>
                  <a:lumMod val="60000"/>
                  <a:lumOff val="40000"/>
                </a:schemeClr>
              </a:solidFill>
            </a:rPr>
            <a:t>1b</a:t>
          </a:r>
        </a:p>
      </dsp:txBody>
      <dsp:txXfrm rot="16200000">
        <a:off x="3324623" y="1880119"/>
        <a:ext cx="2633472" cy="336273"/>
      </dsp:txXfrm>
    </dsp:sp>
    <dsp:sp modelId="{175E587C-4DC6-4B15-A617-E75120D8DA04}">
      <dsp:nvSpPr>
        <dsp:cNvPr id="0" name=""/>
        <dsp:cNvSpPr/>
      </dsp:nvSpPr>
      <dsp:spPr>
        <a:xfrm>
          <a:off x="2190541" y="365759"/>
          <a:ext cx="1293358" cy="3291840"/>
        </a:xfrm>
        <a:prstGeom prst="rect">
          <a:avLst/>
        </a:prstGeom>
        <a:solidFill>
          <a:srgbClr val="9EE8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>
                  <a:lumMod val="60000"/>
                  <a:lumOff val="40000"/>
                </a:schemeClr>
              </a:solidFill>
            </a:rPr>
            <a:t>1a2</a:t>
          </a:r>
        </a:p>
      </dsp:txBody>
      <dsp:txXfrm rot="16200000">
        <a:off x="1794905" y="1678951"/>
        <a:ext cx="2962656" cy="336273"/>
      </dsp:txXfrm>
    </dsp:sp>
    <dsp:sp modelId="{EDC730B4-06C0-4ADF-8258-C5982D977281}">
      <dsp:nvSpPr>
        <dsp:cNvPr id="0" name=""/>
        <dsp:cNvSpPr/>
      </dsp:nvSpPr>
      <dsp:spPr>
        <a:xfrm>
          <a:off x="4910407" y="1097279"/>
          <a:ext cx="1293358" cy="2560320"/>
        </a:xfrm>
        <a:prstGeom prst="rect">
          <a:avLst/>
        </a:prstGeom>
        <a:solidFill>
          <a:srgbClr val="1971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1c</a:t>
          </a:r>
        </a:p>
      </dsp:txBody>
      <dsp:txXfrm rot="16200000">
        <a:off x="4843955" y="2081287"/>
        <a:ext cx="2304288" cy="336273"/>
      </dsp:txXfrm>
    </dsp:sp>
    <dsp:sp modelId="{85B9B88C-D9C3-409A-BB4A-C2D4C6905758}">
      <dsp:nvSpPr>
        <dsp:cNvPr id="0" name=""/>
        <dsp:cNvSpPr/>
      </dsp:nvSpPr>
      <dsp:spPr>
        <a:xfrm>
          <a:off x="796159" y="0"/>
          <a:ext cx="1293358" cy="36576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>
                  <a:lumMod val="60000"/>
                  <a:lumOff val="40000"/>
                </a:schemeClr>
              </a:solidFill>
            </a:rPr>
            <a:t>1a1</a:t>
          </a:r>
        </a:p>
      </dsp:txBody>
      <dsp:txXfrm rot="16200000">
        <a:off x="235931" y="1477783"/>
        <a:ext cx="3291840" cy="336273"/>
      </dsp:txXfrm>
    </dsp:sp>
    <dsp:sp modelId="{E6DCA2CB-4E7F-43A1-B2BB-0A1771005A50}">
      <dsp:nvSpPr>
        <dsp:cNvPr id="0" name=""/>
        <dsp:cNvSpPr/>
      </dsp:nvSpPr>
      <dsp:spPr>
        <a:xfrm>
          <a:off x="6275598" y="1463039"/>
          <a:ext cx="1293358" cy="2194560"/>
        </a:xfrm>
        <a:prstGeom prst="rect">
          <a:avLst/>
        </a:prstGeom>
        <a:solidFill>
          <a:srgbClr val="0B31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2a/b</a:t>
          </a:r>
        </a:p>
      </dsp:txBody>
      <dsp:txXfrm rot="16200000">
        <a:off x="6373738" y="2282455"/>
        <a:ext cx="1975104" cy="336273"/>
      </dsp:txXfrm>
    </dsp:sp>
    <dsp:sp modelId="{55BE080E-E051-4894-8951-EB27D2BBE360}">
      <dsp:nvSpPr>
        <dsp:cNvPr id="0" name=""/>
        <dsp:cNvSpPr/>
      </dsp:nvSpPr>
      <dsp:spPr>
        <a:xfrm>
          <a:off x="761649" y="0"/>
          <a:ext cx="1143303" cy="3657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Inpatient and other high-exposure HCW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Residents and staff of LTCF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u="sng" kern="1200" dirty="0">
              <a:solidFill>
                <a:srgbClr val="002060"/>
              </a:solidFill>
            </a:rPr>
            <a:t>&gt;</a:t>
          </a:r>
          <a:r>
            <a:rPr lang="en-US" sz="1200" b="1" u="none" kern="1200" dirty="0">
              <a:solidFill>
                <a:srgbClr val="002060"/>
              </a:solidFill>
            </a:rPr>
            <a:t>18 </a:t>
          </a:r>
          <a:r>
            <a:rPr lang="en-US" sz="1200" b="1" u="none" kern="1200" dirty="0" err="1">
              <a:solidFill>
                <a:srgbClr val="002060"/>
              </a:solidFill>
            </a:rPr>
            <a:t>yr</a:t>
          </a:r>
          <a:r>
            <a:rPr lang="en-US" sz="1200" b="1" u="none" kern="1200" dirty="0">
              <a:solidFill>
                <a:srgbClr val="002060"/>
              </a:solidFill>
            </a:rPr>
            <a:t> old unable to live independently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u="none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u="none" kern="1200" dirty="0">
              <a:solidFill>
                <a:srgbClr val="002060"/>
              </a:solidFill>
            </a:rPr>
            <a:t>Medically fragile individuals ages 16-17 </a:t>
          </a:r>
          <a:r>
            <a:rPr lang="en-US" sz="1200" b="1" u="none" kern="1200" dirty="0" err="1">
              <a:solidFill>
                <a:srgbClr val="002060"/>
              </a:solidFill>
            </a:rPr>
            <a:t>yrs</a:t>
          </a:r>
          <a:endParaRPr lang="en-US" sz="1200" b="1" u="none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First Responders</a:t>
          </a:r>
        </a:p>
      </dsp:txBody>
      <dsp:txXfrm>
        <a:off x="761649" y="0"/>
        <a:ext cx="1143303" cy="3657600"/>
      </dsp:txXfrm>
    </dsp:sp>
    <dsp:sp modelId="{136D0340-0E7D-4C25-8A23-C2A42F7D7793}">
      <dsp:nvSpPr>
        <dsp:cNvPr id="0" name=""/>
        <dsp:cNvSpPr/>
      </dsp:nvSpPr>
      <dsp:spPr>
        <a:xfrm>
          <a:off x="7628802" y="1828799"/>
          <a:ext cx="1293358" cy="182880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8382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</a:t>
          </a:r>
        </a:p>
      </dsp:txBody>
      <dsp:txXfrm rot="16200000">
        <a:off x="7891534" y="2483623"/>
        <a:ext cx="1645920" cy="336273"/>
      </dsp:txXfrm>
    </dsp:sp>
    <dsp:sp modelId="{99DF9389-BABF-4FCE-9E50-DE463782AE64}">
      <dsp:nvSpPr>
        <dsp:cNvPr id="0" name=""/>
        <dsp:cNvSpPr/>
      </dsp:nvSpPr>
      <dsp:spPr>
        <a:xfrm>
          <a:off x="2180505" y="365759"/>
          <a:ext cx="1206931" cy="32918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All other HCW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Funeral/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Mortuary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Language and sign-language interpreters working in healthcare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rgbClr val="002060"/>
              </a:solidFill>
            </a:rPr>
            <a:t>CMS  workers in health care with direct patient exposure</a:t>
          </a:r>
        </a:p>
      </dsp:txBody>
      <dsp:txXfrm>
        <a:off x="2180505" y="365759"/>
        <a:ext cx="1206931" cy="3291840"/>
      </dsp:txXfrm>
    </dsp:sp>
    <dsp:sp modelId="{DE35AFC8-7848-4065-9745-5AC62C14875F}">
      <dsp:nvSpPr>
        <dsp:cNvPr id="0" name=""/>
        <dsp:cNvSpPr/>
      </dsp:nvSpPr>
      <dsp:spPr>
        <a:xfrm>
          <a:off x="3550151" y="758908"/>
          <a:ext cx="1149885" cy="28839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u="none" kern="1200" dirty="0">
              <a:solidFill>
                <a:srgbClr val="002060"/>
              </a:solidFill>
            </a:rPr>
            <a:t>K-12 and childcare staff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u="none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u="none" kern="1200" dirty="0">
              <a:solidFill>
                <a:srgbClr val="002060"/>
              </a:solidFill>
            </a:rPr>
            <a:t>First responder operations personnel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u="none" kern="1200" dirty="0">
            <a:solidFill>
              <a:srgbClr val="002060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u="none" kern="1200" dirty="0">
            <a:solidFill>
              <a:srgbClr val="002060"/>
            </a:solidFill>
          </a:endParaRPr>
        </a:p>
      </dsp:txBody>
      <dsp:txXfrm>
        <a:off x="3550151" y="758908"/>
        <a:ext cx="1149885" cy="2883944"/>
      </dsp:txXfrm>
    </dsp:sp>
    <dsp:sp modelId="{50904ACA-6797-481F-B50E-CC48FF9EE588}">
      <dsp:nvSpPr>
        <dsp:cNvPr id="0" name=""/>
        <dsp:cNvSpPr/>
      </dsp:nvSpPr>
      <dsp:spPr>
        <a:xfrm>
          <a:off x="4917293" y="1097279"/>
          <a:ext cx="982359" cy="2560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Persons with high-risk comorbidities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Caregivers of children with high-risk comorbidities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4917293" y="1097279"/>
        <a:ext cx="982359" cy="2560320"/>
      </dsp:txXfrm>
    </dsp:sp>
    <dsp:sp modelId="{C297F02A-9229-4BBA-8E68-A7BE83A2A139}">
      <dsp:nvSpPr>
        <dsp:cNvPr id="0" name=""/>
        <dsp:cNvSpPr/>
      </dsp:nvSpPr>
      <dsp:spPr>
        <a:xfrm>
          <a:off x="6279968" y="1463039"/>
          <a:ext cx="1146997" cy="2194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bg1"/>
              </a:solidFill>
            </a:rPr>
            <a:t>Critical infrastructure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u="none" kern="1200" dirty="0">
              <a:solidFill>
                <a:schemeClr val="bg1"/>
              </a:solidFill>
            </a:rPr>
            <a:t>(see definition)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6279968" y="1463039"/>
        <a:ext cx="1146997" cy="2194560"/>
      </dsp:txXfrm>
    </dsp:sp>
    <dsp:sp modelId="{8CA44EFE-0A7F-4D10-B5E7-97DC71566450}">
      <dsp:nvSpPr>
        <dsp:cNvPr id="0" name=""/>
        <dsp:cNvSpPr/>
      </dsp:nvSpPr>
      <dsp:spPr>
        <a:xfrm>
          <a:off x="7654943" y="1828799"/>
          <a:ext cx="1267671" cy="1828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Congregate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living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Grocery workers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b="1" kern="1200" dirty="0">
            <a:solidFill>
              <a:schemeClr val="bg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Corrections residents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Staff of overnight camps</a:t>
          </a:r>
        </a:p>
      </dsp:txBody>
      <dsp:txXfrm>
        <a:off x="7654943" y="1828799"/>
        <a:ext cx="1267671" cy="182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61A73-EFB9-4B9C-8BA2-CF732338376D}">
      <dsp:nvSpPr>
        <dsp:cNvPr id="0" name=""/>
        <dsp:cNvSpPr/>
      </dsp:nvSpPr>
      <dsp:spPr>
        <a:xfrm>
          <a:off x="216197" y="0"/>
          <a:ext cx="2158404" cy="946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Phase 1-3 Clinical Trials &amp; Manufacturing</a:t>
          </a:r>
        </a:p>
      </dsp:txBody>
      <dsp:txXfrm>
        <a:off x="243909" y="27712"/>
        <a:ext cx="2102980" cy="890725"/>
      </dsp:txXfrm>
    </dsp:sp>
    <dsp:sp modelId="{69520491-0764-4C1A-A51B-19ECCA12589C}">
      <dsp:nvSpPr>
        <dsp:cNvPr id="0" name=""/>
        <dsp:cNvSpPr/>
      </dsp:nvSpPr>
      <dsp:spPr>
        <a:xfrm rot="5400000">
          <a:off x="1117996" y="969803"/>
          <a:ext cx="354806" cy="425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167669" y="1005283"/>
        <a:ext cx="255461" cy="248364"/>
      </dsp:txXfrm>
    </dsp:sp>
    <dsp:sp modelId="{F038B9D2-99EC-45B7-9C2D-8031A700A381}">
      <dsp:nvSpPr>
        <dsp:cNvPr id="0" name=""/>
        <dsp:cNvSpPr/>
      </dsp:nvSpPr>
      <dsp:spPr>
        <a:xfrm>
          <a:off x="216197" y="1419225"/>
          <a:ext cx="2158404" cy="946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FDA Emergency Use Authorization (EUA)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ACIP Recommendations</a:t>
          </a:r>
        </a:p>
      </dsp:txBody>
      <dsp:txXfrm>
        <a:off x="243909" y="1446937"/>
        <a:ext cx="2102980" cy="890725"/>
      </dsp:txXfrm>
    </dsp:sp>
    <dsp:sp modelId="{5E9CF91D-91CF-45B0-9731-63FBE7CDE35A}">
      <dsp:nvSpPr>
        <dsp:cNvPr id="0" name=""/>
        <dsp:cNvSpPr/>
      </dsp:nvSpPr>
      <dsp:spPr>
        <a:xfrm rot="5400000">
          <a:off x="1117996" y="2389028"/>
          <a:ext cx="354806" cy="425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1167669" y="2424508"/>
        <a:ext cx="255461" cy="248364"/>
      </dsp:txXfrm>
    </dsp:sp>
    <dsp:sp modelId="{2BD7241A-877C-4497-BA11-B62029642364}">
      <dsp:nvSpPr>
        <dsp:cNvPr id="0" name=""/>
        <dsp:cNvSpPr/>
      </dsp:nvSpPr>
      <dsp:spPr>
        <a:xfrm>
          <a:off x="216197" y="2838450"/>
          <a:ext cx="2158404" cy="946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Continuous Monitoring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Surveillance</a:t>
          </a:r>
        </a:p>
      </dsp:txBody>
      <dsp:txXfrm>
        <a:off x="243909" y="2866162"/>
        <a:ext cx="2102980" cy="89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F985DC7-CE85-4E3D-A26A-561B9A39EFC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4C1C5BC-3F91-4973-BF70-EDBAECE09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03:53:09.40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552 92 800,'-1'0'334,"-1"0"-1,1 1 1,-1-1-1,0 0 1,1 0-1,-1 1 1,1-1-1,0 1 1,-1-1-1,1 1 1,-1 0-1,1-1 1,0 1-1,-1 0 1,1 0-1,0 0 1,-1 0-334,-17 26 443,6-7 43,-15 21-310,25-36-158,1-1 0,-1 1 0,1 0 0,0 0 1,1 0-1,-1 0 0,1 1 0,0-1 0,0 0 0,1 1 0,-1-1 0,1 4-18,0-4 30,0-1 0,0 1 0,0 0-1,-1-1 1,0 1 0,0-1 0,0 1-1,-1-1 1,0 0 0,0 2-30,-10 19 249,12-23-238,-1-1-1,1 0 1,-1 1-1,1-1 1,0 0-1,-1 1 1,1-1-1,0 0 1,0 1-1,0-1 1,0 1-1,0-1 1,1 0-1,-1 1 1,0-1-1,0 0 1,1 1-1,0 0-10,2 8 68,-5-14 254,2 4-287,0 0-13,0 0-11,0 0-2,0 0 5,26 0 71,2 0 14,1-1 1,13-3-100,2-1 38,-43 5-32,0 0-1,0 0 0,0 0 0,0 0 1,1 0-1,-1-1 0,0 1 0,0 0 0,0 0 1,0-1-1,0 1 0,0-1 0,0 1 1,0-1-1,0 0 0,-1 1 0,1-1 1,0 0-1,0 1 0,0-1 0,-1 0 1,1 0-1,0 0 0,-1 0 0,1 0 0,-1 0 1,1 0-1,-1 0 0,1 0-5,-1 0 5,0 0 0,0 1 0,1-1 0,-1 0 0,0 1 0,1-1 0,-1 1 0,0-1 0,1 0 0,-1 1 0,1-1 0,-1 1 0,1-1 0,-1 1 0,1-1 0,0 1 0,-1 0 0,1-1 0,-1 1 0,1 0 0,0-1 0,0 1-5,15-7 42,0-1 1,0-1 0,-1-1-1,0 0 1,0 0 0,0-3-43,-5 6 103,2 0 0,-1 1 0,1 0 0,-1 1 0,6-2-103,65-20 47,-44 15 8,-31 9-40,0 1-1,0-1 0,0 1 0,0 1 1,1-1-1,-1 1 0,0 1 1,1-1-1,-1 1 0,1 0 0,-1 1 1,0 0-1,1 0 0,4 2-14,-11-3 31,-1 0-6,0 0-2,0 0-6,0 0-2,6 1 0,1 0 1,-1 0-1,0 0 1,0 0-1,0 1 1,0 0-1,-1 0 0,2 2-15,19 5 41,92 27 183,-80-30-7,-31-5-192,0 0 1,0 0 0,-1 0-1,1 1 1,0 0-1,-1 0 1,0 0-1,5 3-25,5 6 35,-14-9-31,0-1 1,0 1-1,1-1 0,-1 0 1,0 0-1,0 1 1,1-1-1,-1-1 0,1 1 1,-1 0-1,1-1 1,-1 1-1,1-1 0,1 1-4,-4-1 8,19 5 17,-13-3-21,0 0 0,0 1 1,-1 0-1,1 0 0,0 0 1,-1 1-1,0 0 0,4 3-4,-3-2 36,1 0 0,0 0-1,1 0 1,-1-1 0,5 2-36,40 25 171,-49-28-167,0 0 0,1 0 0,-2 0 1,1 0-1,0 0 0,-1 1 0,1-1 1,-1 1-1,0 0 0,0-1 0,0 1 1,-1 0-1,1 3-4,8 14 15,-2-9-11,1 0 0,0-1 0,1 0 0,4 3-4,24 26 3,-35-36 2,0 0-1,-1 1 1,1-1-1,-1 1 1,0 0 0,0 0-1,0 0 1,-1-1 0,0 2-1,0-1 1,0 0 0,-1 0-1,1 0 1,-1 0-1,0 0 1,-1 1 0,1-1-1,-1 0 1,-1 5-5,-2 9 24,-1 1 1,-6 15-25,-7 26 20,13-26-15,1-1-1,2 25-4,-1-2 2,1-28 8,2-19-3,0-1-1,-1 1 1,0 0-1,-1 0 1,0-1 0,0 1-1,-1-1 1,0 1-1,-3 3-6,2-6 3,0 3 17,0-1-1,-1 0 1,-1 0-1,0 0 1,0-1-1,0 0 1,-1 0-1,-1 0-19,-12 9 38,-1-1 0,0-1 0,-1-2 1,0 0-1,-18 7-38,37-19 44,0 0 1,1-1-1,-1 1 1,0-1 0,1 0-1,-1 1 1,0-1-1,0-1 1,1 1 0,-1 0-1,0-1 1,0 0-45,-39-9-12,33 7 54,-121-39 20,87 30-33,33 11-19,0-2 1,0 1-1,0-1 1,0-1-1,0 0 1,1 0-1,0-1 1,-9-5-11,13 6 9,0 1 0,0 0 1,0 1-1,0-1 0,0 1 1,-1 0-1,0 0 0,-2 0-9,0 0 14,6 1-11,0 0 0,0 0 0,0 0 0,0-1 1,1 1-1,-1 0 0,0-1 0,1 1 0,-1-1 0,1 1 0,-1-2-3,1 2 2,0 0 0,0-1 0,0 1 0,-1 0 1,1 0-1,0 0 0,-1 0 0,1 0 0,0 0 0,-1 0 0,1 0 0,-1 0 0,1 1 0,-1-1 0,0 1 0,1-1 0,-1 1 0,0-1 0,0 1-2,1 0 13,-1-1 1,0 1-1,0-1 0,0 0 0,1 0 0,-1 0 1,0 0-1,1 0 0,-1 0 0,1 0 0,-1-1-13,-11-6 22,-13-2-16,-1 1 0,1 1-1,-23-3-5,31 7 29,0-1-1,1 0 1,0-2-1,0 0 1,-12-7-29,26 12 10,0 1 0,1-1 0,-1 0 0,1 0 0,-1 0 0,1 0 0,0 0 0,-1-1 0,1 0-10,-9-8 55,-36-36 109,42 44-157,0 0-1,-1 0 0,1 0 0,0 0 1,-6-1-7,-2-1 10,-20-19 68,20 13-67,-10-5 12,-1 0 0,-5-1-23,20 12 2,0 1-1,0 0 1,-1 0 0,1 1-1,-1 1 1,1-1-1,-10 0-1,-57-8-1,62 8 1,0 1 0,-1 0 0,-10 1 0,-2 2 0,0 1 0,0 1 0,-17 5 0,1 0-7,41-7 6,-1-1 0,1 1-1,-1-1 1,1 0-1,-1 0 1,0 0-1,1 0 1,-1 0-1,1 0 1,-1-1 0,0 1-1,1-1 1,-1 0-1,1 0 1,-3-1 1,4 1-1,0-1 0,-1 1 0,1 0 0,0-1 0,0 0 0,0 1 0,0-1 0,0 0 0,0 0 0,1 1 0,-1-1 1,0 0-1,1 0 0,-1 0 0,1 0 0,0 0 0,0 0 0,0 0 0,0 0 0,0 0 0,0-1 1,0-16 0,3-65 0,-1 37-8,-3 39 6,1-1-1,0 0 1,1 1-1,0-1 1,0 1-1,1-1 1,0 1-1,1 0 0,0-2 3,6-11 0,0-2 0,-2 1 0,0-1-1,-2 0 1,1-11 0,7-56 8,-13 88-14,0-1-1,0 1 1,0-1-1,0 1 1,1-1 0,-1 1-1,1 0 1,-1-1-1,1 1 1,0 0 0,0-1-1,0 1 1,0 0-1,1 0 1,-1 0 0,0 0-1,1 0 1,0 0-1,-1 1 1,3-3 6,113-66-39,-89 55 33,10-7 0,0 2 1,41-14 5,-64 27-285,0 0 0,0-1 0,-1 0 0,0-1 0,0-1 0,-1 0 0,4-4 285,-2-2-606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03:54:10.1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109 1 784,'-3'0'272,"0"0"1,0 0-1,0 1 0,0-1 1,0 1-1,0 0 0,1 0 1,-1 0-1,0 0 0,0 0 1,1 1-1,-1-1 0,1 1 1,-1 0-1,1-1 0,-2 3-272,0 1 93,0-1-1,0 0 0,1 1 1,0 0-1,0 0 0,0 0 1,1 0-1,-2 4-92,-2 10 301,1 0 0,1 0 0,0 1 0,1-1 1,1 11-302,-3 22 172,4-52-166,1 1 1,0 0-1,0-1 0,0 1 1,-1 0-1,1 0 1,0-1-1,0 1 1,0 0-1,0-1 1,1 1-1,-1 0 1,0-1-1,0 1 1,0 0-1,0-1 1,1 1-1,-1 0 1,0-1-1,1 1 0,-1-1 1,0 1-1,1 0 1,-1-1-1,1 1 1,-1-1-1,1 1 1,-1-1-1,1 0 1,-1 1-1,1-1 1,-1 1-1,1-1 1,0 0-1,-1 0 0,1 1 1,0-1-1,-1 0 1,1 0-1,0 0-6,0 1 43,-1-1 1,0 0-7,0 0 6,0 0-6,0 0 9,12 17 104,-7-4-83,-3-5 17,1-1 0,0 0-1,0 0 1,1 0 0,0-1-1,0 1 1,0-1 0,3 3-84,-3-4 51,0 1 1,0 0-1,-1 0 1,1 0 0,-1 1-1,-1-1 1,1 3-52,-2-5 20,1 1 1,0 0-1,-1-1 0,2 0 0,-1 1 1,0-1-1,1 0 0,0 0 0,0 0 1,0 0-1,0-1 0,1 1 1,-1-1-1,1 0 0,3 2-20,-1 0 20,-1-1 0,1 1 0,-1 0 0,-1 0 0,1 0 0,-1 0 0,1 1-1,-2 0 1,1 0 0,-1 0 0,0 0 0,3 7-20,-2-3 44,1-1-1,0 0 0,0 0 1,1 0-1,4 3-43,0 2 40,0-1 0,-1 1 0,-1 0 0,5 12-40,-1-2 39,3 6 30,-1 1-1,8 30-68,-19-53 5,0-1 1,0 1-1,1 0 0,0-1 0,0 1 0,1-1 1,0-1-1,0 1 0,2 1-5,2 2 1,-2-4 2,-1 1 0,0 0 0,-1 0 0,1 1 0,-1-1 0,-1 1 0,1 0 0,-1 1 0,-1-1 0,0 1 1,0 0-4,0 10 55,-1 0 1,-1 16-56,2 20 95,-2-45-69,-1 1 0,-1 0 0,1-1 0,-4 11-26,1 0 18,-1 3 1,-1 0 1,-1-1 0,-2 2-20,-9 37 26,12-37-2,5-19-11,-1 0 0,0-1 1,-1 1-1,1 0 1,-1-1-1,0 1 0,0-1 1,-1 0-1,-3 5-13,5-7 5,-1 0 1,0 1-1,1-1 1,0 1-1,0-1 1,0 1-1,0 1-5,-8 19 27,2-20 35,7-4-61,-1 0 0,1 0 1,0 0-1,-1 0 1,1 0-1,0 0 0,0 0 1,-1 1-1,1-1 0,0 0 1,-1 0-1,1 0 1,0 0-1,0 1 0,-1-1 1,1 0-1,0 0 0,0 1 1,-1-1-1,1 0 1,0 0-1,0 1 0,0-1 1,-1 0-1,1 1 1,0-1-1,0 0 0,0 1 1,0-1-1,0 0 0,0 1-1,-12 32 71,0 0 0,-3 0 0,-6 9-71,15-31 11,4-5-11,-1-1-1,1 1 0,0-1 1,0 1-1,1 0 0,0 0 1,0 0-1,0 0 0,1 0 1,0 0-1,0-1 0,1 7 1,-1 38 34,0-50-26,0 25 157,0-22-164,0 2-1,0-4-1,-1 1 1,1-1 0,0 0-1,0 0 1,0 0-1,0 0 1,1 0 0,-1 0-1,0 0 1,0 0-1,1 0 1,-1 0 0,0 0-1,1 0 1,-1 0-1,1 0 1,0 0 0,-1 0-1,1 0 1,0 0 0,-1 0-1,2 0 1,48 32-7,-29-14 14,-15-14-1,0 0 1,-1 0-1,1 1 0,3 6-6,13 26 1,-20-33-3,0 0 0,1 0 1,0 0-1,0 0 1,0 0-1,1 0 0,-1-1 1,1 0-1,0 1 0,4 1 2,1 1 2,-5-5-1,0 1 0,0 0 0,0 0 1,0 0-1,0 0 0,-1 1 0,0 0 1,0-1-1,0 1 0,0 1 0,2 3-1,-2-2 6,0 0-1,-1 0 0,1 1 1,-1-1-1,-1 1 0,1-1 1,-1 1-1,0 0 0,-1-1 1,0 7-6,0-8 3,-1 0 0,1-1 1,-1 1-1,-1 0 0,1-1 0,0 0 0,-1 1 1,0-1-1,0 0 0,-1 0 0,1 0 1,-1 0-1,0 0 0,0-1 0,0 1 1,0 0-4,-16 19 3,15-18-1,1-1 0,-1 0 0,0 1-1,0-1 1,0 0 0,0-1 0,-2 2-2,-1 0-1,1 1 0,-1-1 0,1 2 0,0-1 0,1 1 0,-1-1 0,1 1 0,1 1 0,-1-1 0,1 1 0,0 0 0,-2 8 1,-13 23 13,6-18-7,6-11-3,0 1 0,0 1 0,-1 3-3,3-2 0,4-9 0,-1 0 0,1 0 0,-1 0 0,0 0 0,0 0 0,0-1 0,0 1 0,-1-1 0,0 1 0,1-1 0,-2 0 0,3-2 0,1-1 0,-1 0 0,1 0 0,0 0-1,-1 1 1,1-1 0,0 0 0,-1 0 0,1 1 0,0-1 0,0 0 0,-1 1 0,1-1 0,0 0 0,0 1 0,-1-1 0,1 0 0,0 1 0,0-1 0,0 0 0,0 1 0,0-1 0,0 1 0,0-1-1,-1 0 1,1 1 0,0-1 0,0 1 0,1-1 0,-1 1 0,0-1 0,-13 37-16,7 19-1,4-33 14,-1 0 1,-6 22 2,6-28-1,0 0 1,1 0 0,0 13 0,1-10 1,-1 0 0,-2 9-1,2-9 3,2-17-3,0-1 1,0 1-1,0-1 0,0 1 0,0-1 1,-1 1-1,1-1 0,-1 1 0,0-1 1,1 0-1,-1 1 0,0-1 1,-1 1-1,1 1-4,0-1 0,0 1 0,0 0 0,0 0 1,0 0-1,1 0 0,0 0 0,0 0 0,0 0 0,0 0 1,1 0-1,0 0 4,-1 11-10,1-5 7,1-1 0,0 0 0,0 0 0,1 0 0,0-1-1,0 1 1,1-1 0,0 0 0,0 1 0,6 5 3,18 41 16,-26-47-11,0 0 0,0 0 0,0 0 1,-1 1-1,-1-1 0,1 0 0,-1 1 0,-1-1 0,1 0 1,-2 5-6,-1 2 0,0-1 1,-1 1 0,-1-1 0,0 0 0,-3 6-1,-20 27 8,21-37-6,0 1 0,1 0 1,-3 8-3,4-12-15,5 2 19,0 0 0,1 1 0,1-1 0,-1 0 0,1 0 0,1 0 0,0 0 0,1 1-4,0 4 99,0 0 1,-1 0 0,0 0-1,-2 1 1,1-1 0,-2 1-1,0 1-99,0-6 28,-1 0-1,0 0 0,-1 1 1,-3 6-28,3-7 1,0 0 1,1-1 0,0 1 0,0 0-1,1 0 1,0 4-2,-2 41 6,1-40-6,1-9 0,0 0-1,-1 0 1,0-1 0,-1 1 0,1 0 0,-1 0-1,-1 3 1,2-5-2,0 0 1,0-1-1,1 1 0,0 0 0,0 0 0,0-1 0,0 1 0,0 0 0,1 0 0,0-1 1,0 1-1,0 0 0,0-1 0,0 1 0,1-1 0,0 1 2,5 10-2,1 0 0,0-1 1,3 3 1,2 3 5,1 3 6,-2 2 0,3 7-11,-14-30 0,2 6 1,-1 1 0,1-1 0,-1 1-1,0-1 1,-1 1 0,0 0-1,0 0 1,-1 0 0,0 0-1,0-1 0,0 1 1,1 0 0,0 0-1,1-1 1,1 8-1,0-2 1,0 0 0,-1 1 0,0 0 0,-1-1-1,-1 1 1,0 1-1,1 37 3,9 67 19,-6 19-22,-5-107 25,-5 25-25,3-25 1,-1 24-1,4-43 1,-2 0 0,0 1 0,0-1 1,-3 7-2,-5 31 3,4 6-1573,9-58 252,5-1 541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03:55:00.3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2903 17 480,'0'-1'117,"0"1"0,0-1 0,0 0-1,0 1 1,0-1 0,-1 0 0,1 1 0,0-1 0,0 0-1,0 1 1,-1-1 0,1 0 0,0 1 0,-1-1 0,1 1 0,-1-1-1,1 0 1,-1 1 0,1-1 0,-1 1 0,1 0 0,-1-1-1,1 1 1,-1-1 0,0 1 0,1 0 0,-1-1 0,1 1-1,-1 0 1,0 0 0,1 0 0,-1-1 0,0 1 0,0 0-117,-27 0 819,18 1-719,9-1-83,0 1 1,0-1-1,0 1 1,0-1-1,0 1 1,0-1-1,0 1 1,0-1-1,0 1 1,0 0-1,0-1 1,0 1-1,1 0 1,-1 0-1,0 0 1,1 0-1,-1 0 1,1-1-1,-1 1 1,1 0-1,-1 0 1,1 0-1,-1 1 1,1-1-1,0 0-17,-6 29 504,8-12-320,0-1 0,2 1 0,0 0 1,1-1-1,1 0 0,0 0 0,1-1 0,8 14-184,19 53 453,-17-40-378,4 4-43,-15-35-27,0 1-1,-1 1 1,0-1-1,-1 1 0,-1 0-4,-1-9 3,0 0 0,-1-1 0,2 1-1,-1 0 1,0-1 0,2 2-3,-2-4 4,0 1 0,-1-1 1,1 1-1,-1 0 0,1 0 0,-1 0 1,0 0-1,0 0 0,0 0 0,-1 0 1,1 0-1,-1 0 0,1 1 0,-1-1 0,0 2-4,-2 1 37,1 1-1,0-1 0,1 0 1,0 1-1,0-1 1,0 1-1,1-1 0,0 0 1,0 1-1,0-1 0,1 0 1,2 5-37,-10-2 299,0-1 1,0 1 0,-1-1 0,-5 4-300,-3 5 102,-26 20-36,7-3-36,-16 11-30,44-40 2,-1 1-1,1 0 1,1 0-1,-1 1 1,1-1 0,-1 4-2,-20-6 86,22-2-78,-1 0 0,0 0 0,1 1 0,0 0 0,0 0 0,0 0 0,0 0 0,0 1-8,-23 17 31,18-14-29,1 1 0,-1 1 0,1-1 1,1 1-1,-1 0 0,2 1 0,-1 0 0,-4 10-2,8-15-1,-4 6-3,1 1 0,0 0 0,-3 9 4,6-14-1,1 1 0,-1-1 1,1 1 0,0 0 0,1 0 0,0 0-1,0 0 1,-1 5 0,-1 25 0,3-28 0,-1-1 0,0 1 0,0-1 0,-1 1 0,-3 8 0,-4 15 0,8-27 4,0 1-1,-1-1 1,0 0 0,0 0-1,0 0 1,-1-1 0,-2 5-4,1-3 12,3-5-8,0 0-1,0 0 0,-1 0 1,1 0-1,-1 0 0,1 0 1,-1-1-1,0 1 0,1 0 1,-1-1-1,0 1 0,0-1 1,0 0-1,0 1 0,-2-1-3,-14 9 25,14-7-18,0-1 0,1 0 0,-1-1-1,0 1 1,0 0 0,0-1 0,0 0 0,0 0 0,0 0-7,-11 2 9,1 1-1,0 0 1,0 1 0,-9 4-9,-27 10 14,43-16-13,1-1 0,0 1 0,0 0 0,0 1 0,-2 1-1,4-2 1,0 0 0,1-1-1,-2 0 1,1 0 0,0 0 0,0 0 0,-1 0 0,1-1 0,0 0 0,-1 0 0,0 0 0,-2 0-1,4-1 2,2-1-1,0 1 1,-1 0-1,1 0 0,0 0 0,0 0 0,-1 0 0,1 0 1,0 0-1,0 1 0,-1-1 0,1 0 0,0 1 0,0-1 1,0 1-1,-1-1 0,1 1 0,0 0 0,0-1 0,0 1 1,0 0-2,-32 2 216,-7 3-188,1 3-1,-5 3-27,0-1 78,34-9-29,1-1-1,-1 0 1,-10 0-49,12-1 24,-1 1-1,1-1 1,-1 2-1,1-1 1,-7 3-24,10-3 14,1 0 0,-1 1-1,1 0 1,-1 0 0,1 0-1,0 0 1,0 1 0,0-1 0,0 1-1,0 0 1,0 0 0,1 1-1,-1-1 1,0 3-14,-34 36 123,-22 16-123,-48 43 47,98-90-31,0 0 0,1 0 0,-7 12-16,4-5 24,-22 39 24,33-55-49,0-1 0,0 0 1,0 1-1,1-1 0,-1 1 1,0 0-1,1-1 0,-1 1 1,1-1-1,-1 1 0,1 0 1,0-1-1,0 1 0,0 0 1,0 0-1,0-1 0,0 2 1,0 10-4,-2-5 8,1 0 0,0 0 0,1-1 0,0 1 0,0 0 0,1 0 0,0 0 0,0 1-4,2 27 14,2 69 133,-4-100-136,0 1 0,0-1 0,0 1 0,1-1 0,0 0 0,2 4-11,5 20 38,18 77 378,-22-86-390,-2 0 0,-1 0 1,1 15-27,-3-33 0,15 50 64,-15-51-56,0-1 0,0 0 0,2 2-36,-2-2 30,0 1 0,1 0 0,-1-1 1,0 1-1,1-1 0,-1 1 0,0-1 0,1 0 1,-1 1-1,1-1 0,-1 1 0,0-1 0,1 0 1,-1 1-1,1-1 0,-1 0 0,1 1 0,0-1 1,-1 0-1,1 0-2,16-7 52,-8 2-46,-8 5 6,-2-1-14,1 1 1,0-1-1,0 0 0,-1 0 0,1 1 0,0-1 0,0 0 0,0 0 0,0 1 0,0-1 0,0 0 1,0 0-1,0 1 0,0-1 0,1 0 0,-1 0 0,0 1 0,0-1 0,1 0 0,-1 1 0,0-1 0,1 0 1,-1 1-1,1-1 0,-1 0 0,1 1 0,-1-1 0,1 1 0,-1-1 0,1 1 0,0-1 0,0 1 2,1-2 15,-1 1-17,-1 1-2,2 1 10,-1 0 1,0 0-1,1 0 0,-1 0 0,0 0 0,0 1 0,0-1 0,0 0 0,0 1 0,0-1 0,0 1 0,0-1 0,-1 0 0,1 1 1,0 0-1,-1-1 0,1 1 0,-1 0-6,0-1 14,-5 24-4,4-25-11,1 0 1,0 0-1,-1 0 1,1 0-1,0 0 1,-1 0-1,1 1 1,0-1-1,0 0 1,-1 0-1,1 0 1,0 0-1,0 1 1,-1-1-1,1 0 1,0 0-1,0 1 1,-1-1-1,1 0 1,0 1-1,0-1 1,0 0-1,0 1 1,0-1-1,-1 0 1,1 0-1,0 1 1,0-1-1,0 0 1,0 1-1,0-1 1,0 1 0,0-1 0,0 0 0,0 1 0,0-1 0,0 0 0,0 1 0,0-1 0,-1 0 0,1 1 0,0-1 0,0 0 0,0 1 0,0-1 0,-1 0 0,1 1 0,0-1 0,0 0 0,-1 0 0,1 1 0,0-1 0,-1 0 0,1 0 0,0 1 0,-1-1 0,1 0 0,0 0 0,-1 0 0,1 0 0,0 0 0,-1 0 0,1 1 0,-1-1 0,0 1 0,0-1 0,0 1 0,0 0 0,1 0 0,-1-1 0,0 1 0,1 0 0,-1 0 0,1 0 0,-1 0 0,1 0 0,-1 0 0,1 0 0,0 0 0,-1 0 0,1 0 4,0 0-1,-1 0 1,1 0-1,-1 0 1,1 0-1,-1 0 1,1 0 0,-1 0-1,1 0 1,-1 0-1,0 0 1,0-1-1,1 1 1,-1 0 0,0 0-1,-1 0-3,-24 4 647,26-5-639,-9 0 511,9 0-527,0 0-6,0 0 5,0 0 4,0 0 10,0 0 3,0 0 1,0 0 5,0 0-5,0 0-1,0 0 0,0 0 0,0 0 0,0 0 0,0 0 0,0 0 0,0 0 0,0 0-3,0 0-10,0 0 0,0 0 10,-1 1-6,0 0 1,0 0-1,0 0 1,1 0-1,-1 0 1,0 0-1,1 0 1,-1 1-1,1-1 0,-1 0 1,1 0-1,-1 0 1,1 1-1,0 0 1,-5 10 15,3-10-14,1 0 0,0 0 0,-1 0 0,1 0 0,0 0 0,0 0 0,1 0 1,-1 1-1,0-1 0,1 1-1,-5 11-26,2-7 25,1-1 0,0 1 0,0 0 0,1 0 0,0 0 0,-1 7 1,1-6-1,0 1 1,0-1 0,-1 1-1,0-1 1,-1 1 0,-1 1 0,-5 13 2,0-1 0,-1-1 0,-2 1 0,-8 10-2,9-14-2,1 0 0,0 1 1,-1 4 1,-13 26-3,-15 19 3,-31 39 0,43-54 9,-30 52 6,54-100-15,-1 1 0,0 0 0,1-1 0,0 1 0,0 1 0,-2 4 0,-10 23 0,11-28-5,0 3-5,-1 13 24,3-18-4,1 9 92,1-13-109,0 0-1,0 0 0,0 2 0,0-2 0,0 0 0,0 0 3,0 0 10,0 0 3,0 0 0,0 0 0,0 0-3,0 0-9,0 1 4,0 0 7,0-1-2,0 0-10,0 0-3,0 0 0,0 0 3,0 0 10,0 0 3,0 0 1,0 0 5,0 0-5,0 0-1,0 0 0,3 1-52,-2 0 46,1 1 0,0-1 0,-1-1 0,1 1 0,0 0 0,0 0 0,-1-1 0,1 1 1,0-1-1,0 1 0,0-1 0,0 0 0,1 0-2,8 18-23,4 6 31,10-4-23,-22-16 14,1 0-1,0-1 1,0 0 0,0 0 0,0 0-1,0 0 1,3 1 1,39 20-8,-44-22 8,1 0 0,-1 0 0,0 1 0,0-1 0,0 0 0,0 1 0,0-1 0,-1 1 0,1 1 0,10 13 0,-1 0 3,-11-16-3,1 0 1,-1 1-1,1-1 0,-1 0 0,1 0 1,0 1-1,0-1 0,-1 0 1,1 0-1,0 0 0,0 0 0,0 0 1,0 0-1,0 0 0,1-1 0,-1 1 1,0 0-1,0 0 0,2 0 0,0 1 0,0-1 0,0 1 0,-1 0 0,1 0 0,-1 0 0,1 0 0,-1 0 0,0 1 0,0-1 0,0 1 0,0 0 0,0-1 0,-1 1 0,1 0 0,0 2 0,26 32 0,-14-24 0,-12-12 0,0 0 0,-1 0 0,1 1 0,-1-1 0,0 0 0,1 1 0,-1 0 0,0-1 0,0 1 0,0-1 0,1 2 0,5 5 6,-6-8-6,-1 1 0,1-1 1,-1 1-1,1-1 1,0 1-1,-1-1 1,1 1-1,-1-1 0,0 1 1,1 0-1,-1-1 1,1 1-1,-1 0 0,0-1 1,1 1-1,-1 0 1,0-1-1,0 1 1,0 0-1,1 0 0,-1-1 1,0 1-1,0 0 1,0-1-1,0 1 0,0 0 0,0-1 1,0 1-1,0-1 0,0 0 0,0 1 0,0-1 1,0 0-1,0 1 0,1-1 0,-1 0 1,0 1-1,0-1 0,0 0 0,1 1 1,-1-1-1,0 0 0,0 0 0,1 1 0,-1-1 1,0 0-1,1 0 0,-1 0 0,0 1 1,1-1-1,-1 0 0,0 0 0,1 0 0,7 6 2,-5-2-2,-1-1 0,0 1 0,0 0 0,0 0 0,0 0-1,0 0 1,-1 0 0,0 0 0,0 0 0,0 1 0,1 3-6,0-2 8,0 0-1,0 0 1,-1 0-1,1 0 1,-2 0-1,1 0 1,-1 0-1,1 0 1,-2 0-1,1 1 1,-1-1 0,0 0-1,0 0 1,0 0-1,-1 0-1,-16 55-2,12-38 0,-1 0 0,0 0 0,-10 17 2,3-6 0,-8 13 0,16-35 0,0 0 1,1 0-1,1 0 0,0 1 1,0 0-1,0 8 0,1-6-1,-1 0 1,-1 0 0,0-1-1,-3 6 1,-43 78 0,46-86-10,0 0 1,1 0-1,0 0 1,1 1-1,-1 10 10,3-14-2,1 0 0,1 1 0,-1-1 0,1 0 0,1 1 0,1 3 2,3 27 19,-4-31-17,-2-1-1,1 1 1,-1-1 0,0 1 0,-1-1 0,0 1 0,0-1 0,-1 1 0,0-1-1,-3 8-1,5-14 2,-1-1 0,0 1 0,0-1 0,1 1 0,-1-1 0,0 1-1,0-1 1,-1 0 0,1 1 0,0-1 0,0 0 0,-1 0 0,1 0 0,0 0-1,-1 0 1,1 0 0,-1 0 0,1 0 0,-1-1 0,0 1 0,1-1-1,-1 1 1,0-1 0,1 0 0,-1 1 0,0-1 0,0 0 0,1 0 0,-1 0-1,0 0-1,1 0 0,0 0 0,0 0 0,1 0 0,-1 1 0,0-1 0,0 1 0,1-1 0,-1 0-1,0 1 1,1-1 0,-1 1 0,0-1 0,1 1 0,-1 0 0,1-1 0,-1 1 0,1-1-1,-1 1 1,1 0 0,-1 0 1,1 0-1,-1 0 1,1-1-1,-1 1 1,0 0-1,1 0 0,-1-1 1,0 1-1,0 0 1,0-1-1,1 1 1,-1-1-1,0 1 0,0-1 1,0 0-1,0 1 1,0-1-1,0 0 1,0 1-1,0-1 0,-1-1 2,0 1 1,0-1-1,0 1 0,1-1 0,-1 0 0,0 0 1,1 0-1,-1 0 0,0 0 0,1 0 1,-1 0-1,1-1 0,0 1 0,0 0 0,-1-1 1,1 1-1,0-1 0,0 0 0,0 0-2,-21-38 14,19 34-7,-19-35 142,-2 1 0,-21-27-149,12 20 910,-8-20-910,35 58 18,0 1 0,0-1 0,-1 1 0,0 1 1,0 0-1,-1 0 0,0 0 0,0 1 0,-1 0 0,0 0 0,0 1 0,0 0 0,-1 1-18,-11-5 5,0 1 0,-1 1-1,1 1 1,-1 1 0,-12-1-5,2 2 1,-1 1 1,0 2 0,1 1-1,-2 1-1,24 1-8,0 0-1,0 1 1,1 0-1,-1 0 1,1 1-1,0 1 1,0-1-1,0 1 1,1 1-1,0 0 1,0 0-1,-7 7 9,13-11 0,-29 23 0,10-7 10,0-1 1,-22 12-11,0 2 1,7-24 7,5 6-5,0-1 0,0-2-1,-21 4-2,29-12-31,21-2 25,-1 0 0,1 0 0,-1 0 0,0 0 0,1 0 0,-1 1 0,1-1 0,-1 1-1,1 0 1,-1 0 0,1 0 0,0 0 0,-1 0 0,1 0 0,0 0 0,0 1 0,-1 0 6,-5 8-7,-1 0-1,2 1 1,-1 1 0,2-1 0,-1 1 0,1 0-1,1 1 1,-2 7 7,2 5-8,0 0 0,2 0 0,0 1 0,2-1 0,1 1 0,1 0 0,2 2 8,0 51 15,-4-32-16,0 0-6,6 40 7,-5-71 178,0-3-2949,0-13 1957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3:15:12.9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706 154 536,'-1'-1'187,"-1"0"0,1 0-1,-1 0 1,1 1 0,-1-1-1,0 1 1,1-1 0,-1 1-1,0 0 1,1 0 0,-1 0 0,0-1-1,1 2 1,-1-1 0,0 0-1,1 0 1,-1 0 0,0 1 0,1-1-1,-1 1 1,1-1 0,-1 1-187,-36 15 1659,37-15-1643,0-1 39,1 1-1,-1-1 1,0 1 0,0-1 0,0 0 0,0 1 0,1-1-1,-1 0 1,0 0 0,0 0 0,0 0 0,0 0 0,0 1-1,0-2 1,1 1 0,-1 0 0,0 0-55,1 0 31,0-1 0,0 1 1,0 0-1,0-1 0,0 1 1,0-1-1,0 1 0,0-1 1,0 1-1,0 0 0,1-1 0,-1 1 1,0-1-1,0 1 0,0 0 1,1-1-1,-1 1 0,0 0 1,1-1-1,-1 1 0,0 0 0,0 0 1,1-1-1,-1 1 0,1 0 1,-1 0-1,0-1 0,1 1 1,-1 0-1,0 0 0,1 0 0,0 0-31,34-24 700,-18 14-509,0-2 0,-1 0 0,-1-1-191,-11 10 74,0-1 0,-1 0 0,1 0 0,-1 0-1,0 0 1,0 0 0,0-1 0,-1 1 0,1-1-1,-1 0 1,0 0 0,-1 0 0,2-3-74,-2 2 204,-1 5-192,0 1 0,0-1 0,0 0 0,0 0 0,1 0 0,-1 1 0,0-1 0,0 0 0,1 1-1,-1-1 1,1 0 0,-1 1 0,1-1 0,-1 0 0,1 1 0,-1-1 0,1 1 0,-1-1 0,1 1-12,0-1 12,-1 1 0,0-1 1,1 1-1,-1-1 0,1 1 1,-1-1-1,1 1 0,-1 0 1,1-1-1,-1 1 0,1 0 0,0 0 1,-1-1-1,1 1 0,-1 0 1,1 0-1,0 0 0,-1 0 1,1 0-1,0 0 0,-1 0 1,1 0-1,0 0 0,-1 0 1,1 0-1,-1 0 0,1 0 1,0 0-1,-1 1 0,1-1 1,-1 0-1,1 0 0,-1 1 0,1-1 1,0 0-1,-1 1 0,1-1 1,-1 1-1,0-1 0,1 1 1,-1-1-1,1 1 0,-1-1 1,0 1-1,1-1-12,18 36 429,-15-26-455,15 34 112,-16-36-63,0 0 1,-1 0-1,0 0 1,-1 0-1,0 1 1,0-1-1,-1 0 1,0 0 0,0 2-24,-9 69 106,4-46 81,2 1 0,1 4-187,-2 4 275,3-34-256,-1 1 0,1-1 1,1 1-1,0-1 1,0 1-1,1 0 0,0-1 1,0 0-1,2 6-19,0-4 5,0-1-1,-1 1 0,-1-1 1,0 1-1,0 0 1,0-1-1,-2 1 1,1 0-5,0 8 11,0-16 5,-1 1 1,1-1 0,-1 1-1,1-1 1,-1 0 0,0 1-1,0-1 1,0 0 0,0 0-1,-1 0 1,1 1-17,-9 21 64,7-14-56,0 0 0,-1-1 1,0 1-1,0-1 1,-1 1-1,-5 5-8,-8 19-1,-40 73 25,11-21-31,33-49 3,11-30 3,1 1 0,-2-1 0,1 1 0,-1-1 1,0 0-1,-1 1 1,-7 15 9,11-20-8,-1 0 1,1 0 0,0 0-1,-1 0 1,0 0 0,1-1-1,-1 1 1,0-1 0,0 1 0,0-1-1,-1 0 1,1 0 0,-1 0-2,-2 0 8,0-1 0,0 0 1,0-1-1,1 1 0,-1-1 1,0 0-1,-5 0-8,3 0 14,-34 1 21,-37 7-35,39-3 30,-37 0-30,69-5-1,0 0 1,0-1-1,0 0 1,0 0-1,0 0 1,0-1-1,1 0 1,-1-1-1,0 1 1,1-1-1,0 0 1,0-1-1,-5-3 1,4-1-2,0-1 1,1 0-1,0 0 0,0 0 0,1-1 1,0 0 1,-22-37-48,-7 7 41,30 35 0,-1 1 0,1 1 0,-1-1 0,0 0 0,-3-1 7,-19-16-29,25 21 27,1-1 0,0 1 0,-1-1 0,1 1 0,0 0 0,-1 0 0,1 0 0,0-1 0,-1 1 0,1 0 0,-1 1 0,1-1 0,0 0 0,-1 0 0,1 1 0,0-1 0,-1 0 0,1 1 0,0-1 0,-1 1 2,2-1-1,-1 0 0,0 1 0,0-1 0,1 0 0,-1 0 0,0 1-1,1-1 1,-1 0 0,0 1 0,1-1 0,-1 1 0,1-1 0,-1 1 0,0-1 0,1 1 0,-1-1 0,1 1 0,0-1 0,-1 1 0,1 0 0,-1-1 0,1 1 0,0 0 0,-1-1 0,1 1-1,0 0 1,0 0 0,0-1 0,0 1 0,-1 0 0,1 0 0,0-1 0,0 1 0,0 0 0,1 0 0,-1-1 0,0 1 0,0 0 1,2 1-1,1 0 1,-1-1 0,0 1-1,1-1 1,-1 1-1,1-1 1,-1 0-1,1 0 1,0 0-1,0-1 1,-1 1 0,1-1-1,0 1 1,16 4-2,-11-2 3,0 0 0,1-1 1,-1 0-1,1 0 0,-1-1 0,1-1 1,0 1-1,5-1-1,62-5 12,-73 5-11,10-2 4,0 0 1,0-1 0,0 0-1,5-3-5,1 1 12,-18 4-10,-1 1-1,1-1 1,0 1-1,-1 0 1,1-1-1,-1 1 1,1-1-1,-1 0 1,1 1-1,-1-1 1,0 1-1,1-1 1,-1 0-1,0 1 1,1-1-1,-1 1 1,0-1-1,0 0 0,1 0-1,4-8 27,-4 8-26,0 0 1,0 0-1,0 0 0,0 0 1,0 0-1,0 0 0,0 0 0,0 0 1,0-1-1,-1 1 0,1 0 1,0-1-2,-1 1-1,1 0 1,-1 0-1,1 0 1,-1 0-1,1 0 1,0 0-1,-1 0 0,1 0 1,0 0-1,0 0 1,0 0-1,0 1 1,0-1-1,0 0 1,0 1-1,0-1 1,1 0 0,-1 1 1,0 0 0,0-1 1,0 1-1,0 0 1,0-1-1,0 1 1,0-1-1,0 1 1,0-1-1,0 0 0,0 1 1,0-1-1,-1 0 1,1 0-1,0 1 1,0-1-1,-1 0 0,1 0 1,0 0-1,-1 0 1,1 0-1,-1 0 1,1 0-1,-1 0 1,0 0-1,1 0 0,-1 0 1,0 0-1,0-1 1,0 1-1,0 0 1,0 0-1,0 0 0,0 0 1,0 0-1,0 0-1,-2-3-1,0 0-1,1 1 0,-1 0 0,-1-1 1,1 1-1,0 0 0,-1 0 0,0 0 1,-2-2 1,3 4-1,0 0 0,0-1 1,0 1-1,0 0 0,0 0 1,0 1-1,0-1 0,-1 0 1,1 1-1,0-1 0,-2 1 1,1-1 0,1 1 0,-1-1 0,1 1-1,-1-1 1,1 0 0,-1 0-1,1 0 1,0 0 0,-1 0-1,1-1 1,0 1 0,0-1 0,-3-3 0,0 0 1,1-1-1,-1 0 1,2 1-1,-1-1 1,1-1-1,-1 1 1,2-1-1,-1 1 1,1-1-1,0 0 1,0 0-1,1 0 1,-1-6-1,1 7 2,-1-1 1,0 0 0,-1 1-1,-2-6-2,3 8-2,0 1-1,0-1 0,1 0 1,-1 0-1,1 0 1,0 0-1,0 0 1,0 0-1,1 0 0,0 0 1,-1 0-1,1 0 1,1-1-1,-1 1 0,1 0 1,0-1 2,-1 3-3,1-1 1,-1 1-1,1 0 0,0 0 1,-1 0-1,1 0 1,0 0-1,0 0 0,1 0 1,-1 0-1,0 1 0,1-1 1,-1 0-1,1 1 1,-1-1-1,1 1 0,0-1 1,-1 1-1,1 0 1,0 0-1,0 0 0,0 0 1,0 0-1,0 0 0,0 1 1,1-1-1,-1 0 3,16-2 0,0 0 0,0 1-1,1 1 1,6 0 0,-16 1 0,31 2-2,-34-2 2,-1 1-1,1 0 1,-1-1-1,1 0 1,-1-1-1,1 1 1,-1-1-1,0 0 1,1 0-1,-1 0 1,0-1-1,0 0 1,1 0 0,-5-2 0,-1 4 0,0-1 0,0 1 0,0 0 0,0 0 0,0 0 0,0 0 0,0-1 0,0 1 0,0 0 0,0 0 0,0 0 0,0 0 0,0-1 0,0 1 0,0 0 0,1 0 0,-1 0 0,0 0 0,0 0 0,0-1 0,0 1 0,0 0 0,0 0 0,0 0 0,1 0 0,-1 0 0,0 0 0,0-1 0,0 1 0,0 0 0,0 0 0,1 0 0,-1 0 0,0 0 0,0 0 0,0 0 0,0 0 0,1 0 0,-1 0 0,0 0 0,0 0 0,0 0 0,6-1 2,-5 1-1,0 0 1,0 0-1,0-1 0,0 1 0,1 0 1,-1 0-1,0 0 0,0-1 1,0 1-1,0 0 0,0-1 1,0 1-1,0-1 0,0 0 1,0 1-1,-1-1 0,1 0 1,0 1-1,0-1 0,0 0 0,-1 0 1,1 0-1,0 0 0,-1 1 1,1-1-1,-1 0 0,1 0 1,-1 0-1,1 0 0,-1-1 1,0 1-1,0 0 0,1 0 1,-1 0-1,0 0-1,3-19-5,-2 18 5,0 0-1,-1 0 1,1 0-1,-1 1 0,1-1 1,-1 0-1,0 0 1,0 0-1,0 0 0,0 0 1,0 0-1,-1 0 1,1 1-1,0-1 0,-1 0 1,1 0-1,-1 0 0,0 1 1,0-3 0,-2-1 0,1 0 1,0 0-1,0 0 1,0-1-1,0 1 1,1-3-1,-8-23 6,-17-9 34,22 36-45,1 0 0,0-1-1,-1 1 1,2-1 0,-1 0 0,0 0 0,1 0 0,0 0 0,0 0 0,1-1 0,-1 1 0,1 0 0,0-1 5,2 1-2,-1 0 0,1 1 0,0 0 0,0-1 0,0 1 1,1 0-1,1-4 2,-1 4-2,0 0 1,-1 0-1,0 0 0,0 0 1,0-1-1,0 1 1,0-3 1,-1 6-1,0 1 1,0-1-1,0 1 1,0 0 0,0-1-1,0 1 1,1-1 0,-1 1-1,0-1 1,0 1 0,1 0-1,-1-1 1,0 1-1,0 0 1,1-1 0,-1 1-1,0 0 1,1-1 0,-1 1-1,1 0 1,-1-1 0,1 1 0,-1 0 0,1 0 0,-1-1 1,0 1-1,1 0 1,-1-1-1,1 1 1,-1 0-1,0-1 0,1 1 1,-1 0-1,0-1 1,0 1-1,1-1 1,-1 1-1,0 0 0,0-1 1,0 1-1,1-1 1,-1 1-1,0-1 0,0 1 1,0-1-1,6-8 48,-5 8-47,-1 1 0,1-1 0,0 1 0,-1-1-1,1 0 1,-1 1 0,1-1 0,-1 0 0,1 1 0,-1-1 0,0 0 0,1 0-1,-1 0 1,0 1 0,1-1 0,-1 0 0,0 0 0,0 0-1,1 0-1,-1 0 0,1 1 0,0-1 0,-1 1 1,1-1-1,0 0 0,0 1 0,-1-1 0,1 1 0,0 0 0,0-1 1,0 1-1,0 0 0,0-1 0,0 1 0,-1 0 0,1 0 0,0 0 0,1 0 1,22-4 14,-22 3-12,8-1-4,-1-1 1,1 0-1,-1-1 1,1 0 0,-1 0-1,-1-1 1,1 0 0,0-1-1,0-1 2,-8 6-1,3 0-2,-1 1 0,1-1 0,-1 0-1,1 1 1,-1 0 0,1 0 0,-1 0-1,1 1 1,-1-1 0,1 1 0,-1 0-1,1-1 1,1 2 3,24 3 40,-23-5-35,-1 0 1,1 0 0,-1 0-1,1-1 1,-1 0 0,1 0 0,-1-1-1,0 1 1,0-1 0,5-2-6,-8 3-2,1 0 1,0 0-1,-1 1 1,1-1-1,0 1 1,0-1-1,0 1 1,-1 0 0,1 0-1,0 0 1,0 1-1,1 0 2,21 0-5,-24 0 6,0 0 0,0 0 0,0 1 0,0-1 0,0 0 0,-1 1 0,1-1-1,0 0 1,-1 1 0,1-1 0,-1 1 0,0-1 0,1 0 0,-1 1 0,0-1 0,0 2-1,0-3 0,1 6-2,0-1 0,-1 0 0,0 1 0,0-1 0,0 0 1,-1 1-1,1-1 0,-1 0 0,-1 0 0,1 1 0,-1-1 0,-1 3 2,3-6-2,0 0-1,1-1 1,-1 1-1,0 0 1,1 0-1,-1 0 1,1-1-1,0 1 0,0 0 1,0-1-1,0 1 1,0-1-1,0 1 1,0-1-1,0 1 1,0-1-1,2 1 3,0 1-7,23 36-30,-15-23 31,0 1-1,-2 0 1,0 1 0,0 1 6,6 11-58,13 29-1324,-25-52 427,-1 0-1,0 0 0,-1 0 1,1 7 955,-1 20-1493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3:17:11.6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1121 1034 792,'0'0'104,"0"0"1,0-1-1,-1 1 0,1 0 0,0-1 1,0 1-1,-1 0 0,1 0 0,0-1 1,-1 1-1,1 0 0,0 0 0,-1 0 1,1-1-1,-1 1 0,1 0 0,0 0 1,-1 0-1,1 0 0,0 0 0,-1 0 1,1 0-1,-1 0 0,1 0 0,0 0 0,-1 0 1,1 0-1,-1 0 0,1 0 0,0 0 1,-1 0-1,1 1 0,-1-1 0,1 0 1,0 0-1,-1 0 0,1 1 0,0-1 1,-1 0-105,1 1 112,-1 0 1,0 0-1,1-1 0,-1 1 1,1 0-1,0 0 1,-1 0-1,1 0 0,0 0 1,-1 0-1,1 0 1,0 0-1,0-1 1,0 1-1,0 1-112,1 33 418,0-23-300,0-1 0,-1 1 0,0-1 0,-1 1 0,0-1 0,-1 0 0,0 0 0,-2 4-118,3-14 61,1 1 1,-1-1 0,1 1-1,-1-1 1,0 0 0,1 0-1,-1 1 1,0-1-1,0 0 1,0 0 0,0 0-1,0 0 1,0 0 0,0 0-1,0 0 1,0-1 0,-1 1-1,1 0 1,0 0 0,-1-1-1,1 1 1,0-1 0,-1 0-1,1 1 1,-1-1-1,1 0 1,0 0 0,-1 1-1,1-1 1,-1 0 0,1-1-62,-18 4 1219,0 3-1082,14-4-86,0 0 1,0 0 0,0-1-1,0 0 1,-1 0-1,-2 0-51,7-1-1,0 1-1,0-1 1,0 0-1,0 1 0,0 0 1,0-1-1,0 1 0,0-1 1,0 1-1,0 0 0,0 0 1,0 0-1,0-1 1,1 1-1,-1 0 0,0 0 1,1 0-1,-1 0 0,1 0 1,-1 1 1,-9 23 18,7-17-13,1-1 1,-2 1-1,1 0 1,-1-1-1,0 0 1,0 0-1,-5 6-5,-15 24 80,23-36-58,0 1-1,-1 0 0,1-1 0,-1 1 0,0-1 0,1 0 0,-1 1 0,0-1 1,0 0-1,0 0 0,0 0 0,0 0 0,0-1 0,0 1-21,-14 7 21,14-7 28,-1 0 1,1 1-1,-1-2 1,1 1 0,-1 0-1,0 0 1,1-1-1,-1 0 1,-2 1-50,-17 3 31,-38 11 21,32-9-57,-11 3 6,11-1 14,0-2 1,0-2-16,-8 1 0,0-2 0,-7-1 0,38-2-1,0 1 0,0 0 1,0 0-1,0 0 1,1 0-1,-1 1 0,-3 1 1,3-1 0,-1 1-1,1-2 1,-1 1-1,1-1 0,-1 0 1,-1 0 0,-18 2 1,20-2-1,-1 0 1,1-1-1,0 1 1,0-1-1,-1 0 1,1 0-1,0-1 1,0 1 0,-1-1-1,1 0 1,0-1-1,0 1 1,-4-3-1,5 3 0,0 0 0,1 0 0,-1 0 0,0 1 0,0-1 0,1 1 0,-1 0 0,-2 0 0,-15-1 0,2-2 1,18 3-1,-1 0 0,0 0 0,0 0 1,0 0-1,1 0 0,-1-1 0,0 1 1,0-1-1,1 1 0,-1-1 0,0 0 1,1 0-1,-1 0 0,1 0 1,-1 0-1,1 0 0,-1 0 0,1 0 1,0 0-1,-1-1 0,1 1 0,0 0 1,0-1-1,0 1 0,0-1 0,0 0 1,0 0-1,1 1 0,-1 0-1,0 0 1,1 0 0,-1-1 0,0 1 0,0 0 0,0 0-1,0 1 1,0-1 0,0 0 0,0 0 0,0 0 0,0 1 0,0-1-1,0 0 1,-1 1 0,1-1 0,0 1 0,0-1 0,-1 1-1,1 0 1,0 0 0,-13-5 5,8 2 16,0 0 12,-1 0 0,1 0 0,0-1 0,0 0 0,0 0-1,-4-5-32,9 7 2,-1 0-1,0-1 1,0 1-1,1 0 1,0-1-1,-1 1 1,1-1-1,0 0 1,0 0-1,0 1 1,1-1-1,-1 0 1,1 0-1,-1 0 1,1 0-1,0 1 1,0-1-1,0 0 1,1-1-2,13-92 21,-2 17-10,-11 69 11,-1 1 0,0 0 1,0-1-1,-1 1 0,-1 0 0,1 0 1,-2 0-1,1 0 0,-1 0 0,0 0 1,-1 1-1,0-1 0,-2-1-22,-3-10 117,1-1 0,-2-10-117,-13-33 330,19 55-324,1 1 0,0 0 0,0-1 0,1 0 0,0 1 0,0-1 0,1 0 0,0 0 0,1 0 0,0 0-1,0 0 1,1 0 0,0 0 0,1 0 0,0 0 0,0 1 0,1-1 0,0 0-6,33-113 32,-25 82-34,3-22 2,-7 32-7,0-1 0,2 2 0,6-14 7,23-71-1,-31 97 1,0 5 4,-1-2 1,-1 1-1,0-1 1,-1 0 0,1-3-5,-5 11-2,2 0 1,-1 1-1,1-1 1,0 0-1,0 0 1,0 1-1,1-1 1,0 1-1,0 0 1,1 0 1,-2-1-4,1 1 0,-1-1 1,0 1-1,0-1 0,0 0 0,-1 0 1,0 0-1,0 1 0,-1-1 0,0 0 1,0-1 3,2 5-3,0 0 1,0 0 0,0 0 0,0 0-1,1 0 1,-1 0 0,0 1-1,1-1 1,-1 1 0,1 0 0,0-1-1,-1 1 1,1 0 2,1-1-1,1 0 4,0 1 0,0-1-1,1 1 1,-1-1 0,0 2 0,0-1 0,0 0 0,1 1-1,-1 0 1,0 0 0,1 1 0,-1 0 0,0-1-1,0 2 1,0-1 0,0 1 0,2 0-3,-6-1 3,0-1 1,0 1-1,0 0 1,0 0-1,0-1 1,0 1-1,0 0 1,0 0-1,0 0 1,-1 0-1,1 1 1,0-1-1,-1 0 1,1 0-1,-1 0 1,1 0-1,-1 1 1,1-1-1,-1 0-3,0 1 4,1-1-1,-1 1 0,1 0 0,0-1 0,0 1 0,-1-1 0,1 0 0,0 1 0,0-1 0,0 0 0,0 1 0,1-1 0,-1 0 0,0 0 0,2 1-3,3 2 8,1 0 0,0 1 0,-1 0 0,4 4-8,22 17 40,-20-19-29,0 2-1,-1 0 1,4 4-11,-13-11 9,0 0 0,-1 1 0,1 0-1,0-1 1,-1 1 0,0 0 0,2 2-9,7 15 34,14 16 126,-23-35-119,16 18 142,-10-13-146,2 0 0,-1 0 0,1-1 0,-1 0-1,2-1 1,1 1-37,21 11 34,6 2 15,-29-12-38,0-1 0,1 0 0,-1-1 0,1 0 1,0-1-1,0 0 0,1-1 0,-1 1 0,8-1-11,16 1 148,0-2-1,13-2-147,-1 0 180,-41 2-178,0 0 0,0-1 1,0 2-1,0-1 0,0 1 0,0-1 0,0 1 0,-1 1 1,2 0-3,-1-1 6,0 1 0,0-1 0,-1 0 0,1 0 0,1-1 0,-1 0 0,0 1 1,0-2-1,3 1-6,-6-1 4,0 1-1,-1-1 1,1 1 0,0 0 0,0-1 0,-1 1 0,1 0 0,0 0 0,-1 0 0,1 0 0,-1 0 0,1 0 0,-1 1 0,1-1 0,-1 0 0,0 1 0,0-1 0,0 1 0,0 0-1,0-1 1,0 1 0,0 0 0,0-1 0,-1 1 0,1 0 0,-1 0 0,1 0 0,-1-1 0,0 2-4,3 8 22,-1-1-1,-1 1 1,0 0 0,0 0-1,-1 1-21,-5 28-9,5-40-2,0 0-19,0 10-2085,0 0 1400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59B4CFB6-35BA-4FA5-B26B-F2AC37A6ACD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2814581-8198-4C5E-A2D2-FFCA05E9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14581-8198-4C5E-A2D2-FFCA05E9F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9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14581-8198-4C5E-A2D2-FFCA05E9F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14581-8198-4C5E-A2D2-FFCA05E9F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1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14581-8198-4C5E-A2D2-FFCA05E9F1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4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14581-8198-4C5E-A2D2-FFCA05E9F1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5"/>
            <a:ext cx="8839200" cy="1422399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25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4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7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1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35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17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0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27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825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3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92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1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3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59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090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6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6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03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99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79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9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9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58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952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8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0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4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6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66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6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4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62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5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1801221"/>
            <a:ext cx="5029200" cy="1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7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" y="551010"/>
            <a:ext cx="2346960" cy="6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2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750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7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79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3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9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5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9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52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0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6327792"/>
            <a:ext cx="134112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8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273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204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8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78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38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1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59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74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2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9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25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2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7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0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3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9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3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01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584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72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74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2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2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8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2"/>
            <a:ext cx="2895600" cy="365125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8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75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aap.org/en/pages/2019-novel-coronavirus-covid-19-infections/children-and-covid-19-state-level-data-repor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aap.org/en/pages/2019-novel-coronavirus-covid-19-infections/children-and-covid-19-state-level-data-repor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ervices.aap.org/en/pages/2019-novel-coronavirus-covid-19-infections/children-and-covid-19-state-level-data-report/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is-c/cases/index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is-c/cases/index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aap.org/en/pages/2019-novel-coronavirus-covid-19-infections/clinical-guidance/interim-guidance-for-covid-19-vaccination-in-children-and-adolescents/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tn.gov/health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microsoft.com/office/2007/relationships/diagramDrawing" Target="../diagrams/drawing2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80.png"/><Relationship Id="rId3" Type="http://schemas.openxmlformats.org/officeDocument/2006/relationships/image" Target="../media/image49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2.xml"/><Relationship Id="rId11" Type="http://schemas.openxmlformats.org/officeDocument/2006/relationships/image" Target="../media/image50.png"/><Relationship Id="rId5" Type="http://schemas.openxmlformats.org/officeDocument/2006/relationships/image" Target="../media/image400.png"/><Relationship Id="rId15" Type="http://schemas.openxmlformats.org/officeDocument/2006/relationships/image" Target="../media/image190.png"/><Relationship Id="rId10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hyperlink" Target="http://www.covid19.tn.gov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ate.tn.gov/" TargetMode="External"/><Relationship Id="rId2" Type="http://schemas.openxmlformats.org/officeDocument/2006/relationships/hyperlink" Target="https://covid19.tn.gov/" TargetMode="Externa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2057397"/>
          </a:xfrm>
        </p:spPr>
        <p:txBody>
          <a:bodyPr>
            <a:normAutofit/>
          </a:bodyPr>
          <a:lstStyle/>
          <a:p>
            <a:r>
              <a:rPr lang="en-US" sz="3200" dirty="0"/>
              <a:t>Pandemic Vaccination Campaign</a:t>
            </a:r>
            <a:br>
              <a:rPr lang="en-US" sz="3200" dirty="0"/>
            </a:br>
            <a:r>
              <a:rPr lang="en-US" sz="3200" dirty="0"/>
              <a:t>Schools, Vaccines, and a Magic 8-Ball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CHS Institute | March 3, 2021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9546-88CB-4B80-AF03-8BA1E6AB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Vaccinations 2019-2020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E4D3A-074E-4D81-A918-B2698B26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1941"/>
            <a:ext cx="6705600" cy="544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42DDD4-CAF4-43CE-932B-6F826E757E30}"/>
              </a:ext>
            </a:extLst>
          </p:cNvPr>
          <p:cNvGraphicFramePr>
            <a:graphicFrameLocks noGrp="1"/>
          </p:cNvGraphicFramePr>
          <p:nvPr/>
        </p:nvGraphicFramePr>
        <p:xfrm>
          <a:off x="7115098" y="1176453"/>
          <a:ext cx="1625600" cy="264795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337863663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6079084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(2020 vs. 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87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57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03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0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372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827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276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32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33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23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820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16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6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6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5AB3-43A8-4F87-AA94-5A5764B4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and COVID-19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02246D-938E-427A-BC05-8BEE516DE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0" y="1430017"/>
            <a:ext cx="8839200" cy="49680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43F9F-339A-4EEF-923A-F41EB9E00B56}"/>
              </a:ext>
            </a:extLst>
          </p:cNvPr>
          <p:cNvSpPr/>
          <p:nvPr/>
        </p:nvSpPr>
        <p:spPr>
          <a:xfrm>
            <a:off x="4212404" y="1715784"/>
            <a:ext cx="359596" cy="1335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37C4C8-1759-4EFC-AAE4-5A27B7329848}"/>
              </a:ext>
            </a:extLst>
          </p:cNvPr>
          <p:cNvSpPr/>
          <p:nvPr/>
        </p:nvSpPr>
        <p:spPr>
          <a:xfrm>
            <a:off x="0" y="6501582"/>
            <a:ext cx="756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Children and COVID-19: State-Level Data Report (aap.org)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0EB1-7774-4ACB-9651-390BBA6D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DA2E77-F922-4A2F-8D74-979A062F7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2" y="1119456"/>
            <a:ext cx="8888858" cy="5006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24E8AC-DDBD-4E88-BF9C-FBBF5084034E}"/>
              </a:ext>
            </a:extLst>
          </p:cNvPr>
          <p:cNvSpPr/>
          <p:nvPr/>
        </p:nvSpPr>
        <p:spPr>
          <a:xfrm>
            <a:off x="4572000" y="1500031"/>
            <a:ext cx="359596" cy="1335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F61AE-6C99-498A-885A-BF405DCE9AE5}"/>
              </a:ext>
            </a:extLst>
          </p:cNvPr>
          <p:cNvSpPr/>
          <p:nvPr/>
        </p:nvSpPr>
        <p:spPr>
          <a:xfrm>
            <a:off x="102742" y="6424739"/>
            <a:ext cx="720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Children and COVID-19: State-Level Data Report (aap.org)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612C-1108-45EC-B760-2E71007B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5FCC-35DF-4C92-A05A-DABC1717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5401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Children and COVID-19: State-Level Data Report (aap.org)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D34F5-EA8C-4275-A630-EE09FADE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670"/>
            <a:ext cx="8839200" cy="5015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3E9403-2D4C-4F04-8617-8FF4E88E65C1}"/>
              </a:ext>
            </a:extLst>
          </p:cNvPr>
          <p:cNvSpPr/>
          <p:nvPr/>
        </p:nvSpPr>
        <p:spPr>
          <a:xfrm>
            <a:off x="4469260" y="1284273"/>
            <a:ext cx="359596" cy="1335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40B4-E39D-49ED-8E7D-9D970A4D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and COVID-19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7023AD-74CD-4BE3-9DCA-91D7271E4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329" y="3544787"/>
            <a:ext cx="7172325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3E3E3-2BF9-4C65-9E6C-5050FE9A8660}"/>
              </a:ext>
            </a:extLst>
          </p:cNvPr>
          <p:cNvSpPr txBox="1"/>
          <p:nvPr/>
        </p:nvSpPr>
        <p:spPr>
          <a:xfrm>
            <a:off x="308225" y="1119883"/>
            <a:ext cx="8414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Multi-System Inflammatory Syndrome in Children (MIS-C)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Onset after recent SARS-CoV-2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school-aged but has been reported &lt;1yr-20yrs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Fever, marked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Cardiac, renal, respiratory, GI, dermatologic, neurologic and/or hematologic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require ICU for ventilatory support, dialysis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have permanent heart damage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C30E3-243D-498C-938A-A31C4EE67607}"/>
              </a:ext>
            </a:extLst>
          </p:cNvPr>
          <p:cNvSpPr/>
          <p:nvPr/>
        </p:nvSpPr>
        <p:spPr>
          <a:xfrm>
            <a:off x="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Health Department-Reported Cases of Multisystem Inflammatory Syndrome in Children (MIS-C) in the United States ​ |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6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42C-29E2-40B9-846F-280D802F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DF8707-268F-446D-B53F-A54AAE601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1181100"/>
            <a:ext cx="7096125" cy="4495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9519BA-410A-45EA-8A8F-98828744593C}"/>
              </a:ext>
            </a:extLst>
          </p:cNvPr>
          <p:cNvSpPr/>
          <p:nvPr/>
        </p:nvSpPr>
        <p:spPr>
          <a:xfrm>
            <a:off x="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Health Department-Reported Cases of Multisystem Inflammatory Syndrome in Children (MIS-C) in the United States ​ |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5AA4-99E1-460F-A71D-7856D5D1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Soon As They Can…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E87AE-EF20-4138-96DA-DF23057B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8353"/>
            <a:ext cx="88392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“The AAP recommends that anyone 16 years of age and older who meets criteria in phased implementation groups, as recommended by the ACIP, receive the COVID-19 vaccine.”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D043E-9D1C-46F1-8936-13AA2A55659E}"/>
              </a:ext>
            </a:extLst>
          </p:cNvPr>
          <p:cNvSpPr/>
          <p:nvPr/>
        </p:nvSpPr>
        <p:spPr>
          <a:xfrm>
            <a:off x="893853" y="3105835"/>
            <a:ext cx="797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Interim Guidance for COVID-19 Vaccination in Children and Adolescents (aap.org)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A82C-0D3A-427A-B9AF-582FE4DA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Families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50A3A-FC81-4F69-A257-AA6A64D93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17597"/>
            <a:ext cx="4557901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6678D-1543-49C9-9D19-14631A23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294" y="1117597"/>
            <a:ext cx="4192225" cy="241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D9D99-E50F-4244-A5BE-6CFACE8C6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85" y="4418890"/>
            <a:ext cx="4132841" cy="1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44B85-54B5-490C-B486-D97DEA8B3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0" y="6072026"/>
            <a:ext cx="14668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1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78F9-4D84-44C6-87CB-F6318BA2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ALL Doom and Gloom</a:t>
            </a:r>
          </a:p>
        </p:txBody>
      </p:sp>
      <p:pic>
        <p:nvPicPr>
          <p:cNvPr id="1026" name="Picture 2" descr="3 Reasons Why It's Not All Doom &amp; Gloom In The Crypto World | by EK |  HackerNoon.com | Medium">
            <a:extLst>
              <a:ext uri="{FF2B5EF4-FFF2-40B4-BE49-F238E27FC236}">
                <a16:creationId xmlns:a16="http://schemas.microsoft.com/office/drawing/2014/main" id="{00D089BC-9EC9-4603-8008-9D558ADCF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1" y="1143000"/>
            <a:ext cx="741605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0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6AFB-ABEE-4536-B377-6ACE00DF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 Update Brief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B1D91-D0FD-417B-ABDB-7A3741FA5D27}"/>
              </a:ext>
            </a:extLst>
          </p:cNvPr>
          <p:cNvSpPr txBox="1"/>
          <p:nvPr/>
        </p:nvSpPr>
        <p:spPr>
          <a:xfrm>
            <a:off x="4119239" y="1106382"/>
            <a:ext cx="487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www.tn.gov/health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F802B-CBE3-4247-9DE5-E493270C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38" y="1445268"/>
            <a:ext cx="3293615" cy="638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2708B-F8FC-41F6-BB2E-59C3189E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38" y="3228197"/>
            <a:ext cx="3904068" cy="2040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715D38-796E-4844-9B37-96AE9E601C88}"/>
              </a:ext>
            </a:extLst>
          </p:cNvPr>
          <p:cNvSpPr txBox="1"/>
          <p:nvPr/>
        </p:nvSpPr>
        <p:spPr>
          <a:xfrm>
            <a:off x="4677474" y="5307745"/>
            <a:ext cx="145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</a:t>
            </a: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BB2BFDD-4F64-4F43-8135-4A46772FC99D}"/>
              </a:ext>
            </a:extLst>
          </p:cNvPr>
          <p:cNvSpPr/>
          <p:nvPr/>
        </p:nvSpPr>
        <p:spPr>
          <a:xfrm rot="10800000" flipH="1">
            <a:off x="5728788" y="4967808"/>
            <a:ext cx="321025" cy="601634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0C134-2969-49D8-81EC-2930F2E3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497" y="1950365"/>
            <a:ext cx="1505843" cy="79254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7462A8-72E0-40DB-A8F5-BA824ED7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6A076-0EB6-4ACF-BC93-AE169B35ECF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8BE8D-82A1-4A45-BA6E-C6B1E5072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82" y="1106382"/>
            <a:ext cx="3844459" cy="50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DC0-CFA4-41BB-98B0-A4A4A70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VPD and Immunizations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0C6F-48BB-45E6-A22C-C8E4B507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0"/>
            <a:ext cx="6096000" cy="49584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Vaccines For Children Program</a:t>
            </a:r>
          </a:p>
          <a:p>
            <a:pPr lvl="1"/>
            <a:r>
              <a:rPr lang="en-US" dirty="0"/>
              <a:t>Entitlement program providing vaccines to under/uninsured children &lt;19yo</a:t>
            </a:r>
          </a:p>
          <a:p>
            <a:pPr lvl="1"/>
            <a:r>
              <a:rPr lang="en-US" dirty="0"/>
              <a:t>625 partners vaccinate ~800K TN children</a:t>
            </a:r>
          </a:p>
          <a:p>
            <a:pPr lvl="1"/>
            <a:r>
              <a:rPr lang="en-US" dirty="0"/>
              <a:t>Annual budget $119M</a:t>
            </a:r>
          </a:p>
          <a:p>
            <a:pPr lvl="1"/>
            <a:r>
              <a:rPr lang="en-US" dirty="0"/>
              <a:t>Manages 2M vaccine doses/year</a:t>
            </a:r>
          </a:p>
          <a:p>
            <a:r>
              <a:rPr lang="en-US" dirty="0"/>
              <a:t>Tennessee Immunization Information System (</a:t>
            </a:r>
            <a:r>
              <a:rPr lang="en-US" dirty="0" err="1"/>
              <a:t>TennIIS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Statewide immunization registry</a:t>
            </a:r>
          </a:p>
          <a:p>
            <a:pPr lvl="1"/>
            <a:r>
              <a:rPr lang="en-US" dirty="0"/>
              <a:t>&gt;8.2M patients, &gt;78M vaccinations</a:t>
            </a:r>
          </a:p>
          <a:p>
            <a:r>
              <a:rPr lang="en-US" dirty="0"/>
              <a:t>Vaccine-Preventable Diseases Program</a:t>
            </a:r>
          </a:p>
          <a:p>
            <a:pPr lvl="1"/>
            <a:r>
              <a:rPr lang="en-US" dirty="0"/>
              <a:t>Investigates and mitigates vaccine-preventable disease outbreaks</a:t>
            </a:r>
          </a:p>
          <a:p>
            <a:pPr lvl="1"/>
            <a:r>
              <a:rPr lang="en-US" dirty="0"/>
              <a:t>Pandemic preparedness</a:t>
            </a:r>
          </a:p>
          <a:p>
            <a:r>
              <a:rPr lang="en-US" dirty="0"/>
              <a:t>Pandemic Vaccine Allocation and Distribution</a:t>
            </a:r>
          </a:p>
          <a:p>
            <a:pPr lvl="1"/>
            <a:r>
              <a:rPr lang="en-US" dirty="0"/>
              <a:t>COVID-19 vaccine for ~6.8M Tennesseans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1D9B9-0EDB-485C-BD56-3EC67B9D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42" y="5105400"/>
            <a:ext cx="267345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49F885-67E8-4817-B8F3-12C3F3CBDA6D}"/>
              </a:ext>
            </a:extLst>
          </p:cNvPr>
          <p:cNvSpPr/>
          <p:nvPr/>
        </p:nvSpPr>
        <p:spPr>
          <a:xfrm>
            <a:off x="3000238" y="2081399"/>
            <a:ext cx="5959161" cy="742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3A3ABF1-CD15-4CE1-8A82-05E61D7B5BCB}"/>
              </a:ext>
            </a:extLst>
          </p:cNvPr>
          <p:cNvSpPr/>
          <p:nvPr/>
        </p:nvSpPr>
        <p:spPr>
          <a:xfrm>
            <a:off x="8264212" y="2163991"/>
            <a:ext cx="543659" cy="523684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617B15A-46F3-4C07-B78A-C0EE03647684}"/>
              </a:ext>
            </a:extLst>
          </p:cNvPr>
          <p:cNvSpPr/>
          <p:nvPr/>
        </p:nvSpPr>
        <p:spPr>
          <a:xfrm>
            <a:off x="7510290" y="2156727"/>
            <a:ext cx="512129" cy="523684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A0D739F-636B-4B19-86E9-B7EAA81E9802}"/>
              </a:ext>
            </a:extLst>
          </p:cNvPr>
          <p:cNvSpPr/>
          <p:nvPr/>
        </p:nvSpPr>
        <p:spPr>
          <a:xfrm>
            <a:off x="6001377" y="2168745"/>
            <a:ext cx="512129" cy="502149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60BE23B4-B3EF-437C-B453-5FEE3FD4623B}"/>
              </a:ext>
            </a:extLst>
          </p:cNvPr>
          <p:cNvSpPr/>
          <p:nvPr/>
        </p:nvSpPr>
        <p:spPr>
          <a:xfrm>
            <a:off x="5262654" y="2161554"/>
            <a:ext cx="512129" cy="4999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65BB8247-1208-4FC8-BE04-FBE492B292B3}"/>
              </a:ext>
            </a:extLst>
          </p:cNvPr>
          <p:cNvSpPr/>
          <p:nvPr/>
        </p:nvSpPr>
        <p:spPr>
          <a:xfrm>
            <a:off x="4534526" y="2156427"/>
            <a:ext cx="512129" cy="51335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A47BD58-9AB1-41CA-A266-BDD1FA3EF3BE}"/>
              </a:ext>
            </a:extLst>
          </p:cNvPr>
          <p:cNvGraphicFramePr/>
          <p:nvPr/>
        </p:nvGraphicFramePr>
        <p:xfrm>
          <a:off x="-684202" y="2486182"/>
          <a:ext cx="988721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BA8E3A-9FEB-4A4E-8C05-B65F6F06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Vaccine Allocation Phases (Revised)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72019F-9FF2-4CB9-975E-5CB316BDA8AD}"/>
              </a:ext>
            </a:extLst>
          </p:cNvPr>
          <p:cNvSpPr/>
          <p:nvPr/>
        </p:nvSpPr>
        <p:spPr>
          <a:xfrm>
            <a:off x="89208" y="887361"/>
            <a:ext cx="8909824" cy="111146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F2D34-B218-417D-8E13-D35626224FF5}"/>
              </a:ext>
            </a:extLst>
          </p:cNvPr>
          <p:cNvSpPr txBox="1"/>
          <p:nvPr/>
        </p:nvSpPr>
        <p:spPr>
          <a:xfrm>
            <a:off x="44603" y="1189195"/>
            <a:ext cx="201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Equity is a crosscutting consideration: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9DB91-360E-441C-87BD-83EF08D8BB74}"/>
              </a:ext>
            </a:extLst>
          </p:cNvPr>
          <p:cNvSpPr txBox="1"/>
          <p:nvPr/>
        </p:nvSpPr>
        <p:spPr>
          <a:xfrm>
            <a:off x="2061225" y="1197318"/>
            <a:ext cx="645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each population group, vaccine access should be prioritized for geographic areas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through CDC’s Social Vulnerability Index or another more specific index.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7D5B0-C5B4-4DB4-AD9B-DA5776DFCACE}"/>
              </a:ext>
            </a:extLst>
          </p:cNvPr>
          <p:cNvSpPr txBox="1"/>
          <p:nvPr/>
        </p:nvSpPr>
        <p:spPr>
          <a:xfrm>
            <a:off x="2937021" y="1805444"/>
            <a:ext cx="306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Age-Based Criteria: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21702E-C3F3-40F6-80F8-0108BE8EC0D4}"/>
              </a:ext>
            </a:extLst>
          </p:cNvPr>
          <p:cNvSpPr/>
          <p:nvPr/>
        </p:nvSpPr>
        <p:spPr>
          <a:xfrm>
            <a:off x="2058503" y="6343226"/>
            <a:ext cx="7000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Revised February 16, 2021.  Estimated timeline and phases are preliminary and subject to change.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88898-B943-464A-B5D6-76E3BD705DBD}"/>
              </a:ext>
            </a:extLst>
          </p:cNvPr>
          <p:cNvSpPr txBox="1"/>
          <p:nvPr/>
        </p:nvSpPr>
        <p:spPr>
          <a:xfrm>
            <a:off x="-5" y="6121479"/>
            <a:ext cx="9130561" cy="495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872B81-FEAC-4F72-88CE-A1C7945F8EBC}"/>
              </a:ext>
            </a:extLst>
          </p:cNvPr>
          <p:cNvSpPr txBox="1"/>
          <p:nvPr/>
        </p:nvSpPr>
        <p:spPr>
          <a:xfrm>
            <a:off x="4572426" y="2248876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662CE7-02C1-4950-8135-1EAF558A4927}"/>
              </a:ext>
            </a:extLst>
          </p:cNvPr>
          <p:cNvSpPr txBox="1"/>
          <p:nvPr/>
        </p:nvSpPr>
        <p:spPr>
          <a:xfrm>
            <a:off x="5317866" y="2267660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1CEC3A-BC77-4F15-9A81-82D0846A02D5}"/>
              </a:ext>
            </a:extLst>
          </p:cNvPr>
          <p:cNvSpPr txBox="1"/>
          <p:nvPr/>
        </p:nvSpPr>
        <p:spPr>
          <a:xfrm>
            <a:off x="6041344" y="2267660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FE51A-9D31-47D8-9B55-BD22252632AC}"/>
              </a:ext>
            </a:extLst>
          </p:cNvPr>
          <p:cNvSpPr txBox="1"/>
          <p:nvPr/>
        </p:nvSpPr>
        <p:spPr>
          <a:xfrm>
            <a:off x="8303712" y="2249018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217767-7C75-42B9-8A7F-B6CCF9537A65}"/>
              </a:ext>
            </a:extLst>
          </p:cNvPr>
          <p:cNvSpPr txBox="1"/>
          <p:nvPr/>
        </p:nvSpPr>
        <p:spPr>
          <a:xfrm>
            <a:off x="7542202" y="2260405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25+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F2B0FCDF-59BF-4B94-98A9-539911F12963}"/>
              </a:ext>
            </a:extLst>
          </p:cNvPr>
          <p:cNvSpPr/>
          <p:nvPr/>
        </p:nvSpPr>
        <p:spPr>
          <a:xfrm>
            <a:off x="3826054" y="2168644"/>
            <a:ext cx="512129" cy="49998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3411DA84-0BDA-4718-8DCE-9F1FDCE3776A}"/>
              </a:ext>
            </a:extLst>
          </p:cNvPr>
          <p:cNvSpPr/>
          <p:nvPr/>
        </p:nvSpPr>
        <p:spPr>
          <a:xfrm>
            <a:off x="3113894" y="2170574"/>
            <a:ext cx="512129" cy="49998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EFF86-F6CB-430C-B7F7-3475CBDC7DFE}"/>
              </a:ext>
            </a:extLst>
          </p:cNvPr>
          <p:cNvSpPr txBox="1"/>
          <p:nvPr/>
        </p:nvSpPr>
        <p:spPr>
          <a:xfrm>
            <a:off x="3151032" y="2248924"/>
            <a:ext cx="5574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A417B8-2543-4392-9C33-06AA52C813CE}"/>
              </a:ext>
            </a:extLst>
          </p:cNvPr>
          <p:cNvSpPr txBox="1"/>
          <p:nvPr/>
        </p:nvSpPr>
        <p:spPr>
          <a:xfrm>
            <a:off x="3859066" y="2247445"/>
            <a:ext cx="5574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C53B20-DB64-4AB0-850C-ED3C741D4FA6}"/>
              </a:ext>
            </a:extLst>
          </p:cNvPr>
          <p:cNvSpPr txBox="1"/>
          <p:nvPr/>
        </p:nvSpPr>
        <p:spPr>
          <a:xfrm>
            <a:off x="8274207" y="4649679"/>
            <a:ext cx="928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 to age-based criteria for all other industries and general population.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175809A-D08B-4A64-AE5F-D78BBAA4AF24}"/>
              </a:ext>
            </a:extLst>
          </p:cNvPr>
          <p:cNvSpPr/>
          <p:nvPr/>
        </p:nvSpPr>
        <p:spPr>
          <a:xfrm>
            <a:off x="6756330" y="2157983"/>
            <a:ext cx="512129" cy="523684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3B40F2-801E-470D-97C0-0F43BDA1F1F7}"/>
              </a:ext>
            </a:extLst>
          </p:cNvPr>
          <p:cNvSpPr txBox="1"/>
          <p:nvPr/>
        </p:nvSpPr>
        <p:spPr>
          <a:xfrm>
            <a:off x="6797686" y="2263885"/>
            <a:ext cx="587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20631-EAD5-40C4-831D-73A4B773DB05}"/>
              </a:ext>
            </a:extLst>
          </p:cNvPr>
          <p:cNvSpPr txBox="1"/>
          <p:nvPr/>
        </p:nvSpPr>
        <p:spPr>
          <a:xfrm>
            <a:off x="2944491" y="5872726"/>
            <a:ext cx="1225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2021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01B8DB-0D9F-40D3-820B-315E18A5900F}"/>
              </a:ext>
            </a:extLst>
          </p:cNvPr>
          <p:cNvSpPr txBox="1"/>
          <p:nvPr/>
        </p:nvSpPr>
        <p:spPr>
          <a:xfrm>
            <a:off x="4404530" y="5876294"/>
            <a:ext cx="1199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March/April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09C25E-21B8-482B-A8E5-3E8E3F22776A}"/>
              </a:ext>
            </a:extLst>
          </p:cNvPr>
          <p:cNvSpPr txBox="1"/>
          <p:nvPr/>
        </p:nvSpPr>
        <p:spPr>
          <a:xfrm>
            <a:off x="5863820" y="5873437"/>
            <a:ext cx="77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Q2/Q3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7BD73D-90A5-4E34-89B0-F2E9826213AC}"/>
              </a:ext>
            </a:extLst>
          </p:cNvPr>
          <p:cNvSpPr txBox="1"/>
          <p:nvPr/>
        </p:nvSpPr>
        <p:spPr>
          <a:xfrm>
            <a:off x="7281280" y="5876179"/>
            <a:ext cx="77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Q3/Q4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6F8CC4-F952-40B5-BB48-6EA9051912CA}"/>
              </a:ext>
            </a:extLst>
          </p:cNvPr>
          <p:cNvSpPr txBox="1"/>
          <p:nvPr/>
        </p:nvSpPr>
        <p:spPr>
          <a:xfrm>
            <a:off x="1655203" y="5873715"/>
            <a:ext cx="110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2021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B797B-843B-468B-AC6D-36A7A02125CD}"/>
              </a:ext>
            </a:extLst>
          </p:cNvPr>
          <p:cNvSpPr txBox="1"/>
          <p:nvPr/>
        </p:nvSpPr>
        <p:spPr>
          <a:xfrm>
            <a:off x="162308" y="5872936"/>
            <a:ext cx="1225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December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C92C8-B635-414C-B1A7-D246496DAD8E}"/>
              </a:ext>
            </a:extLst>
          </p:cNvPr>
          <p:cNvSpPr txBox="1"/>
          <p:nvPr/>
        </p:nvSpPr>
        <p:spPr>
          <a:xfrm>
            <a:off x="3153288" y="2602885"/>
            <a:ext cx="537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A4457D-FC50-45FE-B422-D0AFD9A9DA82}"/>
              </a:ext>
            </a:extLst>
          </p:cNvPr>
          <p:cNvSpPr txBox="1"/>
          <p:nvPr/>
        </p:nvSpPr>
        <p:spPr>
          <a:xfrm>
            <a:off x="3772133" y="2605118"/>
            <a:ext cx="61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EA5937-C701-404D-8D48-8920D16064B2}"/>
              </a:ext>
            </a:extLst>
          </p:cNvPr>
          <p:cNvSpPr txBox="1"/>
          <p:nvPr/>
        </p:nvSpPr>
        <p:spPr>
          <a:xfrm>
            <a:off x="4566743" y="2605118"/>
            <a:ext cx="93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D6AA5C-172F-49D5-889B-B12F81B03E15}"/>
              </a:ext>
            </a:extLst>
          </p:cNvPr>
          <p:cNvSpPr txBox="1"/>
          <p:nvPr/>
        </p:nvSpPr>
        <p:spPr>
          <a:xfrm>
            <a:off x="5221695" y="2616045"/>
            <a:ext cx="382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------------------To Be Determined ---------------------------------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7479B8-DC51-401D-B0D4-E95D303D8EC0}"/>
              </a:ext>
            </a:extLst>
          </p:cNvPr>
          <p:cNvSpPr txBox="1"/>
          <p:nvPr/>
        </p:nvSpPr>
        <p:spPr>
          <a:xfrm>
            <a:off x="-16742" y="2126262"/>
            <a:ext cx="306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Risk-Based Phases:</a:t>
            </a:r>
          </a:p>
        </p:txBody>
      </p:sp>
    </p:spTree>
    <p:extLst>
      <p:ext uri="{BB962C8B-B14F-4D97-AF65-F5344CB8AC3E}">
        <p14:creationId xmlns:p14="http://schemas.microsoft.com/office/powerpoint/2010/main" val="69788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67E3-C514-48B7-8936-8FCAE1C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Allocations and Roll-Out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AE8AA9C-A578-49FA-8D9C-5B864ADE4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63976"/>
              </p:ext>
            </p:extLst>
          </p:nvPr>
        </p:nvGraphicFramePr>
        <p:xfrm>
          <a:off x="152402" y="1524000"/>
          <a:ext cx="8839198" cy="328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773155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81822800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1481678796"/>
                    </a:ext>
                  </a:extLst>
                </a:gridCol>
                <a:gridCol w="1644721">
                  <a:extLst>
                    <a:ext uri="{9D8B030D-6E8A-4147-A177-3AD203B41FA5}">
                      <a16:colId xmlns:a16="http://schemas.microsoft.com/office/drawing/2014/main" val="2954494778"/>
                    </a:ext>
                  </a:extLst>
                </a:gridCol>
                <a:gridCol w="2241479">
                  <a:extLst>
                    <a:ext uri="{9D8B030D-6E8A-4147-A177-3AD203B41FA5}">
                      <a16:colId xmlns:a16="http://schemas.microsoft.com/office/drawing/2014/main" val="302479389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January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February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03712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r>
                        <a:rPr lang="en-US" sz="1400" dirty="0"/>
                        <a:t>Total Doses Received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247,375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606,925</a:t>
                      </a:r>
                      <a:r>
                        <a:rPr lang="en-US" sz="1400" baseline="30000" dirty="0"/>
                        <a:t>+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Est. 718,940</a:t>
                      </a:r>
                      <a:r>
                        <a:rPr lang="en-US" sz="1400" baseline="30000" dirty="0"/>
                        <a:t>+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401211"/>
                  </a:ext>
                </a:extLst>
              </a:tr>
              <a:tr h="2080390">
                <a:tc>
                  <a:txBody>
                    <a:bodyPr/>
                    <a:lstStyle/>
                    <a:p>
                      <a:r>
                        <a:rPr lang="en-US" sz="1400" dirty="0"/>
                        <a:t>Positioning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Hospitals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Health Depts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*Federal LTCF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Health Depts Hospitals </a:t>
                      </a:r>
                    </a:p>
                    <a:p>
                      <a:r>
                        <a:rPr lang="en-US" sz="1400" dirty="0"/>
                        <a:t>Indy LTCF Pharmacies </a:t>
                      </a:r>
                    </a:p>
                    <a:p>
                      <a:r>
                        <a:rPr lang="en-US" sz="1400" dirty="0"/>
                        <a:t>*Federal LTCF Program</a:t>
                      </a:r>
                    </a:p>
                    <a:p>
                      <a:r>
                        <a:rPr lang="en-US" sz="1400" dirty="0"/>
                        <a:t>Indy Pharmacies</a:t>
                      </a:r>
                    </a:p>
                    <a:p>
                      <a:r>
                        <a:rPr lang="en-US" sz="1400" dirty="0"/>
                        <a:t>Safety Net Clinics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Health Depts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Hospitals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Wal-Mart (federal and state programs)</a:t>
                      </a:r>
                    </a:p>
                    <a:p>
                      <a:r>
                        <a:rPr lang="en-US" sz="1400" dirty="0"/>
                        <a:t>Safety Net Clinics</a:t>
                      </a:r>
                    </a:p>
                    <a:p>
                      <a:r>
                        <a:rPr lang="en-US" sz="1400" dirty="0"/>
                        <a:t>Indy Pharmacies</a:t>
                      </a:r>
                    </a:p>
                    <a:p>
                      <a:r>
                        <a:rPr lang="en-US" sz="1400" dirty="0"/>
                        <a:t>Schools (teachers)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Health Departments</a:t>
                      </a:r>
                    </a:p>
                    <a:p>
                      <a:r>
                        <a:rPr lang="en-US" sz="1400" dirty="0"/>
                        <a:t>Hospitals</a:t>
                      </a:r>
                    </a:p>
                    <a:p>
                      <a:r>
                        <a:rPr lang="en-US" sz="1400" dirty="0"/>
                        <a:t>Federal Pharmacy Program</a:t>
                      </a:r>
                    </a:p>
                    <a:p>
                      <a:r>
                        <a:rPr lang="en-US" sz="1400" dirty="0"/>
                        <a:t>TBR sites</a:t>
                      </a:r>
                    </a:p>
                    <a:p>
                      <a:r>
                        <a:rPr lang="en-US" sz="1400" dirty="0"/>
                        <a:t>Safety Net Clinics</a:t>
                      </a:r>
                    </a:p>
                    <a:p>
                      <a:r>
                        <a:rPr lang="en-US" sz="1400" dirty="0"/>
                        <a:t>Indy Pharmacies</a:t>
                      </a:r>
                    </a:p>
                    <a:p>
                      <a:r>
                        <a:rPr lang="en-US" sz="1400" dirty="0"/>
                        <a:t>Employee Health Clinics</a:t>
                      </a:r>
                    </a:p>
                    <a:p>
                      <a:r>
                        <a:rPr lang="en-US" sz="1400" dirty="0"/>
                        <a:t>Physician’s offices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745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5FC3-2724-404F-B127-C7B76DDD5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FD421-0C1E-4CBF-A157-A514F03FE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6D133-FAF4-47E5-BFF1-73735B7F4063}"/>
              </a:ext>
            </a:extLst>
          </p:cNvPr>
          <p:cNvSpPr txBox="1"/>
          <p:nvPr/>
        </p:nvSpPr>
        <p:spPr>
          <a:xfrm>
            <a:off x="1752600" y="6248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+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Includes first and second doses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LTCF partnership allocations are taken off the top of the state allocation</a:t>
            </a:r>
          </a:p>
        </p:txBody>
      </p:sp>
    </p:spTree>
    <p:extLst>
      <p:ext uri="{BB962C8B-B14F-4D97-AF65-F5344CB8AC3E}">
        <p14:creationId xmlns:p14="http://schemas.microsoft.com/office/powerpoint/2010/main" val="246589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4557-9369-4A5C-B946-597B4AC7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Vaccine Data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8E5C-8F58-4356-B394-400E8D63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5599416" cy="4958465"/>
          </a:xfrm>
        </p:spPr>
        <p:txBody>
          <a:bodyPr/>
          <a:lstStyle/>
          <a:p>
            <a:r>
              <a:rPr lang="en-US" b="1" dirty="0"/>
              <a:t>1,604,870 doses delivered</a:t>
            </a:r>
          </a:p>
          <a:p>
            <a:r>
              <a:rPr lang="en-US" b="1" dirty="0"/>
              <a:t>1,165,626 doses administered* </a:t>
            </a:r>
          </a:p>
          <a:p>
            <a:pPr lvl="1"/>
            <a:r>
              <a:rPr lang="en-US" dirty="0"/>
              <a:t>48% given to ages &gt;70yo</a:t>
            </a:r>
          </a:p>
          <a:p>
            <a:pPr lvl="1"/>
            <a:r>
              <a:rPr lang="en-US" dirty="0"/>
              <a:t>63% given to ages &gt;60yo</a:t>
            </a:r>
          </a:p>
          <a:p>
            <a:pPr lvl="1"/>
            <a:r>
              <a:rPr lang="en-US" dirty="0"/>
              <a:t>10.9% of Tennesseans with at least one dose</a:t>
            </a:r>
          </a:p>
          <a:p>
            <a:r>
              <a:rPr lang="en-US" b="1" dirty="0"/>
              <a:t>768,780 people vaccinated</a:t>
            </a:r>
          </a:p>
          <a:p>
            <a:r>
              <a:rPr lang="en-US" b="1" dirty="0"/>
              <a:t>394,405 fully immunized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A60647-3EA2-40C4-A263-D0236AC5C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088448"/>
              </p:ext>
            </p:extLst>
          </p:nvPr>
        </p:nvGraphicFramePr>
        <p:xfrm>
          <a:off x="3444412" y="1142999"/>
          <a:ext cx="7810500" cy="495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0E187D-3B8D-4CD8-B2F9-80BCDED9F8AD}"/>
              </a:ext>
            </a:extLst>
          </p:cNvPr>
          <p:cNvSpPr txBox="1"/>
          <p:nvPr/>
        </p:nvSpPr>
        <p:spPr>
          <a:xfrm>
            <a:off x="1756880" y="6328881"/>
            <a:ext cx="723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*as reported to the Tennessee Immunization Information System (TennIIS)</a:t>
            </a:r>
          </a:p>
        </p:txBody>
      </p:sp>
    </p:spTree>
    <p:extLst>
      <p:ext uri="{BB962C8B-B14F-4D97-AF65-F5344CB8AC3E}">
        <p14:creationId xmlns:p14="http://schemas.microsoft.com/office/powerpoint/2010/main" val="284665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1AC4-0A44-43BD-82A6-830DA4B4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Coronavirus Vaccine Tracker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5F5E59-1F35-471A-9D80-402D1DCE3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37" y="1171070"/>
            <a:ext cx="6148592" cy="487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096573-181E-4950-9EF7-0AE5B20E1862}"/>
              </a:ext>
            </a:extLst>
          </p:cNvPr>
          <p:cNvSpPr/>
          <p:nvPr/>
        </p:nvSpPr>
        <p:spPr>
          <a:xfrm>
            <a:off x="1371600" y="6211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https://www.nytimes.com/interactive/2020/science/coronavirus-vaccine-tracker.html</a:t>
            </a:r>
          </a:p>
        </p:txBody>
      </p:sp>
    </p:spTree>
    <p:extLst>
      <p:ext uri="{BB962C8B-B14F-4D97-AF65-F5344CB8AC3E}">
        <p14:creationId xmlns:p14="http://schemas.microsoft.com/office/powerpoint/2010/main" val="197781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ED6E88-E839-4EB2-A772-A8DD7D50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Vaccine Safety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609AD-564E-45B0-B3D2-272A84A4F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143000"/>
            <a:ext cx="6457950" cy="4981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648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ED6E88-E839-4EB2-A772-A8DD7D50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Vaccine Safety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2F3E4-17AF-4BBA-B1DA-1004BD4C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34" y="2291402"/>
            <a:ext cx="1600200" cy="68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66E01-39B8-4664-94C8-16E49893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34" y="3029611"/>
            <a:ext cx="1600200" cy="582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8315FA-A7DF-4340-B1BC-8BE2A517E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434" y="3669652"/>
            <a:ext cx="1600200" cy="57380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CE8C30F-AFBD-4467-9A1A-CA2D29742908}"/>
              </a:ext>
            </a:extLst>
          </p:cNvPr>
          <p:cNvGraphicFramePr/>
          <p:nvPr/>
        </p:nvGraphicFramePr>
        <p:xfrm>
          <a:off x="6324600" y="1371600"/>
          <a:ext cx="25908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50567C-9059-4AB3-849E-DFCB8AF4AA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752" y="1447800"/>
            <a:ext cx="4535460" cy="2742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7037D87-C5DC-4B80-B32E-8A2106BB1840}"/>
              </a:ext>
            </a:extLst>
          </p:cNvPr>
          <p:cNvSpPr/>
          <p:nvPr/>
        </p:nvSpPr>
        <p:spPr>
          <a:xfrm>
            <a:off x="4495800" y="1752600"/>
            <a:ext cx="1981200" cy="2971800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5C69E-5B85-481C-8BCC-AF788DC6B3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9" y="4190009"/>
            <a:ext cx="4495641" cy="787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380380B-462F-42E6-A1FC-B7C88DE80DE1}"/>
              </a:ext>
            </a:extLst>
          </p:cNvPr>
          <p:cNvSpPr/>
          <p:nvPr/>
        </p:nvSpPr>
        <p:spPr>
          <a:xfrm>
            <a:off x="54428" y="4103744"/>
            <a:ext cx="4517572" cy="1032981"/>
          </a:xfrm>
          <a:prstGeom prst="ellipse">
            <a:avLst/>
          </a:prstGeom>
          <a:noFill/>
          <a:ln>
            <a:solidFill>
              <a:srgbClr val="FF0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4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4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E4944A-F377-4B30-AD7C-41B66780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88" y="2710461"/>
            <a:ext cx="1841315" cy="2890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362B4-39F6-4858-BB67-469CA097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Open Sans" panose="020B0606030504020204" pitchFamily="34" charset="0"/>
                <a:cs typeface="Open Sans" panose="020B0606030504020204" pitchFamily="34" charset="0"/>
              </a:rPr>
              <a:t>Pfizer/</a:t>
            </a:r>
            <a:r>
              <a:rPr lang="en-US" sz="3200" dirty="0" err="1">
                <a:ea typeface="Open Sans" panose="020B0606030504020204" pitchFamily="34" charset="0"/>
                <a:cs typeface="Open Sans" panose="020B0606030504020204" pitchFamily="34" charset="0"/>
              </a:rPr>
              <a:t>Moderna</a:t>
            </a:r>
            <a:r>
              <a:rPr lang="en-US" sz="3200" dirty="0">
                <a:ea typeface="Open Sans" panose="020B0606030504020204" pitchFamily="34" charset="0"/>
                <a:cs typeface="Open Sans" panose="020B0606030504020204" pitchFamily="34" charset="0"/>
              </a:rPr>
              <a:t> mRNA Vaccine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6614-824F-4D23-82FF-8260E3A7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42845"/>
            <a:ext cx="8763000" cy="4958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mRNA vaccines:</a:t>
            </a:r>
          </a:p>
          <a:p>
            <a:r>
              <a:rPr lang="en-US" dirty="0"/>
              <a:t>Work by giving the body a recipe to make the “spike protein”</a:t>
            </a:r>
          </a:p>
          <a:p>
            <a:r>
              <a:rPr lang="en-US" dirty="0"/>
              <a:t>Body makes antibodies to the protein</a:t>
            </a:r>
          </a:p>
          <a:p>
            <a:r>
              <a:rPr lang="en-US" dirty="0"/>
              <a:t>If the body ever sees the virus it will see that protein and know to destroy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B31FC-C0C3-4673-84EA-EB84B71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19" y="3128061"/>
            <a:ext cx="3240405" cy="2055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07786-958E-4398-8991-843904EA9C82}"/>
              </a:ext>
            </a:extLst>
          </p:cNvPr>
          <p:cNvSpPr txBox="1"/>
          <p:nvPr/>
        </p:nvSpPr>
        <p:spPr>
          <a:xfrm>
            <a:off x="4148487" y="31182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365D">
                    <a:lumMod val="60000"/>
                    <a:lumOff val="40000"/>
                  </a:srgbClr>
                </a:solidFill>
                <a:effectLst/>
                <a:uLnTx/>
                <a:uFillTx/>
                <a:latin typeface="Informal Roman" panose="030604020304060B0204" pitchFamily="66" charset="0"/>
                <a:ea typeface="+mn-ea"/>
                <a:cs typeface="+mn-cs"/>
              </a:rPr>
              <a:t>COVID-19 Spike Protein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A7AE4E8C-0DDC-41F1-9897-BEEBE81A98B6}"/>
              </a:ext>
            </a:extLst>
          </p:cNvPr>
          <p:cNvSpPr/>
          <p:nvPr/>
        </p:nvSpPr>
        <p:spPr>
          <a:xfrm rot="3871450">
            <a:off x="2176351" y="2241103"/>
            <a:ext cx="561421" cy="1306847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85F15263-9FDF-43B9-A376-192D415D26B1}"/>
              </a:ext>
            </a:extLst>
          </p:cNvPr>
          <p:cNvSpPr/>
          <p:nvPr/>
        </p:nvSpPr>
        <p:spPr>
          <a:xfrm rot="6535447">
            <a:off x="6744218" y="2375757"/>
            <a:ext cx="447340" cy="1306847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A731D-55FE-4935-85BC-872D3D7AA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599569">
            <a:off x="1838263" y="2993765"/>
            <a:ext cx="801678" cy="618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63AC1-D8E1-4C54-A0B1-A5261B9A8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035" y="3302932"/>
            <a:ext cx="1285875" cy="11715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89EBF6C-2CAE-47A3-983E-E0C352DA3B29}"/>
              </a:ext>
            </a:extLst>
          </p:cNvPr>
          <p:cNvSpPr/>
          <p:nvPr/>
        </p:nvSpPr>
        <p:spPr>
          <a:xfrm>
            <a:off x="7484887" y="3208927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520FB0-6D97-48D6-80A4-B2208678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368" y="3572515"/>
            <a:ext cx="870909" cy="5917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73B9A3-D7ED-4C2F-92D3-BCF93DC55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58055" flipH="1">
            <a:off x="1388774" y="3922656"/>
            <a:ext cx="489656" cy="382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F91FA9-FA62-4585-807F-B98F558AC6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136" y="3499494"/>
            <a:ext cx="447307" cy="402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14F79C-C703-4FC9-BC3E-A670BEC8A7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857318">
            <a:off x="900475" y="3351925"/>
            <a:ext cx="571500" cy="514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7CA97-1520-44EA-AF7D-81AA7EB0E5C4}"/>
              </a:ext>
            </a:extLst>
          </p:cNvPr>
          <p:cNvSpPr txBox="1"/>
          <p:nvPr/>
        </p:nvSpPr>
        <p:spPr>
          <a:xfrm>
            <a:off x="4928456" y="3312727"/>
            <a:ext cx="129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formal Roman" panose="030604020304060B0204" pitchFamily="66" charset="0"/>
                <a:ea typeface="+mn-ea"/>
                <a:cs typeface="+mn-cs"/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EFE6C-8281-4751-AF88-56745AEFC38F}"/>
              </a:ext>
            </a:extLst>
          </p:cNvPr>
          <p:cNvSpPr txBox="1"/>
          <p:nvPr/>
        </p:nvSpPr>
        <p:spPr>
          <a:xfrm>
            <a:off x="3443186" y="3744701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formal Roman" panose="030604020304060B0204" pitchFamily="66" charset="0"/>
                <a:ea typeface="+mn-ea"/>
                <a:cs typeface="+mn-cs"/>
              </a:rPr>
              <a:t>mRNA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163D71-56CF-4DC7-8AD5-20008AD72F65}"/>
              </a:ext>
            </a:extLst>
          </p:cNvPr>
          <p:cNvSpPr txBox="1"/>
          <p:nvPr/>
        </p:nvSpPr>
        <p:spPr>
          <a:xfrm>
            <a:off x="4651868" y="3739822"/>
            <a:ext cx="182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formal Roman" panose="030604020304060B0204" pitchFamily="66" charset="0"/>
                <a:ea typeface="+mn-ea"/>
                <a:cs typeface="+mn-cs"/>
              </a:rPr>
              <a:t>Make spike protein</a:t>
            </a:r>
          </a:p>
        </p:txBody>
      </p:sp>
    </p:spTree>
    <p:extLst>
      <p:ext uri="{BB962C8B-B14F-4D97-AF65-F5344CB8AC3E}">
        <p14:creationId xmlns:p14="http://schemas.microsoft.com/office/powerpoint/2010/main" val="17319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5" grpId="0" animBg="1"/>
      <p:bldP spid="4" grpId="0"/>
      <p:bldP spid="12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C2BD-6CE6-4ABF-80E2-250C1BBC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After Vaccination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50C5-98C0-49BA-9F53-98AB2C0C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Common side effects are soreness and redness at the injection site, headache, fatigue, muscle aches, fever, chills</a:t>
            </a:r>
          </a:p>
          <a:p>
            <a:pPr lvl="1"/>
            <a:r>
              <a:rPr lang="en-US" sz="1700" dirty="0"/>
              <a:t>May be worse after the second dose</a:t>
            </a:r>
          </a:p>
          <a:p>
            <a:pPr lvl="1"/>
            <a:r>
              <a:rPr lang="en-US" sz="1700" dirty="0"/>
              <a:t>Typically resolve after 24-48 hours</a:t>
            </a:r>
          </a:p>
          <a:p>
            <a:r>
              <a:rPr lang="en-US" sz="2000" dirty="0"/>
              <a:t>Vaccination does not alter PCR or antigen test results</a:t>
            </a:r>
          </a:p>
          <a:p>
            <a:r>
              <a:rPr lang="en-US" sz="2000" dirty="0"/>
              <a:t>Vaccine recipients do not need to quarantine for 90 days once fully vaccinated for two weeks</a:t>
            </a:r>
          </a:p>
          <a:p>
            <a:r>
              <a:rPr lang="en-US" sz="2000" dirty="0"/>
              <a:t>Continue to maintain physical distancing, wear masks, limit gatherings, and test and isolate if symptomatic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03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7493-B8BB-4F25-AB1B-D95DB058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Disparities in COVID-19 Vaccination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39FF4E-576F-4CBE-9E3E-CAD6B3484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76" y="1173822"/>
            <a:ext cx="8514448" cy="4510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AA5E1-EA79-4C04-8F2A-FE00EFD01BD5}"/>
              </a:ext>
            </a:extLst>
          </p:cNvPr>
          <p:cNvSpPr/>
          <p:nvPr/>
        </p:nvSpPr>
        <p:spPr>
          <a:xfrm>
            <a:off x="4572000" y="1982912"/>
            <a:ext cx="4257224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93782-BF2A-4E70-A337-A0FF14DB8115}"/>
              </a:ext>
            </a:extLst>
          </p:cNvPr>
          <p:cNvSpPr/>
          <p:nvPr/>
        </p:nvSpPr>
        <p:spPr>
          <a:xfrm>
            <a:off x="314775" y="4356242"/>
            <a:ext cx="4257224" cy="1006867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C008F-4624-42A5-9975-4B812CE12B89}"/>
              </a:ext>
            </a:extLst>
          </p:cNvPr>
          <p:cNvSpPr/>
          <p:nvPr/>
        </p:nvSpPr>
        <p:spPr>
          <a:xfrm>
            <a:off x="4571999" y="4356242"/>
            <a:ext cx="4257225" cy="611314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90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in Allocations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50532-72AE-4B28-A60A-9F4E45ED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2963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408376-9A67-4AD8-A3EB-165EC4F0AD2A}"/>
                  </a:ext>
                </a:extLst>
              </p14:cNvPr>
              <p14:cNvContentPartPr/>
              <p14:nvPr/>
            </p14:nvContentPartPr>
            <p14:xfrm>
              <a:off x="3317485" y="2961882"/>
              <a:ext cx="622800" cy="46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408376-9A67-4AD8-A3EB-165EC4F0AD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4845" y="2898882"/>
                <a:ext cx="7484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265781-7501-4A31-94B8-8F75B541AA2C}"/>
                  </a:ext>
                </a:extLst>
              </p14:cNvPr>
              <p14:cNvContentPartPr/>
              <p14:nvPr/>
            </p14:nvContentPartPr>
            <p14:xfrm>
              <a:off x="2470045" y="2452122"/>
              <a:ext cx="188280" cy="18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265781-7501-4A31-94B8-8F75B541AA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7045" y="2389482"/>
                <a:ext cx="313920" cy="19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FDA97A-0476-44B6-B8FC-0CBFE72639F2}"/>
                  </a:ext>
                </a:extLst>
              </p14:cNvPr>
              <p14:cNvContentPartPr/>
              <p14:nvPr/>
            </p14:nvContentPartPr>
            <p14:xfrm>
              <a:off x="4704565" y="2362122"/>
              <a:ext cx="1085760" cy="1879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FDA97A-0476-44B6-B8FC-0CBFE72639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1565" y="2299122"/>
                <a:ext cx="1211400" cy="20052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687F605-BE65-4FFF-AC0E-091BC7B7BA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5029200"/>
            <a:ext cx="2286000" cy="1028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9012D9-E666-4530-B05D-F04EFA805E1C}"/>
                  </a:ext>
                </a:extLst>
              </p14:cNvPr>
              <p14:cNvContentPartPr/>
              <p14:nvPr/>
            </p14:nvContentPartPr>
            <p14:xfrm>
              <a:off x="873085" y="2443122"/>
              <a:ext cx="350280" cy="405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9012D9-E666-4530-B05D-F04EFA805E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085" y="2407482"/>
                <a:ext cx="4219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12BA10-2DA2-40C8-B549-B4216D0F1E50}"/>
                  </a:ext>
                </a:extLst>
              </p14:cNvPr>
              <p14:cNvContentPartPr/>
              <p14:nvPr/>
            </p14:nvContentPartPr>
            <p14:xfrm>
              <a:off x="1077565" y="3265002"/>
              <a:ext cx="404640" cy="53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12BA10-2DA2-40C8-B549-B4216D0F1E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1565" y="3229002"/>
                <a:ext cx="47628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D12D2A-6B62-465B-9F2D-C88F0612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World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CBE50-BD95-4270-9FF0-B0DBCECB5417}"/>
              </a:ext>
            </a:extLst>
          </p:cNvPr>
          <p:cNvSpPr txBox="1"/>
          <p:nvPr/>
        </p:nvSpPr>
        <p:spPr>
          <a:xfrm>
            <a:off x="18288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https://coronavirus.jhu.edu/map.html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A15040-F18F-47D3-872A-A1986E97B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633481"/>
            <a:ext cx="8991600" cy="39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E65-AEB5-4348-9C5C-A89B8235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Progress: </a:t>
            </a:r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covid19.tn.gov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7820E-A8EC-4C52-AB4F-A5CC2FE0D81C}"/>
              </a:ext>
            </a:extLst>
          </p:cNvPr>
          <p:cNvSpPr txBox="1"/>
          <p:nvPr/>
        </p:nvSpPr>
        <p:spPr>
          <a:xfrm>
            <a:off x="4203344" y="5663827"/>
            <a:ext cx="467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https://covid.cdc.gov/covid-data-tracker/#vaccinations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B68704-A761-49B1-A1B2-F6E51A413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9869" y="1064206"/>
            <a:ext cx="2959803" cy="508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D10DD-34F5-4638-BFAC-33C758DF2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80" y="1561672"/>
            <a:ext cx="4994986" cy="31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2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904F-36F0-47FD-8AD3-561441C1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Vaccine Availability: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7D8C8-A89B-4DBF-9071-C1032623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38" y="1245625"/>
            <a:ext cx="7941924" cy="46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6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A555-331E-48DA-943A-9CA2BFE3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Vaccinated  </a:t>
            </a:r>
            <a:r>
              <a:rPr lang="en-US" dirty="0">
                <a:solidFill>
                  <a:srgbClr val="FFFF00"/>
                </a:solidFill>
              </a:rPr>
              <a:t>vaccinate.tn.gov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25B32-2853-432E-B4AA-CC59DA8C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3E053-6981-4E09-868F-55F0BDB3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52" y="1193800"/>
            <a:ext cx="7038896" cy="485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9539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02AB-663B-4D70-8523-7126A664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BA4F4-45FB-4AE2-B4D0-915536191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is it?</a:t>
            </a:r>
          </a:p>
          <a:p>
            <a:pPr lvl="1"/>
            <a:r>
              <a:rPr lang="en-US" sz="2100" dirty="0"/>
              <a:t>All 95 health departments</a:t>
            </a:r>
          </a:p>
          <a:p>
            <a:pPr lvl="1"/>
            <a:r>
              <a:rPr lang="en-US" sz="2100" dirty="0"/>
              <a:t>Some hospitals</a:t>
            </a:r>
          </a:p>
          <a:p>
            <a:pPr lvl="1"/>
            <a:r>
              <a:rPr lang="en-US" sz="2100" dirty="0"/>
              <a:t>Nearly all Wal-Mart pharmacies</a:t>
            </a:r>
          </a:p>
          <a:p>
            <a:pPr lvl="1"/>
            <a:r>
              <a:rPr lang="en-US" sz="2100" dirty="0"/>
              <a:t>11 Kroger pharmacies</a:t>
            </a:r>
          </a:p>
          <a:p>
            <a:pPr lvl="1"/>
            <a:r>
              <a:rPr lang="en-US" sz="2100" dirty="0"/>
              <a:t>Most local pharmacies</a:t>
            </a:r>
          </a:p>
          <a:p>
            <a:pPr lvl="1"/>
            <a:r>
              <a:rPr lang="en-US" sz="2100" dirty="0"/>
              <a:t>FQHCs and Community Health Centers in certain neighborhoods based on SES as supply allows</a:t>
            </a:r>
          </a:p>
          <a:p>
            <a:pPr lvl="1"/>
            <a:r>
              <a:rPr lang="en-US" sz="2100" dirty="0"/>
              <a:t>Coming soon to Food City pharmacies and other national chains</a:t>
            </a:r>
          </a:p>
          <a:p>
            <a:r>
              <a:rPr lang="en-US" sz="2400" dirty="0"/>
              <a:t>When can I get it?</a:t>
            </a:r>
          </a:p>
          <a:p>
            <a:pPr lvl="1"/>
            <a:r>
              <a:rPr lang="en-US" dirty="0">
                <a:hlinkClick r:id="rId2"/>
              </a:rPr>
              <a:t>https://covid19.tn.gov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https://vaccinate.tn.gov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D92D-CDE0-4771-B788-D423F265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Safe While We Wait!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8F8B53-7C7D-408D-B4C6-2D403AA4A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304" y="1152703"/>
            <a:ext cx="3835012" cy="495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760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D8B71-74A9-4865-9897-0FC5AD559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877-857-2945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74261-83B3-4FBE-8FD7-E32540DC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56" y="1005958"/>
            <a:ext cx="3471863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95843-DEC5-461D-9833-817FE4F5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" y="1660917"/>
            <a:ext cx="1960115" cy="19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B092-4F79-444B-BB9E-6DC2B018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v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E77A-E18C-43AB-8DAF-2C3F3350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1918 H1N1 Avian Flu (“Spanish Flu”)</a:t>
            </a:r>
          </a:p>
          <a:p>
            <a:pPr lvl="1"/>
            <a:r>
              <a:rPr lang="en-US" sz="1650" dirty="0"/>
              <a:t>50M </a:t>
            </a:r>
            <a:r>
              <a:rPr lang="en-US" sz="1650" dirty="0">
                <a:solidFill>
                  <a:prstClr val="black"/>
                </a:solidFill>
              </a:rPr>
              <a:t>global deaths </a:t>
            </a:r>
            <a:endParaRPr lang="en-US" sz="1650" dirty="0"/>
          </a:p>
          <a:p>
            <a:pPr lvl="1"/>
            <a:r>
              <a:rPr lang="en-US" sz="1650" dirty="0"/>
              <a:t>670,000 US deaths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1957-1958 H2N2 Avian Flu (“Asian Flu”)</a:t>
            </a:r>
          </a:p>
          <a:p>
            <a:pPr lvl="1"/>
            <a:r>
              <a:rPr lang="en-US" sz="1650" dirty="0"/>
              <a:t>1.1M </a:t>
            </a:r>
            <a:r>
              <a:rPr lang="en-US" sz="1650" dirty="0">
                <a:solidFill>
                  <a:prstClr val="black"/>
                </a:solidFill>
              </a:rPr>
              <a:t>global deaths </a:t>
            </a:r>
            <a:endParaRPr lang="en-US" sz="1650" dirty="0"/>
          </a:p>
          <a:p>
            <a:pPr lvl="1"/>
            <a:r>
              <a:rPr lang="en-US" sz="1650" dirty="0"/>
              <a:t>116,000 US deaths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1968 H3N2 Avian Flu</a:t>
            </a:r>
          </a:p>
          <a:p>
            <a:pPr lvl="1"/>
            <a:r>
              <a:rPr lang="en-US" sz="1650" dirty="0"/>
              <a:t>1M </a:t>
            </a:r>
            <a:r>
              <a:rPr lang="en-US" sz="1650" dirty="0">
                <a:solidFill>
                  <a:prstClr val="black"/>
                </a:solidFill>
              </a:rPr>
              <a:t>global deaths </a:t>
            </a:r>
            <a:endParaRPr lang="en-US" sz="1650" dirty="0"/>
          </a:p>
          <a:p>
            <a:pPr lvl="1"/>
            <a:r>
              <a:rPr lang="en-US" sz="1650" dirty="0"/>
              <a:t>100,000 US deaths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2009 H1N1 Swine Flu</a:t>
            </a:r>
          </a:p>
          <a:p>
            <a:pPr lvl="1"/>
            <a:r>
              <a:rPr lang="en-US" sz="1650" dirty="0"/>
              <a:t>~500,000 </a:t>
            </a:r>
            <a:r>
              <a:rPr lang="en-US" sz="1650" dirty="0">
                <a:solidFill>
                  <a:prstClr val="black"/>
                </a:solidFill>
              </a:rPr>
              <a:t>global deaths </a:t>
            </a:r>
            <a:endParaRPr lang="en-US" sz="1650" dirty="0"/>
          </a:p>
          <a:p>
            <a:pPr lvl="1"/>
            <a:r>
              <a:rPr lang="en-US" sz="1650" dirty="0"/>
              <a:t>12,469 US deaths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DBAFB-8292-4EC8-833B-BA4588B3F4E4}"/>
              </a:ext>
            </a:extLst>
          </p:cNvPr>
          <p:cNvSpPr txBox="1"/>
          <p:nvPr/>
        </p:nvSpPr>
        <p:spPr>
          <a:xfrm>
            <a:off x="4572000" y="3429000"/>
            <a:ext cx="424815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SARS-CoV-2 COVID-19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2,487,497  global deaths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(13 months)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502,681 US deaths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(13 months)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0376EC7-30BD-4FBD-9616-EBBD00512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930" y="5698490"/>
            <a:ext cx="285750" cy="28575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5F63D4BC-BB9B-4DB8-9F69-F0A038A34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690" y="5397500"/>
            <a:ext cx="285750" cy="28575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A68B1E7B-AB9A-4EF7-A8FA-BD207AC2D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718" y="4373551"/>
            <a:ext cx="285750" cy="28575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CB712EB8-735D-4971-8CC7-A13BEB173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718" y="4139043"/>
            <a:ext cx="285750" cy="285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F15949-7960-4A6C-950A-35AB40D8E1FF}"/>
              </a:ext>
            </a:extLst>
          </p:cNvPr>
          <p:cNvSpPr/>
          <p:nvPr/>
        </p:nvSpPr>
        <p:spPr>
          <a:xfrm>
            <a:off x="1518446" y="6349441"/>
            <a:ext cx="21941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https://coronavirus.jhu.edu/</a:t>
            </a: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81491DC-BCEF-41D5-983E-544A04A8D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9351" y="3143250"/>
            <a:ext cx="285750" cy="28575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2BDFCCFD-5B09-485C-A6B0-63021AC5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718" y="2896072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2A2F-0848-4CF2-9976-91F7506C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A4A386-7053-4DC6-9D4B-D48C11D7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143000"/>
            <a:ext cx="5308382" cy="495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7BC11C-5406-46A9-9EFC-94652C957C70}"/>
              </a:ext>
            </a:extLst>
          </p:cNvPr>
          <p:cNvSpPr/>
          <p:nvPr/>
        </p:nvSpPr>
        <p:spPr>
          <a:xfrm>
            <a:off x="1600200" y="6310865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https://www.cdc.gov/flu/weekly/index.htm</a:t>
            </a:r>
          </a:p>
        </p:txBody>
      </p:sp>
    </p:spTree>
    <p:extLst>
      <p:ext uri="{BB962C8B-B14F-4D97-AF65-F5344CB8AC3E}">
        <p14:creationId xmlns:p14="http://schemas.microsoft.com/office/powerpoint/2010/main" val="381199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D9F-BFDF-49DE-95F3-C921DACF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EB98-EABD-41FC-AF3F-55A32C39D30D}"/>
              </a:ext>
            </a:extLst>
          </p:cNvPr>
          <p:cNvSpPr txBox="1"/>
          <p:nvPr/>
        </p:nvSpPr>
        <p:spPr>
          <a:xfrm>
            <a:off x="18288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https://coronavirus.jhu.edu/map.html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8B4F8-1353-4561-A276-06014DCF2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052" y="1212352"/>
            <a:ext cx="6881135" cy="481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97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1E35E8-6703-4634-AE38-B0B872A2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State of COVID-19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E3EB4-2E61-4B56-B308-E453775E904D}"/>
              </a:ext>
            </a:extLst>
          </p:cNvPr>
          <p:cNvSpPr txBox="1"/>
          <p:nvPr/>
        </p:nvSpPr>
        <p:spPr>
          <a:xfrm>
            <a:off x="1600200" y="6400800"/>
            <a:ext cx="436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https://tn.gov/health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B1014-1DFF-412F-B240-850C4942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1" y="1108756"/>
            <a:ext cx="8626957" cy="237211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C7B018-2781-499C-91E3-C42D45D0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577" y="3480874"/>
            <a:ext cx="3496844" cy="26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0229-4B1D-4911-BB1D-33F2376B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Vaccinations 2019 v 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7CBC5C-8844-4FA7-BC01-84993E8682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42200" y="2286000"/>
          <a:ext cx="1625600" cy="2752725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60390466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7582905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(2020 vs. 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743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07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355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414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936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37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30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024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908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75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149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7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35532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B08D03C-CE2C-470D-870B-601EF455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87012"/>
            <a:ext cx="7177871" cy="438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360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959E-B816-4E70-ACA5-86547794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MMR Vaccinations 2019 v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A1E1F-CBBA-4264-81B0-735D84EF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617"/>
            <a:ext cx="6538967" cy="4796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69438C-E444-4AFF-BC40-4E63899ECF40}"/>
              </a:ext>
            </a:extLst>
          </p:cNvPr>
          <p:cNvGraphicFramePr>
            <a:graphicFrameLocks noGrp="1"/>
          </p:cNvGraphicFramePr>
          <p:nvPr/>
        </p:nvGraphicFramePr>
        <p:xfrm>
          <a:off x="6934200" y="1219200"/>
          <a:ext cx="1943100" cy="286702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16121652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667358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2917766"/>
                    </a:ext>
                  </a:extLst>
                </a:gridCol>
              </a:tblGrid>
              <a:tr h="3905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 vs. 2019)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2307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 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4-6 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238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63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265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14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630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49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9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981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216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434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6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700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0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26035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95583BA86B046B2D7CF28848CCF0B" ma:contentTypeVersion="11" ma:contentTypeDescription="Create a new document." ma:contentTypeScope="" ma:versionID="c6143fca26ba7ea0c0de62b034a5aaf8">
  <xsd:schema xmlns:xsd="http://www.w3.org/2001/XMLSchema" xmlns:xs="http://www.w3.org/2001/XMLSchema" xmlns:p="http://schemas.microsoft.com/office/2006/metadata/properties" xmlns:ns3="012f4cb7-4454-457f-84b5-6f42c6bacff8" xmlns:ns4="8182062f-c7d5-4eae-ac08-e08ebda95b40" targetNamespace="http://schemas.microsoft.com/office/2006/metadata/properties" ma:root="true" ma:fieldsID="f0b4bc152246638cf6698f2442b81365" ns3:_="" ns4:_="">
    <xsd:import namespace="012f4cb7-4454-457f-84b5-6f42c6bacff8"/>
    <xsd:import namespace="8182062f-c7d5-4eae-ac08-e08ebda95b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f4cb7-4454-457f-84b5-6f42c6bac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2062f-c7d5-4eae-ac08-e08ebda95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82062f-c7d5-4eae-ac08-e08ebda95b40">
      <UserInfo>
        <DisplayName>Adam Stewart</DisplayName>
        <AccountId>13825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A6DC244-4A8E-4D14-8496-356B630CE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BC3FEF-7E0E-405F-A548-8754D41FA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f4cb7-4454-457f-84b5-6f42c6bacff8"/>
    <ds:schemaRef ds:uri="8182062f-c7d5-4eae-ac08-e08ebda95b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826DD-C0EF-41E0-BA36-391E7D7EED85}">
  <ds:schemaRefs>
    <ds:schemaRef ds:uri="http://purl.org/dc/terms/"/>
    <ds:schemaRef ds:uri="8182062f-c7d5-4eae-ac08-e08ebda95b40"/>
    <ds:schemaRef ds:uri="012f4cb7-4454-457f-84b5-6f42c6bacff8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4884</TotalTime>
  <Words>1313</Words>
  <Application>Microsoft Office PowerPoint</Application>
  <PresentationFormat>On-screen Show (4:3)</PresentationFormat>
  <Paragraphs>324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PermianSlabSerifTypeface</vt:lpstr>
      <vt:lpstr>Open Sans</vt:lpstr>
      <vt:lpstr>Calibri</vt:lpstr>
      <vt:lpstr>Arial</vt:lpstr>
      <vt:lpstr>Informal Roman</vt:lpstr>
      <vt:lpstr>1_PowerPoint B</vt:lpstr>
      <vt:lpstr>3_PowerPoint B</vt:lpstr>
      <vt:lpstr>PowerPoint B</vt:lpstr>
      <vt:lpstr>4_PowerPoint B</vt:lpstr>
      <vt:lpstr>2_PowerPoint B</vt:lpstr>
      <vt:lpstr>Pandemic Vaccination Campaign Schools, Vaccines, and a Magic 8-Ball</vt:lpstr>
      <vt:lpstr>VPD and Immunizations Program</vt:lpstr>
      <vt:lpstr>State of the World</vt:lpstr>
      <vt:lpstr>SARS-CoV-2 v Influenza</vt:lpstr>
      <vt:lpstr>Flu?</vt:lpstr>
      <vt:lpstr>State of the Country</vt:lpstr>
      <vt:lpstr>State of the State of COVID-19</vt:lpstr>
      <vt:lpstr>Childhood Vaccinations 2019 v 2020</vt:lpstr>
      <vt:lpstr>MMR Vaccinations 2019 v 2020</vt:lpstr>
      <vt:lpstr>HPV Vaccinations 2019-2020</vt:lpstr>
      <vt:lpstr>Children and COVID-19</vt:lpstr>
      <vt:lpstr>PowerPoint Presentation</vt:lpstr>
      <vt:lpstr>PowerPoint Presentation</vt:lpstr>
      <vt:lpstr>Children and COVID-19</vt:lpstr>
      <vt:lpstr>MIS-C</vt:lpstr>
      <vt:lpstr>As Soon As They Can…</vt:lpstr>
      <vt:lpstr>Resources for Families</vt:lpstr>
      <vt:lpstr>It’s Not ALL Doom and Gloom</vt:lpstr>
      <vt:lpstr>COVID-19 Vaccine Update Brief</vt:lpstr>
      <vt:lpstr>Vaccine Allocation Phases (Revised)</vt:lpstr>
      <vt:lpstr>Vaccine Allocations and Roll-Out</vt:lpstr>
      <vt:lpstr>Vaccine Data Updates</vt:lpstr>
      <vt:lpstr>Coronavirus Vaccine Tracker</vt:lpstr>
      <vt:lpstr>Vaccine Safety</vt:lpstr>
      <vt:lpstr>Vaccine Safety</vt:lpstr>
      <vt:lpstr>Pfizer/Moderna mRNA Vaccine</vt:lpstr>
      <vt:lpstr>After Vaccination </vt:lpstr>
      <vt:lpstr>Disparities in COVID-19 Vaccination</vt:lpstr>
      <vt:lpstr>Equity in Allocations</vt:lpstr>
      <vt:lpstr>Following Progress: https://covid19.tn.gov </vt:lpstr>
      <vt:lpstr>County Vaccine Availability:</vt:lpstr>
      <vt:lpstr>Getting Vaccinated  vaccinate.tn.gov</vt:lpstr>
      <vt:lpstr>FAQs</vt:lpstr>
      <vt:lpstr>Stay Safe While We Wait!</vt:lpstr>
      <vt:lpstr>Thank you! 877-857-2945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Michelle Fiscus</cp:lastModifiedBy>
  <cp:revision>832</cp:revision>
  <cp:lastPrinted>2021-01-07T22:09:18Z</cp:lastPrinted>
  <dcterms:created xsi:type="dcterms:W3CDTF">2015-04-23T14:38:43Z</dcterms:created>
  <dcterms:modified xsi:type="dcterms:W3CDTF">2021-02-24T12:23:49Z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0x0101002D395583BA86B046B2D7CF28848CCF0B</vt:lpwstr>
  </property>
  <property fmtid="{D5CDD505-2E9C-101B-9397-08002B2CF9AE}" pid="3" name="_dlc_DocIdItemGuid">
    <vt:lpwstr>e2e9aa30-c616-47f2-ad5c-bf15850fb1a2</vt:lpwstr>
  </property>
  <property fmtid="{D5CDD505-2E9C-101B-9397-08002B2CF9AE}" pid="4" name="Topic Tag">
    <vt:lpwstr/>
  </property>
</Properties>
</file>