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99" r:id="rId4"/>
    <p:sldMasterId id="2147483800" r:id="rId5"/>
    <p:sldMasterId id="2147483801" r:id="rId6"/>
    <p:sldMasterId id="2147483802" r:id="rId7"/>
    <p:sldMasterId id="2147483803"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Lst>
  <p:sldSz cy="5143500" cx="9144000"/>
  <p:notesSz cx="6858000" cy="9144000"/>
  <p:embeddedFontLst>
    <p:embeddedFont>
      <p:font typeface="Helvetica Neue"/>
      <p:regular r:id="rId37"/>
      <p:bold r:id="rId38"/>
      <p:italic r:id="rId39"/>
      <p:boldItalic r:id="rId40"/>
    </p:embeddedFont>
    <p:embeddedFont>
      <p:font typeface="Helvetica Neue Light"/>
      <p:regular r:id="rId41"/>
      <p:bold r:id="rId42"/>
      <p:italic r:id="rId43"/>
      <p:boldItalic r:id="rId44"/>
    </p:embeddedFont>
    <p:embeddedFont>
      <p:font typeface="Open Sans Light"/>
      <p:regular r:id="rId45"/>
      <p:bold r:id="rId46"/>
      <p:italic r:id="rId47"/>
      <p:boldItalic r:id="rId48"/>
    </p:embeddedFont>
    <p:embeddedFont>
      <p:font typeface="Comfortaa"/>
      <p:regular r:id="rId49"/>
      <p:bold r:id="rId50"/>
    </p:embeddedFont>
    <p:embeddedFont>
      <p:font typeface="Open Sans"/>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HelveticaNeue-boldItalic.fntdata"/><Relationship Id="rId42" Type="http://schemas.openxmlformats.org/officeDocument/2006/relationships/font" Target="fonts/HelveticaNeueLight-bold.fntdata"/><Relationship Id="rId41" Type="http://schemas.openxmlformats.org/officeDocument/2006/relationships/font" Target="fonts/HelveticaNeueLight-regular.fntdata"/><Relationship Id="rId44" Type="http://schemas.openxmlformats.org/officeDocument/2006/relationships/font" Target="fonts/HelveticaNeueLight-boldItalic.fntdata"/><Relationship Id="rId43" Type="http://schemas.openxmlformats.org/officeDocument/2006/relationships/font" Target="fonts/HelveticaNeueLight-italic.fntdata"/><Relationship Id="rId46" Type="http://schemas.openxmlformats.org/officeDocument/2006/relationships/font" Target="fonts/OpenSansLight-bold.fntdata"/><Relationship Id="rId45" Type="http://schemas.openxmlformats.org/officeDocument/2006/relationships/font" Target="fonts/OpenSansLight-regular.fntdata"/><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48" Type="http://schemas.openxmlformats.org/officeDocument/2006/relationships/font" Target="fonts/OpenSansLight-boldItalic.fntdata"/><Relationship Id="rId47" Type="http://schemas.openxmlformats.org/officeDocument/2006/relationships/font" Target="fonts/OpenSansLight-italic.fntdata"/><Relationship Id="rId49" Type="http://schemas.openxmlformats.org/officeDocument/2006/relationships/font" Target="fonts/Comfortaa-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font" Target="fonts/HelveticaNeue-regular.fntdata"/><Relationship Id="rId36" Type="http://schemas.openxmlformats.org/officeDocument/2006/relationships/slide" Target="slides/slide27.xml"/><Relationship Id="rId39" Type="http://schemas.openxmlformats.org/officeDocument/2006/relationships/font" Target="fonts/HelveticaNeue-italic.fntdata"/><Relationship Id="rId38" Type="http://schemas.openxmlformats.org/officeDocument/2006/relationships/font" Target="fonts/HelveticaNeue-bold.fntdata"/><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font" Target="fonts/OpenSans-regular.fntdata"/><Relationship Id="rId50" Type="http://schemas.openxmlformats.org/officeDocument/2006/relationships/font" Target="fonts/Comfortaa-bold.fntdata"/><Relationship Id="rId53" Type="http://schemas.openxmlformats.org/officeDocument/2006/relationships/font" Target="fonts/OpenSans-italic.fntdata"/><Relationship Id="rId52" Type="http://schemas.openxmlformats.org/officeDocument/2006/relationships/font" Target="fonts/OpenSans-bold.fntdata"/><Relationship Id="rId11" Type="http://schemas.openxmlformats.org/officeDocument/2006/relationships/slide" Target="slides/slide2.xml"/><Relationship Id="rId10" Type="http://schemas.openxmlformats.org/officeDocument/2006/relationships/slide" Target="slides/slide1.xml"/><Relationship Id="rId54" Type="http://schemas.openxmlformats.org/officeDocument/2006/relationships/font" Target="fonts/OpenSans-boldItalic.fntdata"/><Relationship Id="rId13" Type="http://schemas.openxmlformats.org/officeDocument/2006/relationships/slide" Target="slides/slide4.xml"/><Relationship Id="rId12" Type="http://schemas.openxmlformats.org/officeDocument/2006/relationships/slide" Target="slides/slide3.xml"/><Relationship Id="rId15" Type="http://schemas.openxmlformats.org/officeDocument/2006/relationships/slide" Target="slides/slide6.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16030cac8ce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Intro self</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Marathon Kids is a nonprofit org on a mission to get kids moving throughout the day. They  provide </a:t>
            </a:r>
            <a:r>
              <a:rPr lang="en">
                <a:solidFill>
                  <a:schemeClr val="dk1"/>
                </a:solidFill>
                <a:highlight>
                  <a:schemeClr val="lt1"/>
                </a:highlight>
                <a:latin typeface="Calibri"/>
                <a:ea typeface="Calibri"/>
                <a:cs typeface="Calibri"/>
                <a:sym typeface="Calibri"/>
              </a:rPr>
              <a:t>physical activity programming that includes a digital platform to tracks all types of physical activity. </a:t>
            </a:r>
            <a:endParaRPr>
              <a:solidFill>
                <a:schemeClr val="dk1"/>
              </a:solidFill>
              <a:highlight>
                <a:schemeClr val="lt1"/>
              </a:highlight>
              <a:latin typeface="Calibri"/>
              <a:ea typeface="Calibri"/>
              <a:cs typeface="Calibri"/>
              <a:sym typeface="Calibri"/>
            </a:endParaRPr>
          </a:p>
          <a:p>
            <a:pPr indent="0" lvl="0" marL="0" rtl="0" algn="l">
              <a:lnSpc>
                <a:spcPct val="117999"/>
              </a:lnSpc>
              <a:spcBef>
                <a:spcPts val="0"/>
              </a:spcBef>
              <a:spcAft>
                <a:spcPts val="0"/>
              </a:spcAft>
              <a:buClr>
                <a:schemeClr val="dk1"/>
              </a:buClr>
              <a:buSzPts val="1400"/>
              <a:buFont typeface="Arial"/>
              <a:buNone/>
            </a:pPr>
            <a:r>
              <a:rPr lang="en">
                <a:solidFill>
                  <a:schemeClr val="dk1"/>
                </a:solidFill>
              </a:rPr>
              <a:t>What you are going to hear today is free, open to anyone in the US and it’s designed to support Physical Educators and get kids moving! </a:t>
            </a:r>
            <a:endParaRPr>
              <a:solidFill>
                <a:schemeClr val="dk1"/>
              </a:solidFill>
              <a:highlight>
                <a:schemeClr val="lt1"/>
              </a:highlight>
              <a:latin typeface="Calibri"/>
              <a:ea typeface="Calibri"/>
              <a:cs typeface="Calibri"/>
              <a:sym typeface="Calibri"/>
            </a:endParaRPr>
          </a:p>
          <a:p>
            <a:pPr indent="0" lvl="0" marL="0" rtl="0" algn="l">
              <a:lnSpc>
                <a:spcPct val="117999"/>
              </a:lnSpc>
              <a:spcBef>
                <a:spcPts val="0"/>
              </a:spcBef>
              <a:spcAft>
                <a:spcPts val="0"/>
              </a:spcAft>
              <a:buClr>
                <a:schemeClr val="dk1"/>
              </a:buClr>
              <a:buSzPts val="1400"/>
              <a:buFont typeface="Arial"/>
              <a:buNone/>
            </a:pPr>
            <a:r>
              <a:t/>
            </a:r>
            <a:endParaRPr>
              <a:solidFill>
                <a:schemeClr val="dk1"/>
              </a:solidFill>
            </a:endParaRPr>
          </a:p>
          <a:p>
            <a:pPr indent="0" lvl="0" marL="0" rtl="0" algn="l">
              <a:lnSpc>
                <a:spcPct val="117999"/>
              </a:lnSpc>
              <a:spcBef>
                <a:spcPts val="0"/>
              </a:spcBef>
              <a:spcAft>
                <a:spcPts val="0"/>
              </a:spcAft>
              <a:buClr>
                <a:schemeClr val="dk1"/>
              </a:buClr>
              <a:buSzPts val="1400"/>
              <a:buFont typeface="Arial"/>
              <a:buNone/>
            </a:pPr>
            <a:r>
              <a:rPr lang="en">
                <a:solidFill>
                  <a:schemeClr val="dk1"/>
                </a:solidFill>
              </a:rPr>
              <a:t>Anybody heard of Marathon Kids? Done the program before?</a:t>
            </a:r>
            <a:endParaRPr>
              <a:solidFill>
                <a:schemeClr val="dk1"/>
              </a:solidFill>
            </a:endParaRPr>
          </a:p>
          <a:p>
            <a:pPr indent="0" lvl="0" marL="0" rtl="0" algn="l">
              <a:lnSpc>
                <a:spcPct val="117999"/>
              </a:lnSpc>
              <a:spcBef>
                <a:spcPts val="0"/>
              </a:spcBef>
              <a:spcAft>
                <a:spcPts val="0"/>
              </a:spcAft>
              <a:buClr>
                <a:schemeClr val="dk1"/>
              </a:buClr>
              <a:buSzPts val="1400"/>
              <a:buFont typeface="Arial"/>
              <a:buNone/>
            </a:pPr>
            <a:r>
              <a:t/>
            </a:r>
            <a:endParaRPr>
              <a:solidFill>
                <a:schemeClr val="dk1"/>
              </a:solidFill>
            </a:endParaRPr>
          </a:p>
          <a:p>
            <a:pPr indent="0" lvl="0" marL="0" rtl="0" algn="l">
              <a:lnSpc>
                <a:spcPct val="117999"/>
              </a:lnSpc>
              <a:spcBef>
                <a:spcPts val="0"/>
              </a:spcBef>
              <a:spcAft>
                <a:spcPts val="0"/>
              </a:spcAft>
              <a:buClr>
                <a:schemeClr val="dk1"/>
              </a:buClr>
              <a:buSzPts val="1400"/>
              <a:buFont typeface="Arial"/>
              <a:buNone/>
            </a:pPr>
            <a:r>
              <a:rPr lang="en">
                <a:solidFill>
                  <a:schemeClr val="dk1"/>
                </a:solidFill>
              </a:rPr>
              <a:t>Has anyone used Digital platform before? EZ scan or Student lap tracker?</a:t>
            </a:r>
            <a:endParaRPr>
              <a:solidFill>
                <a:schemeClr val="dk1"/>
              </a:solidFill>
            </a:endParaRPr>
          </a:p>
          <a:p>
            <a:pPr indent="0" lvl="0" marL="0" rtl="0" algn="l">
              <a:lnSpc>
                <a:spcPct val="117999"/>
              </a:lnSpc>
              <a:spcBef>
                <a:spcPts val="0"/>
              </a:spcBef>
              <a:spcAft>
                <a:spcPts val="0"/>
              </a:spcAft>
              <a:buClr>
                <a:schemeClr val="dk1"/>
              </a:buClr>
              <a:buSzPts val="1400"/>
              <a:buFont typeface="Arial"/>
              <a:buNone/>
            </a:pPr>
            <a:r>
              <a:t/>
            </a:r>
            <a:endParaRPr>
              <a:solidFill>
                <a:schemeClr val="dk1"/>
              </a:solidFill>
            </a:endParaRPr>
          </a:p>
          <a:p>
            <a:pPr indent="0" lvl="0" marL="0" rtl="0" algn="l">
              <a:lnSpc>
                <a:spcPct val="117999"/>
              </a:lnSpc>
              <a:spcBef>
                <a:spcPts val="0"/>
              </a:spcBef>
              <a:spcAft>
                <a:spcPts val="0"/>
              </a:spcAft>
              <a:buClr>
                <a:schemeClr val="dk1"/>
              </a:buClr>
              <a:buSzPts val="1400"/>
              <a:buFont typeface="Arial"/>
              <a:buNone/>
            </a:pPr>
            <a:r>
              <a:rPr lang="en">
                <a:solidFill>
                  <a:schemeClr val="dk1"/>
                </a:solidFill>
              </a:rPr>
              <a:t>Raise your hand if you teach elementary, middle or high school. </a:t>
            </a:r>
            <a:endParaRPr>
              <a:solidFill>
                <a:schemeClr val="dk1"/>
              </a:solidFill>
            </a:endParaRPr>
          </a:p>
          <a:p>
            <a:pPr indent="0" lvl="0" marL="0" rtl="0" algn="l">
              <a:lnSpc>
                <a:spcPct val="117999"/>
              </a:lnSpc>
              <a:spcBef>
                <a:spcPts val="0"/>
              </a:spcBef>
              <a:spcAft>
                <a:spcPts val="0"/>
              </a:spcAft>
              <a:buClr>
                <a:schemeClr val="dk1"/>
              </a:buClr>
              <a:buSzPts val="1400"/>
              <a:buFont typeface="Arial"/>
              <a:buNone/>
            </a:pPr>
            <a:r>
              <a:t/>
            </a:r>
            <a:endParaRPr>
              <a:solidFill>
                <a:schemeClr val="dk1"/>
              </a:solidFill>
            </a:endParaRPr>
          </a:p>
          <a:p>
            <a:pPr indent="0" lvl="0" marL="0" rtl="0" algn="l">
              <a:lnSpc>
                <a:spcPct val="117999"/>
              </a:lnSpc>
              <a:spcBef>
                <a:spcPts val="0"/>
              </a:spcBef>
              <a:spcAft>
                <a:spcPts val="0"/>
              </a:spcAft>
              <a:buNone/>
            </a:pPr>
            <a:r>
              <a:t/>
            </a:r>
            <a:endParaRPr/>
          </a:p>
        </p:txBody>
      </p:sp>
      <p:sp>
        <p:nvSpPr>
          <p:cNvPr id="595" name="Google Shape;595;g16030cac8c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16030cac8ce_0_8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7999"/>
              </a:lnSpc>
              <a:spcBef>
                <a:spcPts val="0"/>
              </a:spcBef>
              <a:spcAft>
                <a:spcPts val="0"/>
              </a:spcAft>
              <a:buClr>
                <a:schemeClr val="dk1"/>
              </a:buClr>
              <a:buSzPts val="1400"/>
              <a:buFont typeface="Arial"/>
              <a:buNone/>
            </a:pPr>
            <a:r>
              <a:rPr lang="en">
                <a:solidFill>
                  <a:schemeClr val="dk1"/>
                </a:solidFill>
              </a:rPr>
              <a:t>The digital platform comes in two parts. </a:t>
            </a:r>
            <a:endParaRPr>
              <a:solidFill>
                <a:schemeClr val="dk1"/>
              </a:solidFill>
            </a:endParaRPr>
          </a:p>
          <a:p>
            <a:pPr indent="0" lvl="0" marL="0" rtl="0" algn="l">
              <a:lnSpc>
                <a:spcPct val="117999"/>
              </a:lnSpc>
              <a:spcBef>
                <a:spcPts val="0"/>
              </a:spcBef>
              <a:spcAft>
                <a:spcPts val="0"/>
              </a:spcAft>
              <a:buClr>
                <a:schemeClr val="dk1"/>
              </a:buClr>
              <a:buSzPts val="1400"/>
              <a:buFont typeface="Arial"/>
              <a:buNone/>
            </a:pPr>
            <a:r>
              <a:rPr lang="en">
                <a:solidFill>
                  <a:schemeClr val="dk1"/>
                </a:solidFill>
              </a:rPr>
              <a:t>The first part is a website where you manage your account, add runners, view data, print ID cards, and pull reports.  </a:t>
            </a:r>
            <a:endParaRPr>
              <a:solidFill>
                <a:schemeClr val="dk1"/>
              </a:solidFill>
            </a:endParaRPr>
          </a:p>
          <a:p>
            <a:pPr indent="0" lvl="0" marL="0" rtl="0" algn="l">
              <a:lnSpc>
                <a:spcPct val="117999"/>
              </a:lnSpc>
              <a:spcBef>
                <a:spcPts val="0"/>
              </a:spcBef>
              <a:spcAft>
                <a:spcPts val="0"/>
              </a:spcAft>
              <a:buClr>
                <a:schemeClr val="dk1"/>
              </a:buClr>
              <a:buSzPts val="1400"/>
              <a:buFont typeface="Arial"/>
              <a:buNone/>
            </a:pPr>
            <a:r>
              <a:rPr lang="en">
                <a:solidFill>
                  <a:schemeClr val="dk1"/>
                </a:solidFill>
              </a:rPr>
              <a:t>This platform is user friendly and easy to navigate. </a:t>
            </a:r>
            <a:endParaRPr>
              <a:solidFill>
                <a:schemeClr val="dk1"/>
              </a:solidFill>
            </a:endParaRPr>
          </a:p>
          <a:p>
            <a:pPr indent="0" lvl="0" marL="0" rtl="0" algn="l">
              <a:spcBef>
                <a:spcPts val="0"/>
              </a:spcBef>
              <a:spcAft>
                <a:spcPts val="0"/>
              </a:spcAft>
              <a:buNone/>
            </a:pPr>
            <a:r>
              <a:t/>
            </a:r>
            <a:endParaRPr/>
          </a:p>
        </p:txBody>
      </p:sp>
      <p:sp>
        <p:nvSpPr>
          <p:cNvPr id="751" name="Google Shape;751;g16030cac8ce_0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16030cac8ce_0_235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7999"/>
              </a:lnSpc>
              <a:spcBef>
                <a:spcPts val="0"/>
              </a:spcBef>
              <a:spcAft>
                <a:spcPts val="0"/>
              </a:spcAft>
              <a:buClr>
                <a:schemeClr val="dk1"/>
              </a:buClr>
              <a:buSzPts val="1100"/>
              <a:buFont typeface="Arial"/>
              <a:buNone/>
            </a:pPr>
            <a:r>
              <a:rPr lang="en">
                <a:solidFill>
                  <a:schemeClr val="dk1"/>
                </a:solidFill>
              </a:rPr>
              <a:t>The second piece is a Scanner app that is available on iOS, Android, iPads, and tablets.  Along with Chromebooks. </a:t>
            </a:r>
            <a:endParaRPr>
              <a:solidFill>
                <a:schemeClr val="dk1"/>
              </a:solidFill>
            </a:endParaRPr>
          </a:p>
          <a:p>
            <a:pPr indent="0" lvl="0" marL="0" rtl="0" algn="l">
              <a:lnSpc>
                <a:spcPct val="117999"/>
              </a:lnSpc>
              <a:spcBef>
                <a:spcPts val="0"/>
              </a:spcBef>
              <a:spcAft>
                <a:spcPts val="0"/>
              </a:spcAft>
              <a:buClr>
                <a:schemeClr val="dk1"/>
              </a:buClr>
              <a:buSzPts val="1100"/>
              <a:buFont typeface="Arial"/>
              <a:buNone/>
            </a:pPr>
            <a:r>
              <a:rPr lang="en">
                <a:solidFill>
                  <a:schemeClr val="dk1"/>
                </a:solidFill>
              </a:rPr>
              <a:t>It is sole job is to scanner runner ID cards. </a:t>
            </a:r>
            <a:endParaRPr>
              <a:solidFill>
                <a:schemeClr val="dk1"/>
              </a:solidFill>
            </a:endParaRPr>
          </a:p>
          <a:p>
            <a:pPr indent="0" lvl="0" marL="0" rtl="0" algn="l">
              <a:lnSpc>
                <a:spcPct val="117999"/>
              </a:lnSpc>
              <a:spcBef>
                <a:spcPts val="0"/>
              </a:spcBef>
              <a:spcAft>
                <a:spcPts val="0"/>
              </a:spcAft>
              <a:buClr>
                <a:schemeClr val="dk1"/>
              </a:buClr>
              <a:buSzPts val="1100"/>
              <a:buFont typeface="Arial"/>
              <a:buNone/>
            </a:pPr>
            <a:r>
              <a:rPr lang="en">
                <a:solidFill>
                  <a:schemeClr val="dk1"/>
                </a:solidFill>
              </a:rPr>
              <a:t>You can not see your account information here. </a:t>
            </a:r>
            <a:endParaRPr>
              <a:solidFill>
                <a:schemeClr val="dk1"/>
              </a:solidFill>
            </a:endParaRPr>
          </a:p>
          <a:p>
            <a:pPr indent="0" lvl="0" marL="0" rtl="0" algn="l">
              <a:lnSpc>
                <a:spcPct val="117999"/>
              </a:lnSpc>
              <a:spcBef>
                <a:spcPts val="0"/>
              </a:spcBef>
              <a:spcAft>
                <a:spcPts val="0"/>
              </a:spcAft>
              <a:buClr>
                <a:schemeClr val="dk1"/>
              </a:buClr>
              <a:buSzPts val="1100"/>
              <a:buFont typeface="Arial"/>
              <a:buNone/>
            </a:pPr>
            <a:r>
              <a:rPr lang="en">
                <a:solidFill>
                  <a:schemeClr val="dk1"/>
                </a:solidFill>
              </a:rPr>
              <a:t>No wifi is required to scan ID cards but is required to login and select your club. Once your device is connected to wifi or with cellular service, student’s efforts syncs back to your account and each runner is given credit. </a:t>
            </a:r>
            <a:endParaRPr>
              <a:solidFill>
                <a:schemeClr val="dk1"/>
              </a:solidFill>
            </a:endParaRPr>
          </a:p>
          <a:p>
            <a:pPr indent="0" lvl="0" marL="0" rtl="0" algn="l">
              <a:lnSpc>
                <a:spcPct val="117999"/>
              </a:lnSpc>
              <a:spcBef>
                <a:spcPts val="0"/>
              </a:spcBef>
              <a:spcAft>
                <a:spcPts val="0"/>
              </a:spcAft>
              <a:buClr>
                <a:schemeClr val="dk1"/>
              </a:buClr>
              <a:buSzPts val="1100"/>
              <a:buFont typeface="Arial"/>
              <a:buNone/>
            </a:pPr>
            <a:r>
              <a:rPr lang="en">
                <a:solidFill>
                  <a:schemeClr val="dk1"/>
                </a:solidFill>
              </a:rPr>
              <a:t>Parents and students do not have access to the scanner app. </a:t>
            </a:r>
            <a:endParaRPr>
              <a:solidFill>
                <a:schemeClr val="dk1"/>
              </a:solidFill>
            </a:endParaRPr>
          </a:p>
          <a:p>
            <a:pPr indent="0" lvl="0" marL="0" rtl="0" algn="l">
              <a:lnSpc>
                <a:spcPct val="117999"/>
              </a:lnSpc>
              <a:spcBef>
                <a:spcPts val="0"/>
              </a:spcBef>
              <a:spcAft>
                <a:spcPts val="0"/>
              </a:spcAft>
              <a:buClr>
                <a:schemeClr val="dk1"/>
              </a:buClr>
              <a:buSzPts val="1100"/>
              <a:buFont typeface="Arial"/>
              <a:buNone/>
            </a:pPr>
            <a:r>
              <a:rPr lang="en">
                <a:solidFill>
                  <a:schemeClr val="dk1"/>
                </a:solidFill>
              </a:rPr>
              <a:t>Multiple scanners can happen at the same time. If kids go to the same device each time the laps tally up for that session. </a:t>
            </a:r>
            <a:endParaRPr>
              <a:solidFill>
                <a:schemeClr val="dk1"/>
              </a:solidFill>
            </a:endParaRPr>
          </a:p>
          <a:p>
            <a:pPr indent="0" lvl="0" marL="0" rtl="0" algn="l">
              <a:lnSpc>
                <a:spcPct val="117999"/>
              </a:lnSpc>
              <a:spcBef>
                <a:spcPts val="0"/>
              </a:spcBef>
              <a:spcAft>
                <a:spcPts val="0"/>
              </a:spcAft>
              <a:buClr>
                <a:schemeClr val="dk1"/>
              </a:buClr>
              <a:buSzPts val="1100"/>
              <a:buFont typeface="Arial"/>
              <a:buNone/>
            </a:pPr>
            <a:r>
              <a:rPr lang="en">
                <a:solidFill>
                  <a:schemeClr val="dk1"/>
                </a:solidFill>
              </a:rPr>
              <a:t>Forward facing camera so it leaves you free to monitor kids. </a:t>
            </a:r>
            <a:endParaRPr>
              <a:solidFill>
                <a:schemeClr val="dk1"/>
              </a:solidFill>
            </a:endParaRPr>
          </a:p>
        </p:txBody>
      </p:sp>
      <p:sp>
        <p:nvSpPr>
          <p:cNvPr id="760" name="Google Shape;760;g16030cac8ce_0_23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16030cac8ce_0_20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7999"/>
              </a:lnSpc>
              <a:spcBef>
                <a:spcPts val="0"/>
              </a:spcBef>
              <a:spcAft>
                <a:spcPts val="0"/>
              </a:spcAft>
              <a:buClr>
                <a:schemeClr val="dk1"/>
              </a:buClr>
              <a:buSzPts val="1400"/>
              <a:buFont typeface="Arial"/>
              <a:buNone/>
            </a:pPr>
            <a:r>
              <a:rPr lang="en">
                <a:solidFill>
                  <a:schemeClr val="dk1"/>
                </a:solidFill>
              </a:rPr>
              <a:t>Some of the features of the digital </a:t>
            </a:r>
            <a:r>
              <a:rPr lang="en">
                <a:solidFill>
                  <a:schemeClr val="dk1"/>
                </a:solidFill>
              </a:rPr>
              <a:t>platform: </a:t>
            </a:r>
            <a:endParaRPr>
              <a:solidFill>
                <a:schemeClr val="dk1"/>
              </a:solidFill>
            </a:endParaRPr>
          </a:p>
          <a:p>
            <a:pPr indent="0" lvl="0" marL="0" rtl="0" algn="l">
              <a:lnSpc>
                <a:spcPct val="117999"/>
              </a:lnSpc>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i="1" lang="en">
                <a:solidFill>
                  <a:schemeClr val="dk1"/>
                </a:solidFill>
              </a:rPr>
              <a:t>Dashboards are a great feature not only for you but other users and supporters that need access to help student’s get more minutes of physical activity. </a:t>
            </a:r>
            <a:endParaRPr i="1">
              <a:solidFill>
                <a:schemeClr val="dk1"/>
              </a:solidFill>
            </a:endParaRPr>
          </a:p>
          <a:p>
            <a:pPr indent="0" lvl="0" marL="0" rtl="0" algn="l">
              <a:spcBef>
                <a:spcPts val="0"/>
              </a:spcBef>
              <a:spcAft>
                <a:spcPts val="0"/>
              </a:spcAft>
              <a:buClr>
                <a:schemeClr val="dk1"/>
              </a:buClr>
              <a:buSzPts val="1100"/>
              <a:buFont typeface="Arial"/>
              <a:buNone/>
            </a:pPr>
            <a:r>
              <a:rPr i="1" lang="en">
                <a:solidFill>
                  <a:schemeClr val="dk1"/>
                </a:solidFill>
              </a:rPr>
              <a:t>Dashboards give you data at your fingertips! </a:t>
            </a:r>
            <a:endParaRPr i="1">
              <a:solidFill>
                <a:schemeClr val="dk1"/>
              </a:solidFill>
            </a:endParaRPr>
          </a:p>
          <a:p>
            <a:pPr indent="0" lvl="0" marL="0" rtl="0" algn="l">
              <a:lnSpc>
                <a:spcPct val="117999"/>
              </a:lnSpc>
              <a:spcBef>
                <a:spcPts val="0"/>
              </a:spcBef>
              <a:spcAft>
                <a:spcPts val="0"/>
              </a:spcAft>
              <a:buClr>
                <a:schemeClr val="dk1"/>
              </a:buClr>
              <a:buSzPts val="1400"/>
              <a:buFont typeface="Arial"/>
              <a:buNone/>
            </a:pPr>
            <a:r>
              <a:t/>
            </a:r>
            <a:endParaRPr>
              <a:solidFill>
                <a:schemeClr val="dk1"/>
              </a:solidFill>
            </a:endParaRPr>
          </a:p>
          <a:p>
            <a:pPr indent="0" lvl="0" marL="0" rtl="0" algn="l">
              <a:lnSpc>
                <a:spcPct val="117999"/>
              </a:lnSpc>
              <a:spcBef>
                <a:spcPts val="0"/>
              </a:spcBef>
              <a:spcAft>
                <a:spcPts val="0"/>
              </a:spcAft>
              <a:buClr>
                <a:schemeClr val="dk1"/>
              </a:buClr>
              <a:buSzPts val="1100"/>
              <a:buFont typeface="Arial"/>
              <a:buNone/>
            </a:pPr>
            <a:r>
              <a:rPr lang="en">
                <a:solidFill>
                  <a:schemeClr val="dk1"/>
                </a:solidFill>
              </a:rPr>
              <a:t>You can invite an unlimited number of supporters to your account like classroom teachers and other staff members to be able to view the data, enter manual miles and help celebrate students. </a:t>
            </a:r>
            <a:endParaRPr/>
          </a:p>
        </p:txBody>
      </p:sp>
      <p:sp>
        <p:nvSpPr>
          <p:cNvPr id="773" name="Google Shape;773;g16030cac8ce_0_2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16030cac8ce_0_176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are 3 ways to add participants!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bulk, use the Marathon Kids template to send your roster (unlimited number) and they will upload your roster of participants in one step!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Recruitment Tool -- if you don’t know who will participate, the recruitment tool allows you to customize an </a:t>
            </a:r>
            <a:r>
              <a:rPr lang="en"/>
              <a:t>online</a:t>
            </a:r>
            <a:r>
              <a:rPr lang="en"/>
              <a:t> registration form to share with parents to enroll their student.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Manual Entry -- add participants anytime! This is great for small clubs you can simply type in the student information and click save.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786" name="Google Shape;786;g16030cac8ce_0_17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16030cac8ce_0_23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7999"/>
              </a:lnSpc>
              <a:spcBef>
                <a:spcPts val="0"/>
              </a:spcBef>
              <a:spcAft>
                <a:spcPts val="0"/>
              </a:spcAft>
              <a:buNone/>
            </a:pPr>
            <a:r>
              <a:rPr lang="en">
                <a:solidFill>
                  <a:schemeClr val="dk1"/>
                </a:solidFill>
              </a:rPr>
              <a:t>Optional feature is inviting parents. </a:t>
            </a:r>
            <a:endParaRPr i="1">
              <a:solidFill>
                <a:schemeClr val="dk1"/>
              </a:solidFill>
            </a:endParaRPr>
          </a:p>
          <a:p>
            <a:pPr indent="0" lvl="0" marL="0" rtl="0" algn="l">
              <a:spcBef>
                <a:spcPts val="0"/>
              </a:spcBef>
              <a:spcAft>
                <a:spcPts val="0"/>
              </a:spcAft>
              <a:buClr>
                <a:schemeClr val="dk1"/>
              </a:buClr>
              <a:buSzPts val="1100"/>
              <a:buFont typeface="Arial"/>
              <a:buNone/>
            </a:pPr>
            <a:r>
              <a:rPr i="1" lang="en">
                <a:solidFill>
                  <a:schemeClr val="dk1"/>
                </a:solidFill>
              </a:rPr>
              <a:t>When you add runners to the platform, you have the option of inviting parents at the time you upload a roster or manual add participants. If you use the recruitment tool parents are given the option to create accounts to be connected to their student. </a:t>
            </a:r>
            <a:endParaRPr i="1">
              <a:solidFill>
                <a:schemeClr val="dk1"/>
              </a:solidFill>
            </a:endParaRPr>
          </a:p>
          <a:p>
            <a:pPr indent="0" lvl="0" marL="0" rtl="0" algn="l">
              <a:spcBef>
                <a:spcPts val="0"/>
              </a:spcBef>
              <a:spcAft>
                <a:spcPts val="0"/>
              </a:spcAft>
              <a:buClr>
                <a:schemeClr val="dk1"/>
              </a:buClr>
              <a:buSzPts val="1100"/>
              <a:buFont typeface="Arial"/>
              <a:buNone/>
            </a:pPr>
            <a:r>
              <a:t/>
            </a:r>
            <a:endParaRPr i="1">
              <a:solidFill>
                <a:schemeClr val="dk1"/>
              </a:solidFill>
            </a:endParaRPr>
          </a:p>
          <a:p>
            <a:pPr indent="0" lvl="0" marL="0" rtl="0" algn="l">
              <a:spcBef>
                <a:spcPts val="0"/>
              </a:spcBef>
              <a:spcAft>
                <a:spcPts val="0"/>
              </a:spcAft>
              <a:buNone/>
            </a:pPr>
            <a:r>
              <a:rPr i="1" lang="en">
                <a:solidFill>
                  <a:schemeClr val="dk1"/>
                </a:solidFill>
              </a:rPr>
              <a:t>If you choose to include parents an email gets triggered from the platform. parents have the option to create their account, they will have their own dashboard for each participating child, submit miles to the coach, and be able access to resources and the eStore.  </a:t>
            </a:r>
            <a:endParaRPr>
              <a:solidFill>
                <a:schemeClr val="dk1"/>
              </a:solidFill>
            </a:endParaRPr>
          </a:p>
        </p:txBody>
      </p:sp>
      <p:sp>
        <p:nvSpPr>
          <p:cNvPr id="804" name="Google Shape;804;g16030cac8ce_0_2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16030cac8ce_0_28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7999"/>
              </a:lnSpc>
              <a:spcBef>
                <a:spcPts val="0"/>
              </a:spcBef>
              <a:spcAft>
                <a:spcPts val="0"/>
              </a:spcAft>
              <a:buClr>
                <a:schemeClr val="dk1"/>
              </a:buClr>
              <a:buSzPts val="1400"/>
              <a:buFont typeface="Arial"/>
              <a:buNone/>
            </a:pPr>
            <a:r>
              <a:rPr lang="en">
                <a:solidFill>
                  <a:schemeClr val="dk1"/>
                </a:solidFill>
              </a:rPr>
              <a:t>Student effort can be captured in three different ways. </a:t>
            </a:r>
            <a:endParaRPr>
              <a:solidFill>
                <a:schemeClr val="dk1"/>
              </a:solidFill>
            </a:endParaRPr>
          </a:p>
          <a:p>
            <a:pPr indent="0" lvl="0" marL="0" rtl="0" algn="l">
              <a:lnSpc>
                <a:spcPct val="117999"/>
              </a:lnSpc>
              <a:spcBef>
                <a:spcPts val="0"/>
              </a:spcBef>
              <a:spcAft>
                <a:spcPts val="0"/>
              </a:spcAft>
              <a:buClr>
                <a:schemeClr val="dk1"/>
              </a:buClr>
              <a:buSzPts val="1400"/>
              <a:buFont typeface="Arial"/>
              <a:buNone/>
            </a:pPr>
            <a:r>
              <a:rPr lang="en">
                <a:solidFill>
                  <a:schemeClr val="dk1"/>
                </a:solidFill>
              </a:rPr>
              <a:t>1. Using the Scanner App. Each runner has their own unique ID card with a QR code.  So as they complete laps or minutes of heart-pumping activity you scan their ID card to capture their effort. This data is sent back to your account, credits each runner and updates your data. </a:t>
            </a:r>
            <a:endParaRPr>
              <a:solidFill>
                <a:schemeClr val="dk1"/>
              </a:solidFill>
            </a:endParaRPr>
          </a:p>
          <a:p>
            <a:pPr indent="0" lvl="0" marL="0" rtl="0" algn="l">
              <a:lnSpc>
                <a:spcPct val="117999"/>
              </a:lnSpc>
              <a:spcBef>
                <a:spcPts val="0"/>
              </a:spcBef>
              <a:spcAft>
                <a:spcPts val="0"/>
              </a:spcAft>
              <a:buClr>
                <a:schemeClr val="dk1"/>
              </a:buClr>
              <a:buSzPts val="1400"/>
              <a:buFont typeface="Arial"/>
              <a:buNone/>
            </a:pPr>
            <a:r>
              <a:rPr lang="en">
                <a:solidFill>
                  <a:schemeClr val="dk1"/>
                </a:solidFill>
              </a:rPr>
              <a:t>2. </a:t>
            </a:r>
            <a:r>
              <a:rPr lang="en">
                <a:solidFill>
                  <a:schemeClr val="dk1"/>
                </a:solidFill>
              </a:rPr>
              <a:t>Manually</a:t>
            </a:r>
            <a:r>
              <a:rPr lang="en">
                <a:solidFill>
                  <a:schemeClr val="dk1"/>
                </a:solidFill>
              </a:rPr>
              <a:t> Add laps or minutes of activity. This is a great way to capture indoor brain breaks and MVPA during PE class.  </a:t>
            </a:r>
            <a:endParaRPr>
              <a:solidFill>
                <a:schemeClr val="dk1"/>
              </a:solidFill>
            </a:endParaRPr>
          </a:p>
          <a:p>
            <a:pPr indent="0" lvl="0" marL="0" rtl="0" algn="l">
              <a:lnSpc>
                <a:spcPct val="117999"/>
              </a:lnSpc>
              <a:spcBef>
                <a:spcPts val="0"/>
              </a:spcBef>
              <a:spcAft>
                <a:spcPts val="0"/>
              </a:spcAft>
              <a:buClr>
                <a:schemeClr val="dk1"/>
              </a:buClr>
              <a:buSzPts val="1400"/>
              <a:buFont typeface="Arial"/>
              <a:buNone/>
            </a:pPr>
            <a:r>
              <a:rPr lang="en">
                <a:solidFill>
                  <a:schemeClr val="dk1"/>
                </a:solidFill>
              </a:rPr>
              <a:t>3. If you choose to invite parents they can follow their child’s progress and submit miles for coach approval. Keep in mind the parent piece is optional, you get to decide to include parents or not when you roster your students. </a:t>
            </a:r>
            <a:endParaRPr>
              <a:solidFill>
                <a:schemeClr val="dk1"/>
              </a:solidFill>
            </a:endParaRPr>
          </a:p>
          <a:p>
            <a:pPr indent="0" lvl="0" marL="0" rtl="0" algn="l">
              <a:spcBef>
                <a:spcPts val="0"/>
              </a:spcBef>
              <a:spcAft>
                <a:spcPts val="0"/>
              </a:spcAft>
              <a:buNone/>
            </a:pPr>
            <a:r>
              <a:t/>
            </a:r>
            <a:endParaRPr/>
          </a:p>
        </p:txBody>
      </p:sp>
      <p:sp>
        <p:nvSpPr>
          <p:cNvPr id="825" name="Google Shape;825;g16030cac8ce_0_2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g16030cac8ce_0_26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It’s essential you set your lap distance within your account. Every school’s space is different. </a:t>
            </a:r>
            <a:endParaRPr/>
          </a:p>
          <a:p>
            <a:pPr indent="0" lvl="0" marL="0" rtl="0" algn="l">
              <a:spcBef>
                <a:spcPts val="0"/>
              </a:spcBef>
              <a:spcAft>
                <a:spcPts val="0"/>
              </a:spcAft>
              <a:buNone/>
            </a:pPr>
            <a:r>
              <a:rPr lang="en"/>
              <a:t>Your track may be a field marked with four cones or a more defined space. </a:t>
            </a:r>
            <a:endParaRPr/>
          </a:p>
          <a:p>
            <a:pPr indent="0" lvl="0" marL="0" rtl="0" algn="l">
              <a:spcBef>
                <a:spcPts val="0"/>
              </a:spcBef>
              <a:spcAft>
                <a:spcPts val="0"/>
              </a:spcAft>
              <a:buNone/>
            </a:pPr>
            <a:r>
              <a:rPr lang="en"/>
              <a:t>How many laps does it take to equal a mile? </a:t>
            </a:r>
            <a:endParaRPr/>
          </a:p>
          <a:p>
            <a:pPr indent="0" lvl="0" marL="0" rtl="0" algn="l">
              <a:spcBef>
                <a:spcPts val="0"/>
              </a:spcBef>
              <a:spcAft>
                <a:spcPts val="0"/>
              </a:spcAft>
              <a:buNone/>
            </a:pPr>
            <a:r>
              <a:rPr lang="en"/>
              <a:t>Once you set this in your account -- your tracks and activities show up in the scanner app and that’s how it </a:t>
            </a:r>
            <a:r>
              <a:rPr lang="en"/>
              <a:t>knows what to create each student. </a:t>
            </a:r>
            <a:endParaRPr/>
          </a:p>
        </p:txBody>
      </p:sp>
      <p:sp>
        <p:nvSpPr>
          <p:cNvPr id="843" name="Google Shape;843;g16030cac8ce_0_2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16030cac8ce_0_1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i="1" sz="800">
              <a:solidFill>
                <a:schemeClr val="dk1"/>
              </a:solidFill>
            </a:endParaRPr>
          </a:p>
          <a:p>
            <a:pPr indent="0" lvl="0" marL="0" rtl="0" algn="l">
              <a:spcBef>
                <a:spcPts val="0"/>
              </a:spcBef>
              <a:spcAft>
                <a:spcPts val="0"/>
              </a:spcAft>
              <a:buClr>
                <a:schemeClr val="dk1"/>
              </a:buClr>
              <a:buSzPts val="1100"/>
              <a:buFont typeface="Arial"/>
              <a:buNone/>
            </a:pPr>
            <a:r>
              <a:rPr lang="en" sz="1300"/>
              <a:t>The scanner app is simple to use:</a:t>
            </a:r>
            <a:endParaRPr sz="1300"/>
          </a:p>
          <a:p>
            <a:pPr indent="-311150" lvl="0" marL="457200" rtl="0" algn="l">
              <a:spcBef>
                <a:spcPts val="0"/>
              </a:spcBef>
              <a:spcAft>
                <a:spcPts val="0"/>
              </a:spcAft>
              <a:buSzPts val="1300"/>
              <a:buAutoNum type="arabicPeriod"/>
            </a:pPr>
            <a:r>
              <a:rPr lang="en" sz="1300"/>
              <a:t>Log in and choose your run club -- click run. Both of these steps you either need WiFi or cellular service. </a:t>
            </a:r>
            <a:endParaRPr sz="1300"/>
          </a:p>
          <a:p>
            <a:pPr indent="-311150" lvl="1" marL="914400" rtl="0" algn="l">
              <a:spcBef>
                <a:spcPts val="0"/>
              </a:spcBef>
              <a:spcAft>
                <a:spcPts val="0"/>
              </a:spcAft>
              <a:buSzPts val="1300"/>
              <a:buAutoNum type="alphaLcPeriod"/>
            </a:pPr>
            <a:r>
              <a:rPr lang="en" sz="1300"/>
              <a:t>Now you can take your device anywhere you need to scan ID cards. </a:t>
            </a:r>
            <a:endParaRPr sz="1300"/>
          </a:p>
          <a:p>
            <a:pPr indent="-311150" lvl="0" marL="457200" rtl="0" algn="l">
              <a:spcBef>
                <a:spcPts val="0"/>
              </a:spcBef>
              <a:spcAft>
                <a:spcPts val="0"/>
              </a:spcAft>
              <a:buSzPts val="1300"/>
              <a:buAutoNum type="arabicPeriod"/>
            </a:pPr>
            <a:r>
              <a:rPr lang="en" sz="1300"/>
              <a:t>Then you see your tracks and activity page, choose the track or activity and click Run. </a:t>
            </a:r>
            <a:endParaRPr sz="1300"/>
          </a:p>
          <a:p>
            <a:pPr indent="-311150" lvl="0" marL="457200" rtl="0" algn="l">
              <a:spcBef>
                <a:spcPts val="0"/>
              </a:spcBef>
              <a:spcAft>
                <a:spcPts val="0"/>
              </a:spcAft>
              <a:buSzPts val="1300"/>
              <a:buAutoNum type="arabicPeriod"/>
            </a:pPr>
            <a:r>
              <a:rPr lang="en" sz="1300"/>
              <a:t>Click Start Live Scanning</a:t>
            </a:r>
            <a:endParaRPr sz="1300"/>
          </a:p>
          <a:p>
            <a:pPr indent="-311150" lvl="0" marL="457200" rtl="0" algn="l">
              <a:spcBef>
                <a:spcPts val="0"/>
              </a:spcBef>
              <a:spcAft>
                <a:spcPts val="0"/>
              </a:spcAft>
              <a:buSzPts val="1300"/>
              <a:buAutoNum type="arabicPeriod"/>
            </a:pPr>
            <a:r>
              <a:rPr lang="en" sz="1300"/>
              <a:t>Kids take off and scan their ID card for every lap they complete</a:t>
            </a:r>
            <a:endParaRPr sz="1300"/>
          </a:p>
          <a:p>
            <a:pPr indent="0" lvl="0" marL="0" rtl="0" algn="l">
              <a:spcBef>
                <a:spcPts val="0"/>
              </a:spcBef>
              <a:spcAft>
                <a:spcPts val="0"/>
              </a:spcAft>
              <a:buNone/>
            </a:pPr>
            <a:r>
              <a:t/>
            </a:r>
            <a:endParaRPr sz="1300"/>
          </a:p>
        </p:txBody>
      </p:sp>
      <p:sp>
        <p:nvSpPr>
          <p:cNvPr id="862" name="Google Shape;862;g16030cac8ce_0_12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g16030cac8ce_0_1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i="1" sz="800">
              <a:solidFill>
                <a:schemeClr val="dk1"/>
              </a:solidFill>
            </a:endParaRPr>
          </a:p>
          <a:p>
            <a:pPr indent="-311150" lvl="0" marL="457200" rtl="0" algn="l">
              <a:spcBef>
                <a:spcPts val="0"/>
              </a:spcBef>
              <a:spcAft>
                <a:spcPts val="0"/>
              </a:spcAft>
              <a:buClr>
                <a:schemeClr val="dk1"/>
              </a:buClr>
              <a:buSzPts val="1300"/>
              <a:buAutoNum type="arabicPeriod"/>
            </a:pPr>
            <a:r>
              <a:rPr lang="en" sz="1300">
                <a:solidFill>
                  <a:schemeClr val="dk1"/>
                </a:solidFill>
              </a:rPr>
              <a:t>When you are done -- click Stop Live Scanning</a:t>
            </a:r>
            <a:endParaRPr sz="1300">
              <a:solidFill>
                <a:schemeClr val="dk1"/>
              </a:solidFill>
            </a:endParaRPr>
          </a:p>
          <a:p>
            <a:pPr indent="-311150" lvl="0" marL="457200" rtl="0" algn="l">
              <a:spcBef>
                <a:spcPts val="0"/>
              </a:spcBef>
              <a:spcAft>
                <a:spcPts val="0"/>
              </a:spcAft>
              <a:buClr>
                <a:schemeClr val="dk1"/>
              </a:buClr>
              <a:buSzPts val="1300"/>
              <a:buAutoNum type="arabicPeriod"/>
            </a:pPr>
            <a:r>
              <a:rPr lang="en" sz="1300">
                <a:solidFill>
                  <a:schemeClr val="dk1"/>
                </a:solidFill>
              </a:rPr>
              <a:t>Then click Finish and Sync! </a:t>
            </a:r>
            <a:endParaRPr sz="1300">
              <a:solidFill>
                <a:schemeClr val="dk1"/>
              </a:solidFill>
            </a:endParaRPr>
          </a:p>
          <a:p>
            <a:pPr indent="-311150" lvl="0" marL="457200" rtl="0" algn="l">
              <a:spcBef>
                <a:spcPts val="0"/>
              </a:spcBef>
              <a:spcAft>
                <a:spcPts val="0"/>
              </a:spcAft>
              <a:buClr>
                <a:schemeClr val="dk1"/>
              </a:buClr>
              <a:buSzPts val="1300"/>
              <a:buAutoNum type="arabicPeriod"/>
            </a:pPr>
            <a:r>
              <a:rPr lang="en" sz="1300">
                <a:solidFill>
                  <a:schemeClr val="dk1"/>
                </a:solidFill>
              </a:rPr>
              <a:t>Wait for the green checkmark</a:t>
            </a:r>
            <a:endParaRPr sz="1300">
              <a:solidFill>
                <a:schemeClr val="dk1"/>
              </a:solidFill>
            </a:endParaRPr>
          </a:p>
          <a:p>
            <a:pPr indent="0" lvl="0" marL="0" rtl="0" algn="l">
              <a:spcBef>
                <a:spcPts val="0"/>
              </a:spcBef>
              <a:spcAft>
                <a:spcPts val="0"/>
              </a:spcAft>
              <a:buClr>
                <a:schemeClr val="dk1"/>
              </a:buClr>
              <a:buSzPts val="1100"/>
              <a:buFont typeface="Arial"/>
              <a:buNone/>
            </a:pPr>
            <a:r>
              <a:t/>
            </a:r>
            <a:endParaRPr sz="1300">
              <a:solidFill>
                <a:schemeClr val="dk1"/>
              </a:solidFill>
            </a:endParaRPr>
          </a:p>
          <a:p>
            <a:pPr indent="0" lvl="0" marL="0" rtl="0" algn="l">
              <a:spcBef>
                <a:spcPts val="0"/>
              </a:spcBef>
              <a:spcAft>
                <a:spcPts val="0"/>
              </a:spcAft>
              <a:buClr>
                <a:schemeClr val="dk1"/>
              </a:buClr>
              <a:buSzPts val="1100"/>
              <a:buFont typeface="Arial"/>
              <a:buNone/>
            </a:pPr>
            <a:r>
              <a:rPr lang="en" sz="1300">
                <a:solidFill>
                  <a:schemeClr val="dk1"/>
                </a:solidFill>
              </a:rPr>
              <a:t>If you ever get a failed sync it’s in your log history on the tracks and activity page and these can be resubmitted. </a:t>
            </a:r>
            <a:endParaRPr sz="1300">
              <a:solidFill>
                <a:schemeClr val="dk1"/>
              </a:solidFill>
            </a:endParaRPr>
          </a:p>
          <a:p>
            <a:pPr indent="0" lvl="0" marL="0" rtl="0" algn="l">
              <a:spcBef>
                <a:spcPts val="0"/>
              </a:spcBef>
              <a:spcAft>
                <a:spcPts val="0"/>
              </a:spcAft>
              <a:buClr>
                <a:schemeClr val="dk1"/>
              </a:buClr>
              <a:buSzPts val="1100"/>
              <a:buFont typeface="Arial"/>
              <a:buNone/>
            </a:pPr>
            <a:r>
              <a:t/>
            </a:r>
            <a:endParaRPr sz="1300"/>
          </a:p>
        </p:txBody>
      </p:sp>
      <p:sp>
        <p:nvSpPr>
          <p:cNvPr id="880" name="Google Shape;880;g16030cac8ce_0_12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g16030cac8ce_0_30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rPr>
              <a:t>The last two features I will point out --  one is the Reporting feature. This can help you celebrate your schools’ success and help build community around physical activity.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We have 6 reports you can pull as well as the quick data on your dashboard you can use to celebrate your school and runner’s success.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We highly suggest you create a visual spot, like a bulletin board, so everyone that walks by gets updated, celebrates, it draws curiousty.  You can share celebrations on announcements, social media, class dogo, school newsletters and website. </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 </a:t>
            </a:r>
            <a:endParaRPr sz="1200">
              <a:solidFill>
                <a:schemeClr val="dk1"/>
              </a:solidFill>
            </a:endParaRPr>
          </a:p>
          <a:p>
            <a:pPr indent="0" lvl="0" marL="0" rtl="0" algn="l">
              <a:spcBef>
                <a:spcPts val="0"/>
              </a:spcBef>
              <a:spcAft>
                <a:spcPts val="0"/>
              </a:spcAft>
              <a:buClr>
                <a:schemeClr val="dk1"/>
              </a:buClr>
              <a:buSzPts val="1100"/>
              <a:buFont typeface="Arial"/>
              <a:buNone/>
            </a:pPr>
            <a:r>
              <a:rPr i="1" lang="en">
                <a:solidFill>
                  <a:schemeClr val="dk1"/>
                </a:solidFill>
              </a:rPr>
              <a:t> So spread the word and make the results visible.   </a:t>
            </a:r>
            <a:r>
              <a:rPr b="1" i="1" lang="en">
                <a:solidFill>
                  <a:schemeClr val="dk1"/>
                </a:solidFill>
              </a:rPr>
              <a:t>This helps students feel a part of something bigger and helps them to stay motivated, plus can builds buy-in for physical activity and physical education. </a:t>
            </a:r>
            <a:endParaRPr b="1" i="1">
              <a:solidFill>
                <a:schemeClr val="dk1"/>
              </a:solidFill>
            </a:endParaRPr>
          </a:p>
          <a:p>
            <a:pPr indent="0" lvl="0" marL="0" rtl="0" algn="l">
              <a:spcBef>
                <a:spcPts val="0"/>
              </a:spcBef>
              <a:spcAft>
                <a:spcPts val="0"/>
              </a:spcAft>
              <a:buNone/>
            </a:pPr>
            <a:r>
              <a:t/>
            </a:r>
            <a:endParaRPr/>
          </a:p>
        </p:txBody>
      </p:sp>
      <p:sp>
        <p:nvSpPr>
          <p:cNvPr id="898" name="Google Shape;898;g16030cac8ce_0_3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16030cac8ce_0_1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The Marathon Kids program uses running to get kids active.  </a:t>
            </a:r>
            <a:r>
              <a:rPr lang="en">
                <a:solidFill>
                  <a:schemeClr val="dk1"/>
                </a:solidFill>
              </a:rPr>
              <a:t>What you will hear today is FREE!! </a:t>
            </a:r>
            <a:endParaRPr/>
          </a:p>
        </p:txBody>
      </p:sp>
      <p:sp>
        <p:nvSpPr>
          <p:cNvPr id="609" name="Google Shape;609;g16030cac8ce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g16030cac8ce_0_25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Another way to keep kids updated is with the Participant Dashboard. </a:t>
            </a:r>
            <a:endParaRPr i="1">
              <a:solidFill>
                <a:schemeClr val="dk1"/>
              </a:solidFill>
            </a:endParaRPr>
          </a:p>
          <a:p>
            <a:pPr indent="0" lvl="0" marL="0" rtl="0" algn="l">
              <a:spcBef>
                <a:spcPts val="0"/>
              </a:spcBef>
              <a:spcAft>
                <a:spcPts val="0"/>
              </a:spcAft>
              <a:buClr>
                <a:schemeClr val="dk1"/>
              </a:buClr>
              <a:buSzPts val="1100"/>
              <a:buFont typeface="Arial"/>
              <a:buNone/>
            </a:pPr>
            <a:r>
              <a:t/>
            </a:r>
            <a:endParaRPr i="1">
              <a:solidFill>
                <a:schemeClr val="dk1"/>
              </a:solidFill>
            </a:endParaRPr>
          </a:p>
          <a:p>
            <a:pPr indent="0" lvl="0" marL="0" rtl="0" algn="l">
              <a:lnSpc>
                <a:spcPct val="117999"/>
              </a:lnSpc>
              <a:spcBef>
                <a:spcPts val="0"/>
              </a:spcBef>
              <a:spcAft>
                <a:spcPts val="0"/>
              </a:spcAft>
              <a:buClr>
                <a:schemeClr val="dk1"/>
              </a:buClr>
              <a:buSzPts val="1100"/>
              <a:buFont typeface="Arial"/>
              <a:buNone/>
            </a:pPr>
            <a:r>
              <a:rPr lang="en">
                <a:solidFill>
                  <a:schemeClr val="dk1"/>
                </a:solidFill>
              </a:rPr>
              <a:t>Kids click I am Runner. Then scan their ID card with the device camera and their very own dashboard appears! If you give students a copy of their ID card they can check this from home and can’t cheat by having their ID. </a:t>
            </a:r>
            <a:endParaRPr i="1">
              <a:solidFill>
                <a:schemeClr val="dk1"/>
              </a:solidFill>
            </a:endParaRPr>
          </a:p>
          <a:p>
            <a:pPr indent="0" lvl="0" marL="0" rtl="0" algn="l">
              <a:lnSpc>
                <a:spcPct val="117999"/>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921" name="Google Shape;921;g16030cac8ce_0_2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g16030cac8ce_0_35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Reward as you wish.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Marathon Kids sends you a free welcome packet with a set of stickers for 100 kids in the event you’d like to use those for the ID cards but they have dog tags, drawstring bags, coach gear and other t-shirts in their store which you can access from your account.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also provide two types of certificates within your account you can print for your students.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933" name="Google Shape;933;g16030cac8ce_0_3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g16030cac8ce_0_36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400"/>
              <a:buFont typeface="Arial"/>
              <a:buNone/>
            </a:pPr>
            <a:r>
              <a:t/>
            </a:r>
            <a:endParaRPr sz="1200">
              <a:solidFill>
                <a:schemeClr val="dk1"/>
              </a:solidFill>
              <a:latin typeface="Arial"/>
              <a:ea typeface="Arial"/>
              <a:cs typeface="Arial"/>
              <a:sym typeface="Arial"/>
            </a:endParaRPr>
          </a:p>
          <a:p>
            <a:pPr indent="0" lvl="0" marL="0" rtl="0" algn="l">
              <a:spcBef>
                <a:spcPts val="0"/>
              </a:spcBef>
              <a:spcAft>
                <a:spcPts val="0"/>
              </a:spcAft>
              <a:buClr>
                <a:schemeClr val="dk1"/>
              </a:buClr>
              <a:buSzPts val="1400"/>
              <a:buFont typeface="Arial"/>
              <a:buNone/>
            </a:pPr>
            <a:r>
              <a:t/>
            </a:r>
            <a:endParaRPr sz="1200">
              <a:solidFill>
                <a:schemeClr val="dk1"/>
              </a:solidFill>
              <a:latin typeface="Arial"/>
              <a:ea typeface="Arial"/>
              <a:cs typeface="Arial"/>
              <a:sym typeface="Arial"/>
            </a:endParaRPr>
          </a:p>
          <a:p>
            <a:pPr indent="0" lvl="0" marL="0" rtl="0" algn="l">
              <a:lnSpc>
                <a:spcPct val="117999"/>
              </a:lnSpc>
              <a:spcBef>
                <a:spcPts val="0"/>
              </a:spcBef>
              <a:spcAft>
                <a:spcPts val="0"/>
              </a:spcAft>
              <a:buSzPts val="1400"/>
              <a:buNone/>
            </a:pPr>
            <a:r>
              <a:t/>
            </a:r>
            <a:endParaRPr sz="1200">
              <a:solidFill>
                <a:schemeClr val="dk1"/>
              </a:solidFill>
              <a:latin typeface="Arial"/>
              <a:ea typeface="Arial"/>
              <a:cs typeface="Arial"/>
              <a:sym typeface="Arial"/>
            </a:endParaRPr>
          </a:p>
        </p:txBody>
      </p:sp>
      <p:sp>
        <p:nvSpPr>
          <p:cNvPr id="947" name="Google Shape;947;g16030cac8ce_0_3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g16030cac8ce_0_10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7999"/>
              </a:lnSpc>
              <a:spcBef>
                <a:spcPts val="0"/>
              </a:spcBef>
              <a:spcAft>
                <a:spcPts val="0"/>
              </a:spcAft>
              <a:buNone/>
            </a:pPr>
            <a:r>
              <a:t/>
            </a:r>
            <a:endParaRPr i="1">
              <a:solidFill>
                <a:schemeClr val="dk1"/>
              </a:solidFill>
            </a:endParaRPr>
          </a:p>
        </p:txBody>
      </p:sp>
      <p:sp>
        <p:nvSpPr>
          <p:cNvPr id="952" name="Google Shape;952;g16030cac8ce_0_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g16030cac8ce_0_36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g16030cac8ce_0_3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g16030cac8ce_0_38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And the last feature -- Marathon Kids has an eStore. All registered schools will receive a free welcome packet which includes a start set of sticker based rewards and our Hall of Fame poster kids can sign.  You also have the option to purchase coach gear or premium incentives. Anyone with a Marathon Kids account, including parents, have access to the eStore. </a:t>
            </a:r>
            <a:endParaRPr>
              <a:solidFill>
                <a:schemeClr val="dk1"/>
              </a:solidFill>
            </a:endParaRPr>
          </a:p>
          <a:p>
            <a:pPr indent="0" lvl="0" marL="0" rtl="0" algn="l">
              <a:spcBef>
                <a:spcPts val="0"/>
              </a:spcBef>
              <a:spcAft>
                <a:spcPts val="0"/>
              </a:spcAft>
              <a:buNone/>
            </a:pPr>
            <a:r>
              <a:t/>
            </a:r>
            <a:endParaRPr/>
          </a:p>
        </p:txBody>
      </p:sp>
      <p:sp>
        <p:nvSpPr>
          <p:cNvPr id="987" name="Google Shape;987;g16030cac8ce_0_3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 name="Shape 1005"/>
        <p:cNvGrpSpPr/>
        <p:nvPr/>
      </p:nvGrpSpPr>
      <p:grpSpPr>
        <a:xfrm>
          <a:off x="0" y="0"/>
          <a:ext cx="0" cy="0"/>
          <a:chOff x="0" y="0"/>
          <a:chExt cx="0" cy="0"/>
        </a:xfrm>
      </p:grpSpPr>
      <p:sp>
        <p:nvSpPr>
          <p:cNvPr id="1006" name="Google Shape;1006;g16030cac8ce_0_24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7" name="Google Shape;1007;g16030cac8ce_0_24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g16030cac8ce_0_1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When you return to campus.  If you have volunteers helping you, they will need to download the Marathon Kids app. They do not need login credentials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They will select “scan only” or “join a live session” .  </a:t>
            </a:r>
            <a:endParaRPr i="1"/>
          </a:p>
        </p:txBody>
      </p:sp>
      <p:sp>
        <p:nvSpPr>
          <p:cNvPr id="1012" name="Google Shape;1012;g16030cac8ce_0_12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16030cac8ce_0_3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Marathon Kids provides </a:t>
            </a:r>
            <a:r>
              <a:rPr lang="en">
                <a:solidFill>
                  <a:schemeClr val="dk1"/>
                </a:solidFill>
                <a:highlight>
                  <a:schemeClr val="lt1"/>
                </a:highlight>
                <a:latin typeface="Calibri"/>
                <a:ea typeface="Calibri"/>
                <a:cs typeface="Calibri"/>
                <a:sym typeface="Calibri"/>
              </a:rPr>
              <a:t>physical activity program that includes a digital platform to tracks all types of physical activity. </a:t>
            </a:r>
            <a:endParaRPr>
              <a:solidFill>
                <a:schemeClr val="dk1"/>
              </a:solidFill>
              <a:highlight>
                <a:schemeClr val="lt1"/>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chemeClr val="dk1"/>
              </a:solidFill>
              <a:highlight>
                <a:schemeClr val="lt1"/>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a:solidFill>
                  <a:schemeClr val="dk1"/>
                </a:solidFill>
                <a:highlight>
                  <a:schemeClr val="lt1"/>
                </a:highlight>
                <a:latin typeface="Calibri"/>
                <a:ea typeface="Calibri"/>
                <a:cs typeface="Calibri"/>
                <a:sym typeface="Calibri"/>
              </a:rPr>
              <a:t>So running, walking and minutes of any type of heart pumping exercise count towards mileage!  Little by little laps turn into miles and miles turn into marathons.  Marathon Kids</a:t>
            </a:r>
            <a:r>
              <a:rPr lang="en">
                <a:solidFill>
                  <a:schemeClr val="dk1"/>
                </a:solidFill>
                <a:highlight>
                  <a:schemeClr val="lt1"/>
                </a:highlight>
                <a:latin typeface="Calibri"/>
                <a:ea typeface="Calibri"/>
                <a:cs typeface="Calibri"/>
                <a:sym typeface="Calibri"/>
              </a:rPr>
              <a:t> encouraged self-paced movement. </a:t>
            </a:r>
            <a:endParaRPr>
              <a:solidFill>
                <a:schemeClr val="dk1"/>
              </a:solidFill>
              <a:highlight>
                <a:schemeClr val="lt1"/>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chemeClr val="dk1"/>
              </a:solidFill>
              <a:highlight>
                <a:schemeClr val="lt1"/>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a:solidFill>
                  <a:schemeClr val="dk1"/>
                </a:solidFill>
                <a:highlight>
                  <a:schemeClr val="lt1"/>
                </a:highlight>
                <a:latin typeface="Calibri"/>
                <a:ea typeface="Calibri"/>
                <a:cs typeface="Calibri"/>
                <a:sym typeface="Calibri"/>
              </a:rPr>
              <a:t>Every 5 minutes of heart-pumping exercise as a .25 of a mile.  So 20 minutes equals a mile! There’s flexibility in the type of activity kids can do to earn miles. </a:t>
            </a:r>
            <a:endParaRPr>
              <a:solidFill>
                <a:schemeClr val="dk1"/>
              </a:solidFill>
            </a:endParaRPr>
          </a:p>
          <a:p>
            <a:pPr indent="0" lvl="0" marL="0" rtl="0" algn="l">
              <a:spcBef>
                <a:spcPts val="0"/>
              </a:spcBef>
              <a:spcAft>
                <a:spcPts val="0"/>
              </a:spcAft>
              <a:buNone/>
            </a:pPr>
            <a:r>
              <a:t/>
            </a:r>
            <a:endParaRPr/>
          </a:p>
        </p:txBody>
      </p:sp>
      <p:sp>
        <p:nvSpPr>
          <p:cNvPr id="626" name="Google Shape;626;g16030cac8ce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16030cac8ce_0_5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program is built on 6 pillars that naturally happen </a:t>
            </a:r>
            <a:r>
              <a:rPr lang="en"/>
              <a:t>throughout the program whether you realize it or not. </a:t>
            </a:r>
            <a:endParaRPr/>
          </a:p>
          <a:p>
            <a:pPr indent="0" lvl="0" marL="0" rtl="0" algn="l">
              <a:spcBef>
                <a:spcPts val="0"/>
              </a:spcBef>
              <a:spcAft>
                <a:spcPts val="0"/>
              </a:spcAft>
              <a:buNone/>
            </a:pPr>
            <a:r>
              <a:rPr lang="en"/>
              <a:t>The pillars strength and support growing kids self-efficacy (belief that they can achieve), self-confidence, and to create a team atmosphere and community around physical activity. </a:t>
            </a:r>
            <a:endParaRPr/>
          </a:p>
        </p:txBody>
      </p:sp>
      <p:sp>
        <p:nvSpPr>
          <p:cNvPr id="644" name="Google Shape;644;g16030cac8ce_0_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16030cac8ce_0_12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Marathon Kids is a customizable.  There’s different ways to implement the program. That’s the beauty of the program and digital platform,  there’s no 2 schools exactly alike so customize the program to meet your needs. REVIEW options above with group. </a:t>
            </a:r>
            <a:endParaRPr>
              <a:solidFill>
                <a:schemeClr val="dk1"/>
              </a:solidFill>
            </a:endParaRPr>
          </a:p>
          <a:p>
            <a:pPr indent="0" lvl="0" marL="0" rtl="0" algn="l">
              <a:spcBef>
                <a:spcPts val="0"/>
              </a:spcBef>
              <a:spcAft>
                <a:spcPts val="0"/>
              </a:spcAft>
              <a:buNone/>
            </a:pPr>
            <a:r>
              <a:t/>
            </a:r>
            <a:endParaRPr/>
          </a:p>
        </p:txBody>
      </p:sp>
      <p:sp>
        <p:nvSpPr>
          <p:cNvPr id="668" name="Google Shape;668;g16030cac8ce_0_1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16030cac8ce_0_156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the beginning of your season with Marathon Kids set a goal and establish a space where you can post updates and data! This resource can be found in the Resource Library within your account. MARATHON KIDS needs your help to reach 4.5 million miles! To set your club or school milage goal (read formula)</a:t>
            </a:r>
            <a:endParaRPr/>
          </a:p>
        </p:txBody>
      </p:sp>
      <p:sp>
        <p:nvSpPr>
          <p:cNvPr id="700" name="Google Shape;700;g16030cac8ce_0_15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16030cac8ce_0_2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0" name="Google Shape;710;g16030cac8ce_0_2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Whether your Marathon Kids program has  10 kids or 1,000 you are a team all trying to collectively reach your goal. </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So if we look at Anna Lopez in 5th grade - she has 19  miles.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Those count towards her total miles. But Anna is in Mrs. Lane’s class </a:t>
            </a:r>
            <a:endParaRPr/>
          </a:p>
          <a:p>
            <a:pPr indent="0" lvl="0" marL="0" rtl="0" algn="l">
              <a:spcBef>
                <a:spcPts val="0"/>
              </a:spcBef>
              <a:spcAft>
                <a:spcPts val="0"/>
              </a:spcAft>
              <a:buNone/>
            </a:pPr>
            <a:r>
              <a:rPr lang="en"/>
              <a:t>That class has 70 miles -- Anna a contributing participant along with all the kids in Mrs. Lane’s class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Then we look at 5th grade - Anna is in 5th grade. </a:t>
            </a:r>
            <a:endParaRPr/>
          </a:p>
          <a:p>
            <a:pPr indent="0" lvl="0" marL="0" rtl="0" algn="l">
              <a:spcBef>
                <a:spcPts val="0"/>
              </a:spcBef>
              <a:spcAft>
                <a:spcPts val="0"/>
              </a:spcAft>
              <a:buNone/>
            </a:pPr>
            <a:r>
              <a:rPr lang="en"/>
              <a:t>She is helping that 5th grade total mileage grow</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Anna is a participating member of Bush Elementary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Bush Elementary is participating with Marathon Kids!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16030cac8ce_0_224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400"/>
              <a:buFont typeface="Arial"/>
              <a:buNone/>
            </a:pPr>
            <a:r>
              <a:t/>
            </a:r>
            <a:endParaRPr sz="1200">
              <a:solidFill>
                <a:schemeClr val="dk1"/>
              </a:solidFill>
              <a:latin typeface="Arial"/>
              <a:ea typeface="Arial"/>
              <a:cs typeface="Arial"/>
              <a:sym typeface="Arial"/>
            </a:endParaRPr>
          </a:p>
          <a:p>
            <a:pPr indent="0" lvl="0" marL="0" rtl="0" algn="l">
              <a:spcBef>
                <a:spcPts val="0"/>
              </a:spcBef>
              <a:spcAft>
                <a:spcPts val="0"/>
              </a:spcAft>
              <a:buClr>
                <a:schemeClr val="dk1"/>
              </a:buClr>
              <a:buSzPts val="1400"/>
              <a:buFont typeface="Arial"/>
              <a:buNone/>
            </a:pPr>
            <a:r>
              <a:t/>
            </a:r>
            <a:endParaRPr sz="1200">
              <a:solidFill>
                <a:schemeClr val="dk1"/>
              </a:solidFill>
              <a:latin typeface="Arial"/>
              <a:ea typeface="Arial"/>
              <a:cs typeface="Arial"/>
              <a:sym typeface="Arial"/>
            </a:endParaRPr>
          </a:p>
          <a:p>
            <a:pPr indent="0" lvl="0" marL="0" rtl="0" algn="l">
              <a:lnSpc>
                <a:spcPct val="117999"/>
              </a:lnSpc>
              <a:spcBef>
                <a:spcPts val="0"/>
              </a:spcBef>
              <a:spcAft>
                <a:spcPts val="0"/>
              </a:spcAft>
              <a:buSzPts val="1400"/>
              <a:buNone/>
            </a:pPr>
            <a:r>
              <a:t/>
            </a:r>
            <a:endParaRPr sz="1200">
              <a:solidFill>
                <a:schemeClr val="dk1"/>
              </a:solidFill>
              <a:latin typeface="Arial"/>
              <a:ea typeface="Arial"/>
              <a:cs typeface="Arial"/>
              <a:sym typeface="Arial"/>
            </a:endParaRPr>
          </a:p>
        </p:txBody>
      </p:sp>
      <p:sp>
        <p:nvSpPr>
          <p:cNvPr id="731" name="Google Shape;731;g16030cac8ce_0_22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16030cac8ce_0_7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7999"/>
              </a:lnSpc>
              <a:spcBef>
                <a:spcPts val="0"/>
              </a:spcBef>
              <a:spcAft>
                <a:spcPts val="0"/>
              </a:spcAft>
              <a:buClr>
                <a:schemeClr val="dk1"/>
              </a:buClr>
              <a:buSzPts val="1400"/>
              <a:buFont typeface="Arial"/>
              <a:buNone/>
            </a:pPr>
            <a:r>
              <a:rPr lang="en">
                <a:solidFill>
                  <a:schemeClr val="dk1"/>
                </a:solidFill>
              </a:rPr>
              <a:t>Let’s track those laps and miles with t</a:t>
            </a:r>
            <a:r>
              <a:rPr lang="en">
                <a:solidFill>
                  <a:schemeClr val="dk1"/>
                </a:solidFill>
              </a:rPr>
              <a:t>ools that work together! </a:t>
            </a:r>
            <a:endParaRPr>
              <a:solidFill>
                <a:schemeClr val="dk1"/>
              </a:solidFill>
            </a:endParaRPr>
          </a:p>
          <a:p>
            <a:pPr indent="0" lvl="0" marL="0" rtl="0" algn="l">
              <a:lnSpc>
                <a:spcPct val="117999"/>
              </a:lnSpc>
              <a:spcBef>
                <a:spcPts val="0"/>
              </a:spcBef>
              <a:spcAft>
                <a:spcPts val="0"/>
              </a:spcAft>
              <a:buClr>
                <a:schemeClr val="dk1"/>
              </a:buClr>
              <a:buSzPts val="1400"/>
              <a:buFont typeface="Arial"/>
              <a:buNone/>
            </a:pPr>
            <a:r>
              <a:t/>
            </a:r>
            <a:endParaRPr>
              <a:solidFill>
                <a:schemeClr val="dk1"/>
              </a:solidFill>
            </a:endParaRPr>
          </a:p>
          <a:p>
            <a:pPr indent="0" lvl="1" marL="0" rtl="0" algn="l">
              <a:spcBef>
                <a:spcPts val="0"/>
              </a:spcBef>
              <a:spcAft>
                <a:spcPts val="0"/>
              </a:spcAft>
              <a:buClr>
                <a:schemeClr val="dk1"/>
              </a:buClr>
              <a:buSzPts val="1800"/>
              <a:buFont typeface="Arial"/>
              <a:buNone/>
            </a:pPr>
            <a:r>
              <a:rPr b="1" lang="en" sz="1000">
                <a:solidFill>
                  <a:schemeClr val="dk1"/>
                </a:solidFill>
              </a:rPr>
              <a:t>Marathon Kids is here to support physical activity champions by providing free tools and resources to make your job easier and to get kids moving! </a:t>
            </a:r>
            <a:endParaRPr b="1" sz="1000">
              <a:solidFill>
                <a:schemeClr val="dk1"/>
              </a:solidFill>
            </a:endParaRPr>
          </a:p>
          <a:p>
            <a:pPr indent="0" lvl="1" marL="0" rtl="0" algn="l">
              <a:spcBef>
                <a:spcPts val="0"/>
              </a:spcBef>
              <a:spcAft>
                <a:spcPts val="0"/>
              </a:spcAft>
              <a:buClr>
                <a:srgbClr val="0808B5"/>
              </a:buClr>
              <a:buSzPts val="1800"/>
              <a:buFont typeface="Arial"/>
              <a:buNone/>
            </a:pPr>
            <a:r>
              <a:t/>
            </a:r>
            <a:endParaRPr b="1" sz="1000">
              <a:solidFill>
                <a:schemeClr val="dk1"/>
              </a:solidFill>
            </a:endParaRPr>
          </a:p>
          <a:p>
            <a:pPr indent="0" lvl="1" marL="0" rtl="0" algn="l">
              <a:spcBef>
                <a:spcPts val="0"/>
              </a:spcBef>
              <a:spcAft>
                <a:spcPts val="0"/>
              </a:spcAft>
              <a:buClr>
                <a:schemeClr val="dk1"/>
              </a:buClr>
              <a:buSzPts val="1800"/>
              <a:buFont typeface="Arial"/>
              <a:buNone/>
            </a:pPr>
            <a:r>
              <a:rPr b="1" lang="en" sz="1000">
                <a:solidFill>
                  <a:schemeClr val="dk1"/>
                </a:solidFill>
              </a:rPr>
              <a:t>Let’s talk about the digital platform and some cool features. </a:t>
            </a:r>
            <a:endParaRPr b="1" sz="1000">
              <a:solidFill>
                <a:schemeClr val="dk1"/>
              </a:solidFill>
            </a:endParaRPr>
          </a:p>
          <a:p>
            <a:pPr indent="0" lvl="1" marL="0" rtl="0" algn="l">
              <a:spcBef>
                <a:spcPts val="0"/>
              </a:spcBef>
              <a:spcAft>
                <a:spcPts val="0"/>
              </a:spcAft>
              <a:buClr>
                <a:schemeClr val="dk1"/>
              </a:buClr>
              <a:buSzPts val="1800"/>
              <a:buFont typeface="Arial"/>
              <a:buNone/>
            </a:pPr>
            <a:r>
              <a:t/>
            </a:r>
            <a:endParaRPr b="1" sz="1000">
              <a:solidFill>
                <a:schemeClr val="dk1"/>
              </a:solidFill>
            </a:endParaRPr>
          </a:p>
          <a:p>
            <a:pPr indent="0" lvl="0" marL="0" rtl="0" algn="l">
              <a:lnSpc>
                <a:spcPct val="117999"/>
              </a:lnSpc>
              <a:spcBef>
                <a:spcPts val="0"/>
              </a:spcBef>
              <a:spcAft>
                <a:spcPts val="0"/>
              </a:spcAft>
              <a:buClr>
                <a:schemeClr val="dk1"/>
              </a:buClr>
              <a:buSzPts val="1400"/>
              <a:buFont typeface="Arial"/>
              <a:buNone/>
            </a:pPr>
            <a:r>
              <a:t/>
            </a:r>
            <a:endParaRPr>
              <a:solidFill>
                <a:schemeClr val="dk1"/>
              </a:solidFill>
            </a:endParaRPr>
          </a:p>
          <a:p>
            <a:pPr indent="0" lvl="0" marL="0" rtl="0" algn="l">
              <a:lnSpc>
                <a:spcPct val="117999"/>
              </a:lnSpc>
              <a:spcBef>
                <a:spcPts val="0"/>
              </a:spcBef>
              <a:spcAft>
                <a:spcPts val="0"/>
              </a:spcAft>
              <a:buNone/>
            </a:pPr>
            <a:r>
              <a:t/>
            </a:r>
            <a:endParaRPr/>
          </a:p>
        </p:txBody>
      </p:sp>
      <p:sp>
        <p:nvSpPr>
          <p:cNvPr id="736" name="Google Shape;736;g16030cac8ce_0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6.png"/><Relationship Id="rId3" Type="http://schemas.openxmlformats.org/officeDocument/2006/relationships/image" Target="../media/image38.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5.png"/><Relationship Id="rId3"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5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5.png"/><Relationship Id="rId3"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7.png"/><Relationship Id="rId3" Type="http://schemas.openxmlformats.org/officeDocument/2006/relationships/image" Target="../media/image89.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5.png"/><Relationship Id="rId3"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28.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29" name="Shape 429"/>
        <p:cNvGrpSpPr/>
        <p:nvPr/>
      </p:nvGrpSpPr>
      <p:grpSpPr>
        <a:xfrm>
          <a:off x="0" y="0"/>
          <a:ext cx="0" cy="0"/>
          <a:chOff x="0" y="0"/>
          <a:chExt cx="0" cy="0"/>
        </a:xfrm>
      </p:grpSpPr>
      <p:sp>
        <p:nvSpPr>
          <p:cNvPr id="430" name="Google Shape;430;p104"/>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31" name="Google Shape;431;p10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32" name="Shape 432"/>
        <p:cNvGrpSpPr/>
        <p:nvPr/>
      </p:nvGrpSpPr>
      <p:grpSpPr>
        <a:xfrm>
          <a:off x="0" y="0"/>
          <a:ext cx="0" cy="0"/>
          <a:chOff x="0" y="0"/>
          <a:chExt cx="0" cy="0"/>
        </a:xfrm>
      </p:grpSpPr>
      <p:sp>
        <p:nvSpPr>
          <p:cNvPr id="433" name="Google Shape;433;p10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34" name="Google Shape;434;p105"/>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35" name="Google Shape;435;p10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36" name="Shape 436"/>
        <p:cNvGrpSpPr/>
        <p:nvPr/>
      </p:nvGrpSpPr>
      <p:grpSpPr>
        <a:xfrm>
          <a:off x="0" y="0"/>
          <a:ext cx="0" cy="0"/>
          <a:chOff x="0" y="0"/>
          <a:chExt cx="0" cy="0"/>
        </a:xfrm>
      </p:grpSpPr>
      <p:sp>
        <p:nvSpPr>
          <p:cNvPr id="437" name="Google Shape;437;p10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Custom Layout">
  <p:cSld name="8_Custom Layout">
    <p:spTree>
      <p:nvGrpSpPr>
        <p:cNvPr id="438" name="Shape 438"/>
        <p:cNvGrpSpPr/>
        <p:nvPr/>
      </p:nvGrpSpPr>
      <p:grpSpPr>
        <a:xfrm>
          <a:off x="0" y="0"/>
          <a:ext cx="0" cy="0"/>
          <a:chOff x="0" y="0"/>
          <a:chExt cx="0" cy="0"/>
        </a:xfrm>
      </p:grpSpPr>
      <p:sp>
        <p:nvSpPr>
          <p:cNvPr id="439" name="Google Shape;439;p107"/>
          <p:cNvSpPr/>
          <p:nvPr>
            <p:ph idx="2" type="pic"/>
          </p:nvPr>
        </p:nvSpPr>
        <p:spPr>
          <a:xfrm>
            <a:off x="-373" y="0"/>
            <a:ext cx="3048000" cy="2571900"/>
          </a:xfrm>
          <a:prstGeom prst="rect">
            <a:avLst/>
          </a:prstGeom>
          <a:noFill/>
          <a:ln>
            <a:noFill/>
          </a:ln>
        </p:spPr>
      </p:sp>
      <p:sp>
        <p:nvSpPr>
          <p:cNvPr id="440" name="Google Shape;440;p107"/>
          <p:cNvSpPr/>
          <p:nvPr>
            <p:ph idx="3" type="pic"/>
          </p:nvPr>
        </p:nvSpPr>
        <p:spPr>
          <a:xfrm>
            <a:off x="3048473" y="0"/>
            <a:ext cx="3048000" cy="2571900"/>
          </a:xfrm>
          <a:prstGeom prst="rect">
            <a:avLst/>
          </a:prstGeom>
          <a:noFill/>
          <a:ln>
            <a:noFill/>
          </a:ln>
        </p:spPr>
      </p:sp>
      <p:sp>
        <p:nvSpPr>
          <p:cNvPr id="441" name="Google Shape;441;p107"/>
          <p:cNvSpPr/>
          <p:nvPr>
            <p:ph idx="4" type="pic"/>
          </p:nvPr>
        </p:nvSpPr>
        <p:spPr>
          <a:xfrm>
            <a:off x="6096423" y="0"/>
            <a:ext cx="3048000" cy="25719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439"/>
                                        </p:tgtEl>
                                        <p:attrNameLst>
                                          <p:attrName>style.visibility</p:attrName>
                                        </p:attrNameLst>
                                      </p:cBhvr>
                                      <p:to>
                                        <p:strVal val="visible"/>
                                      </p:to>
                                    </p:set>
                                    <p:anim calcmode="lin" valueType="num">
                                      <p:cBhvr additive="base">
                                        <p:cTn dur="1500"/>
                                        <p:tgtEl>
                                          <p:spTgt spid="43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440"/>
                                        </p:tgtEl>
                                        <p:attrNameLst>
                                          <p:attrName>style.visibility</p:attrName>
                                        </p:attrNameLst>
                                      </p:cBhvr>
                                      <p:to>
                                        <p:strVal val="visible"/>
                                      </p:to>
                                    </p:set>
                                    <p:anim calcmode="lin" valueType="num">
                                      <p:cBhvr additive="base">
                                        <p:cTn dur="1250"/>
                                        <p:tgtEl>
                                          <p:spTgt spid="44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441"/>
                                        </p:tgtEl>
                                        <p:attrNameLst>
                                          <p:attrName>style.visibility</p:attrName>
                                        </p:attrNameLst>
                                      </p:cBhvr>
                                      <p:to>
                                        <p:strVal val="visible"/>
                                      </p:to>
                                    </p:set>
                                    <p:anim calcmode="lin" valueType="num">
                                      <p:cBhvr additive="base">
                                        <p:cTn dur="1000"/>
                                        <p:tgtEl>
                                          <p:spTgt spid="44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592">
          <p15:clr>
            <a:srgbClr val="FBAE40"/>
          </p15:clr>
        </p15:guide>
        <p15:guide id="2" pos="4601">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mall blue pattern" showMasterSp="0">
  <p:cSld name="TITLE_1">
    <p:bg>
      <p:bgPr>
        <a:blipFill>
          <a:blip r:embed="rId2">
            <a:alphaModFix/>
          </a:blip>
          <a:stretch>
            <a:fillRect/>
          </a:stretch>
        </a:blipFill>
      </p:bgPr>
    </p:bg>
    <p:spTree>
      <p:nvGrpSpPr>
        <p:cNvPr id="442" name="Shape 442"/>
        <p:cNvGrpSpPr/>
        <p:nvPr/>
      </p:nvGrpSpPr>
      <p:grpSpPr>
        <a:xfrm>
          <a:off x="0" y="0"/>
          <a:ext cx="0" cy="0"/>
          <a:chOff x="0" y="0"/>
          <a:chExt cx="0" cy="0"/>
        </a:xfrm>
      </p:grpSpPr>
      <p:sp>
        <p:nvSpPr>
          <p:cNvPr id="443" name="Google Shape;443;p108"/>
          <p:cNvSpPr txBox="1"/>
          <p:nvPr>
            <p:ph idx="12" type="sldNum"/>
          </p:nvPr>
        </p:nvSpPr>
        <p:spPr>
          <a:xfrm>
            <a:off x="4504096" y="4905375"/>
            <a:ext cx="131100" cy="146100"/>
          </a:xfrm>
          <a:prstGeom prst="rect">
            <a:avLst/>
          </a:prstGeom>
          <a:noFill/>
          <a:ln>
            <a:noFill/>
          </a:ln>
        </p:spPr>
        <p:txBody>
          <a:bodyPr anchorCtr="0" anchor="t"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Light"/>
              <a:buNone/>
              <a:defRPr b="0" i="0" sz="7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700"/>
              <a:buFont typeface="Helvetica Neue Light"/>
              <a:buNone/>
              <a:defRPr b="0" i="0" sz="7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700"/>
              <a:buFont typeface="Helvetica Neue Light"/>
              <a:buNone/>
              <a:defRPr b="0" i="0" sz="7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700"/>
              <a:buFont typeface="Helvetica Neue Light"/>
              <a:buNone/>
              <a:defRPr b="0" i="0" sz="7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700"/>
              <a:buFont typeface="Helvetica Neue Light"/>
              <a:buNone/>
              <a:defRPr b="0" i="0" sz="7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700"/>
              <a:buFont typeface="Helvetica Neue Light"/>
              <a:buNone/>
              <a:defRPr b="0" i="0" sz="7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700"/>
              <a:buFont typeface="Helvetica Neue Light"/>
              <a:buNone/>
              <a:defRPr b="0" i="0" sz="7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700"/>
              <a:buFont typeface="Helvetica Neue Light"/>
              <a:buNone/>
              <a:defRPr b="0" i="0" sz="7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700"/>
              <a:buFont typeface="Helvetica Neue Light"/>
              <a:buNone/>
              <a:defRPr b="0" i="0" sz="7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itle Slide">
  <p:cSld name="25_Title Slide">
    <p:spTree>
      <p:nvGrpSpPr>
        <p:cNvPr id="444" name="Shape 444"/>
        <p:cNvGrpSpPr/>
        <p:nvPr/>
      </p:nvGrpSpPr>
      <p:grpSpPr>
        <a:xfrm>
          <a:off x="0" y="0"/>
          <a:ext cx="0" cy="0"/>
          <a:chOff x="0" y="0"/>
          <a:chExt cx="0" cy="0"/>
        </a:xfrm>
      </p:grpSpPr>
      <p:sp>
        <p:nvSpPr>
          <p:cNvPr id="445" name="Google Shape;445;p109"/>
          <p:cNvSpPr/>
          <p:nvPr>
            <p:ph idx="2" type="pic"/>
          </p:nvPr>
        </p:nvSpPr>
        <p:spPr>
          <a:xfrm>
            <a:off x="796414" y="1301546"/>
            <a:ext cx="2540400" cy="25404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45"/>
                                        </p:tgtEl>
                                        <p:attrNameLst>
                                          <p:attrName>style.visibility</p:attrName>
                                        </p:attrNameLst>
                                      </p:cBhvr>
                                      <p:to>
                                        <p:strVal val="visible"/>
                                      </p:to>
                                    </p:set>
                                    <p:animEffect filter="fade" transition="in">
                                      <p:cBhvr>
                                        <p:cTn dur="1000"/>
                                        <p:tgtEl>
                                          <p:spTgt spid="4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Title Slide">
  <p:cSld name="21_Title Slide">
    <p:spTree>
      <p:nvGrpSpPr>
        <p:cNvPr id="446" name="Shape 446"/>
        <p:cNvGrpSpPr/>
        <p:nvPr/>
      </p:nvGrpSpPr>
      <p:grpSpPr>
        <a:xfrm>
          <a:off x="0" y="0"/>
          <a:ext cx="0" cy="0"/>
          <a:chOff x="0" y="0"/>
          <a:chExt cx="0" cy="0"/>
        </a:xfrm>
      </p:grpSpPr>
      <p:sp>
        <p:nvSpPr>
          <p:cNvPr id="447" name="Google Shape;447;p110"/>
          <p:cNvSpPr/>
          <p:nvPr>
            <p:ph idx="2" type="pic"/>
          </p:nvPr>
        </p:nvSpPr>
        <p:spPr>
          <a:xfrm>
            <a:off x="5288456" y="588247"/>
            <a:ext cx="2682000" cy="35232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447"/>
                                        </p:tgtEl>
                                        <p:attrNameLst>
                                          <p:attrName>style.visibility</p:attrName>
                                        </p:attrNameLst>
                                      </p:cBhvr>
                                      <p:to>
                                        <p:strVal val="visible"/>
                                      </p:to>
                                    </p:set>
                                    <p:anim calcmode="lin" valueType="num">
                                      <p:cBhvr additive="base">
                                        <p:cTn dur="1000"/>
                                        <p:tgtEl>
                                          <p:spTgt spid="44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showMasterSp="0">
  <p:cSld name="2_Blank">
    <p:bg>
      <p:bgPr>
        <a:gradFill>
          <a:gsLst>
            <a:gs pos="0">
              <a:srgbClr val="99B0D7"/>
            </a:gs>
            <a:gs pos="100000">
              <a:schemeClr val="accent1"/>
            </a:gs>
          </a:gsLst>
          <a:lin ang="2700006" scaled="0"/>
        </a:gradFill>
      </p:bgPr>
    </p:bg>
    <p:spTree>
      <p:nvGrpSpPr>
        <p:cNvPr id="448" name="Shape 448"/>
        <p:cNvGrpSpPr/>
        <p:nvPr/>
      </p:nvGrpSpPr>
      <p:grpSpPr>
        <a:xfrm>
          <a:off x="0" y="0"/>
          <a:ext cx="0" cy="0"/>
          <a:chOff x="0" y="0"/>
          <a:chExt cx="0" cy="0"/>
        </a:xfrm>
      </p:grpSpPr>
      <p:pic>
        <p:nvPicPr>
          <p:cNvPr id="449" name="Google Shape;449;p111"/>
          <p:cNvPicPr preferRelativeResize="0"/>
          <p:nvPr/>
        </p:nvPicPr>
        <p:blipFill rotWithShape="1">
          <a:blip r:embed="rId2">
            <a:alphaModFix/>
          </a:blip>
          <a:srcRect b="0" l="0" r="0" t="0"/>
          <a:stretch/>
        </p:blipFill>
        <p:spPr>
          <a:xfrm>
            <a:off x="7586052" y="258613"/>
            <a:ext cx="1206561" cy="109728"/>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itle Slide">
  <p:cSld name="22_Title Slide">
    <p:spTree>
      <p:nvGrpSpPr>
        <p:cNvPr id="450" name="Shape 450"/>
        <p:cNvGrpSpPr/>
        <p:nvPr/>
      </p:nvGrpSpPr>
      <p:grpSpPr>
        <a:xfrm>
          <a:off x="0" y="0"/>
          <a:ext cx="0" cy="0"/>
          <a:chOff x="0" y="0"/>
          <a:chExt cx="0" cy="0"/>
        </a:xfrm>
      </p:grpSpPr>
      <p:sp>
        <p:nvSpPr>
          <p:cNvPr id="451" name="Google Shape;451;p112"/>
          <p:cNvSpPr/>
          <p:nvPr>
            <p:ph idx="2" type="pic"/>
          </p:nvPr>
        </p:nvSpPr>
        <p:spPr>
          <a:xfrm>
            <a:off x="800100" y="1259940"/>
            <a:ext cx="7543800" cy="15384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51"/>
                                        </p:tgtEl>
                                        <p:attrNameLst>
                                          <p:attrName>style.visibility</p:attrName>
                                        </p:attrNameLst>
                                      </p:cBhvr>
                                      <p:to>
                                        <p:strVal val="visible"/>
                                      </p:to>
                                    </p:set>
                                    <p:animEffect filter="fade" transition="in">
                                      <p:cBhvr>
                                        <p:cTn dur="1000"/>
                                        <p:tgtEl>
                                          <p:spTgt spid="4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1" showMasterSp="0">
  <p:cSld name="2_Blank_1">
    <p:bg>
      <p:bgPr>
        <a:gradFill>
          <a:gsLst>
            <a:gs pos="0">
              <a:srgbClr val="99B0D7"/>
            </a:gs>
            <a:gs pos="100000">
              <a:schemeClr val="accent1"/>
            </a:gs>
          </a:gsLst>
          <a:lin ang="2700006" scaled="0"/>
        </a:gradFill>
      </p:bgPr>
    </p:bg>
    <p:spTree>
      <p:nvGrpSpPr>
        <p:cNvPr id="452" name="Shape 452"/>
        <p:cNvGrpSpPr/>
        <p:nvPr/>
      </p:nvGrpSpPr>
      <p:grpSpPr>
        <a:xfrm>
          <a:off x="0" y="0"/>
          <a:ext cx="0" cy="0"/>
          <a:chOff x="0" y="0"/>
          <a:chExt cx="0" cy="0"/>
        </a:xfrm>
      </p:grpSpPr>
      <p:pic>
        <p:nvPicPr>
          <p:cNvPr id="453" name="Google Shape;453;p113"/>
          <p:cNvPicPr preferRelativeResize="0"/>
          <p:nvPr/>
        </p:nvPicPr>
        <p:blipFill rotWithShape="1">
          <a:blip r:embed="rId2">
            <a:alphaModFix/>
          </a:blip>
          <a:srcRect b="0" l="0" r="0" t="0"/>
          <a:stretch/>
        </p:blipFill>
        <p:spPr>
          <a:xfrm>
            <a:off x="7586052" y="258613"/>
            <a:ext cx="1206561" cy="109728"/>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itle Slide">
  <p:cSld name="20_Title Slide">
    <p:spTree>
      <p:nvGrpSpPr>
        <p:cNvPr id="454" name="Shape 454"/>
        <p:cNvGrpSpPr/>
        <p:nvPr/>
      </p:nvGrpSpPr>
      <p:grpSpPr>
        <a:xfrm>
          <a:off x="0" y="0"/>
          <a:ext cx="0" cy="0"/>
          <a:chOff x="0" y="0"/>
          <a:chExt cx="0" cy="0"/>
        </a:xfrm>
      </p:grpSpPr>
      <p:sp>
        <p:nvSpPr>
          <p:cNvPr id="455" name="Google Shape;455;p114"/>
          <p:cNvSpPr/>
          <p:nvPr>
            <p:ph idx="2" type="pic"/>
          </p:nvPr>
        </p:nvSpPr>
        <p:spPr>
          <a:xfrm>
            <a:off x="1143001" y="1485652"/>
            <a:ext cx="3192000" cy="22758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55"/>
                                        </p:tgtEl>
                                        <p:attrNameLst>
                                          <p:attrName>style.visibility</p:attrName>
                                        </p:attrNameLst>
                                      </p:cBhvr>
                                      <p:to>
                                        <p:strVal val="visible"/>
                                      </p:to>
                                    </p:set>
                                    <p:animEffect filter="fade" transition="in">
                                      <p:cBhvr>
                                        <p:cTn dur="1000"/>
                                        <p:tgtEl>
                                          <p:spTgt spid="4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Custom Layout">
  <p:cSld name="29_Custom Layout">
    <p:spTree>
      <p:nvGrpSpPr>
        <p:cNvPr id="456" name="Shape 456"/>
        <p:cNvGrpSpPr/>
        <p:nvPr/>
      </p:nvGrpSpPr>
      <p:grpSpPr>
        <a:xfrm>
          <a:off x="0" y="0"/>
          <a:ext cx="0" cy="0"/>
          <a:chOff x="0" y="0"/>
          <a:chExt cx="0" cy="0"/>
        </a:xfrm>
      </p:grpSpPr>
      <p:sp>
        <p:nvSpPr>
          <p:cNvPr id="457" name="Google Shape;457;p115"/>
          <p:cNvSpPr/>
          <p:nvPr>
            <p:ph idx="2" type="pic"/>
          </p:nvPr>
        </p:nvSpPr>
        <p:spPr>
          <a:xfrm>
            <a:off x="846944" y="2194329"/>
            <a:ext cx="1724400" cy="1784100"/>
          </a:xfrm>
          <a:prstGeom prst="rect">
            <a:avLst/>
          </a:prstGeom>
          <a:noFill/>
          <a:ln>
            <a:noFill/>
          </a:ln>
        </p:spPr>
      </p:sp>
      <p:sp>
        <p:nvSpPr>
          <p:cNvPr id="458" name="Google Shape;458;p115"/>
          <p:cNvSpPr/>
          <p:nvPr>
            <p:ph idx="3" type="pic"/>
          </p:nvPr>
        </p:nvSpPr>
        <p:spPr>
          <a:xfrm>
            <a:off x="3285763" y="2194329"/>
            <a:ext cx="1724400" cy="1784100"/>
          </a:xfrm>
          <a:prstGeom prst="rect">
            <a:avLst/>
          </a:prstGeom>
          <a:noFill/>
          <a:ln>
            <a:noFill/>
          </a:ln>
        </p:spPr>
      </p:sp>
    </p:spTree>
  </p:cSld>
  <p:clrMapOvr>
    <a:masterClrMapping/>
  </p:clrMapOvr>
  <p:transition spd="med">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250"/>
                                  </p:stCondLst>
                                  <p:childTnLst>
                                    <p:set>
                                      <p:cBhvr>
                                        <p:cTn dur="1" fill="hold">
                                          <p:stCondLst>
                                            <p:cond delay="0"/>
                                          </p:stCondLst>
                                        </p:cTn>
                                        <p:tgtEl>
                                          <p:spTgt spid="457"/>
                                        </p:tgtEl>
                                        <p:attrNameLst>
                                          <p:attrName>style.visibility</p:attrName>
                                        </p:attrNameLst>
                                      </p:cBhvr>
                                      <p:to>
                                        <p:strVal val="visible"/>
                                      </p:to>
                                    </p:set>
                                    <p:anim calcmode="lin" valueType="num">
                                      <p:cBhvr additive="base">
                                        <p:cTn dur="750"/>
                                        <p:tgtEl>
                                          <p:spTgt spid="45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500"/>
                                  </p:stCondLst>
                                  <p:childTnLst>
                                    <p:set>
                                      <p:cBhvr>
                                        <p:cTn dur="1" fill="hold">
                                          <p:stCondLst>
                                            <p:cond delay="0"/>
                                          </p:stCondLst>
                                        </p:cTn>
                                        <p:tgtEl>
                                          <p:spTgt spid="458"/>
                                        </p:tgtEl>
                                        <p:attrNameLst>
                                          <p:attrName>style.visibility</p:attrName>
                                        </p:attrNameLst>
                                      </p:cBhvr>
                                      <p:to>
                                        <p:strVal val="visible"/>
                                      </p:to>
                                    </p:set>
                                    <p:anim calcmode="lin" valueType="num">
                                      <p:cBhvr additive="base">
                                        <p:cTn dur="750"/>
                                        <p:tgtEl>
                                          <p:spTgt spid="45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Title Slide 1">
  <p:cSld name="21_Title Slide_1">
    <p:spTree>
      <p:nvGrpSpPr>
        <p:cNvPr id="459" name="Shape 459"/>
        <p:cNvGrpSpPr/>
        <p:nvPr/>
      </p:nvGrpSpPr>
      <p:grpSpPr>
        <a:xfrm>
          <a:off x="0" y="0"/>
          <a:ext cx="0" cy="0"/>
          <a:chOff x="0" y="0"/>
          <a:chExt cx="0" cy="0"/>
        </a:xfrm>
      </p:grpSpPr>
      <p:sp>
        <p:nvSpPr>
          <p:cNvPr id="460" name="Google Shape;460;p116"/>
          <p:cNvSpPr/>
          <p:nvPr>
            <p:ph idx="2" type="pic"/>
          </p:nvPr>
        </p:nvSpPr>
        <p:spPr>
          <a:xfrm>
            <a:off x="5288456" y="588247"/>
            <a:ext cx="2682000" cy="35232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460"/>
                                        </p:tgtEl>
                                        <p:attrNameLst>
                                          <p:attrName>style.visibility</p:attrName>
                                        </p:attrNameLst>
                                      </p:cBhvr>
                                      <p:to>
                                        <p:strVal val="visible"/>
                                      </p:to>
                                    </p:set>
                                    <p:anim calcmode="lin" valueType="num">
                                      <p:cBhvr additive="base">
                                        <p:cTn dur="1000"/>
                                        <p:tgtEl>
                                          <p:spTgt spid="46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Custom Layout">
  <p:cSld name="9_Custom Layout">
    <p:spTree>
      <p:nvGrpSpPr>
        <p:cNvPr id="461" name="Shape 461"/>
        <p:cNvGrpSpPr/>
        <p:nvPr/>
      </p:nvGrpSpPr>
      <p:grpSpPr>
        <a:xfrm>
          <a:off x="0" y="0"/>
          <a:ext cx="0" cy="0"/>
          <a:chOff x="0" y="0"/>
          <a:chExt cx="0" cy="0"/>
        </a:xfrm>
      </p:grpSpPr>
      <p:sp>
        <p:nvSpPr>
          <p:cNvPr id="462" name="Google Shape;462;p117"/>
          <p:cNvSpPr/>
          <p:nvPr/>
        </p:nvSpPr>
        <p:spPr>
          <a:xfrm flipH="1">
            <a:off x="5762225" y="2870103"/>
            <a:ext cx="4280758" cy="4290597"/>
          </a:xfrm>
          <a:custGeom>
            <a:rect b="b" l="l" r="r" t="t"/>
            <a:pathLst>
              <a:path extrusionOk="0" h="4625981" w="4615373">
                <a:moveTo>
                  <a:pt x="0" y="0"/>
                </a:moveTo>
                <a:cubicBezTo>
                  <a:pt x="1225911" y="0"/>
                  <a:pt x="2401457" y="487718"/>
                  <a:pt x="3267310" y="1355564"/>
                </a:cubicBezTo>
                <a:cubicBezTo>
                  <a:pt x="4133164" y="2223409"/>
                  <a:pt x="4618179" y="3400073"/>
                  <a:pt x="4615361" y="4625981"/>
                </a:cubicBezTo>
                <a:lnTo>
                  <a:pt x="0" y="4615373"/>
                </a:lnTo>
                <a:lnTo>
                  <a:pt x="0" y="0"/>
                </a:lnTo>
                <a:close/>
              </a:path>
            </a:pathLst>
          </a:custGeom>
          <a:gradFill>
            <a:gsLst>
              <a:gs pos="0">
                <a:srgbClr val="20326D"/>
              </a:gs>
              <a:gs pos="1000">
                <a:srgbClr val="20326D"/>
              </a:gs>
              <a:gs pos="100000">
                <a:schemeClr val="accent2"/>
              </a:gs>
            </a:gsLst>
            <a:lin ang="8400134"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800">
              <a:solidFill>
                <a:schemeClr val="lt1"/>
              </a:solidFill>
              <a:latin typeface="Arial"/>
              <a:ea typeface="Arial"/>
              <a:cs typeface="Arial"/>
              <a:sym typeface="Arial"/>
            </a:endParaRPr>
          </a:p>
        </p:txBody>
      </p:sp>
      <p:sp>
        <p:nvSpPr>
          <p:cNvPr id="463" name="Google Shape;463;p117"/>
          <p:cNvSpPr/>
          <p:nvPr/>
        </p:nvSpPr>
        <p:spPr>
          <a:xfrm flipH="1" rot="10800000">
            <a:off x="0" y="-26447"/>
            <a:ext cx="4280758" cy="4290597"/>
          </a:xfrm>
          <a:custGeom>
            <a:rect b="b" l="l" r="r" t="t"/>
            <a:pathLst>
              <a:path extrusionOk="0" h="4625981" w="4615373">
                <a:moveTo>
                  <a:pt x="0" y="0"/>
                </a:moveTo>
                <a:cubicBezTo>
                  <a:pt x="1225911" y="0"/>
                  <a:pt x="2401457" y="487718"/>
                  <a:pt x="3267310" y="1355564"/>
                </a:cubicBezTo>
                <a:cubicBezTo>
                  <a:pt x="4133164" y="2223409"/>
                  <a:pt x="4618179" y="3400073"/>
                  <a:pt x="4615361" y="4625981"/>
                </a:cubicBezTo>
                <a:lnTo>
                  <a:pt x="0" y="4615373"/>
                </a:lnTo>
                <a:lnTo>
                  <a:pt x="0" y="0"/>
                </a:lnTo>
                <a:close/>
              </a:path>
            </a:pathLst>
          </a:custGeom>
          <a:gradFill>
            <a:gsLst>
              <a:gs pos="0">
                <a:srgbClr val="20326D"/>
              </a:gs>
              <a:gs pos="1000">
                <a:srgbClr val="20326D"/>
              </a:gs>
              <a:gs pos="100000">
                <a:schemeClr val="accent2"/>
              </a:gs>
            </a:gsLst>
            <a:lin ang="8400134"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800">
              <a:solidFill>
                <a:schemeClr val="lt1"/>
              </a:solidFill>
              <a:latin typeface="Arial"/>
              <a:ea typeface="Arial"/>
              <a:cs typeface="Arial"/>
              <a:sym typeface="Arial"/>
            </a:endParaRPr>
          </a:p>
        </p:txBody>
      </p:sp>
      <p:sp>
        <p:nvSpPr>
          <p:cNvPr id="464" name="Google Shape;464;p117"/>
          <p:cNvSpPr/>
          <p:nvPr/>
        </p:nvSpPr>
        <p:spPr>
          <a:xfrm>
            <a:off x="819185" y="670591"/>
            <a:ext cx="7505700" cy="3802200"/>
          </a:xfrm>
          <a:prstGeom prst="roundRect">
            <a:avLst>
              <a:gd fmla="val 1758" name="adj"/>
            </a:avLst>
          </a:prstGeom>
          <a:solidFill>
            <a:schemeClr val="lt1"/>
          </a:solidFill>
          <a:ln>
            <a:noFill/>
          </a:ln>
          <a:effectLst>
            <a:outerShdw blurRad="1270000" sx="95000" rotWithShape="0" algn="ctr" sy="95000">
              <a:srgbClr val="000000">
                <a:alpha val="1686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800">
              <a:solidFill>
                <a:schemeClr val="lt1"/>
              </a:solidFill>
              <a:latin typeface="Arial"/>
              <a:ea typeface="Arial"/>
              <a:cs typeface="Arial"/>
              <a:sym typeface="Arial"/>
            </a:endParaRPr>
          </a:p>
        </p:txBody>
      </p:sp>
      <p:sp>
        <p:nvSpPr>
          <p:cNvPr id="465" name="Google Shape;465;p117"/>
          <p:cNvSpPr/>
          <p:nvPr>
            <p:ph idx="2" type="pic"/>
          </p:nvPr>
        </p:nvSpPr>
        <p:spPr>
          <a:xfrm>
            <a:off x="818813" y="670592"/>
            <a:ext cx="3752400" cy="1901100"/>
          </a:xfrm>
          <a:prstGeom prst="rect">
            <a:avLst/>
          </a:prstGeom>
          <a:noFill/>
          <a:ln>
            <a:noFill/>
          </a:ln>
        </p:spPr>
      </p:sp>
      <p:sp>
        <p:nvSpPr>
          <p:cNvPr id="466" name="Google Shape;466;p117"/>
          <p:cNvSpPr/>
          <p:nvPr>
            <p:ph idx="3" type="pic"/>
          </p:nvPr>
        </p:nvSpPr>
        <p:spPr>
          <a:xfrm>
            <a:off x="4572000" y="2571750"/>
            <a:ext cx="3752400" cy="19011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64"/>
                                        </p:tgtEl>
                                        <p:attrNameLst>
                                          <p:attrName>style.visibility</p:attrName>
                                        </p:attrNameLst>
                                      </p:cBhvr>
                                      <p:to>
                                        <p:strVal val="visible"/>
                                      </p:to>
                                    </p:set>
                                    <p:animEffect filter="fade" transition="in">
                                      <p:cBhvr>
                                        <p:cTn dur="500"/>
                                        <p:tgtEl>
                                          <p:spTgt spid="464"/>
                                        </p:tgtEl>
                                      </p:cBhvr>
                                    </p:animEffect>
                                  </p:childTnLst>
                                </p:cTn>
                              </p:par>
                              <p:par>
                                <p:cTn fill="hold" nodeType="withEffect" presetClass="entr" presetID="10" presetSubtype="0">
                                  <p:stCondLst>
                                    <p:cond delay="250"/>
                                  </p:stCondLst>
                                  <p:childTnLst>
                                    <p:set>
                                      <p:cBhvr>
                                        <p:cTn dur="1" fill="hold">
                                          <p:stCondLst>
                                            <p:cond delay="0"/>
                                          </p:stCondLst>
                                        </p:cTn>
                                        <p:tgtEl>
                                          <p:spTgt spid="465"/>
                                        </p:tgtEl>
                                        <p:attrNameLst>
                                          <p:attrName>style.visibility</p:attrName>
                                        </p:attrNameLst>
                                      </p:cBhvr>
                                      <p:to>
                                        <p:strVal val="visible"/>
                                      </p:to>
                                    </p:set>
                                    <p:animEffect filter="fade" transition="in">
                                      <p:cBhvr>
                                        <p:cTn dur="750"/>
                                        <p:tgtEl>
                                          <p:spTgt spid="465"/>
                                        </p:tgtEl>
                                      </p:cBhvr>
                                    </p:animEffect>
                                  </p:childTnLst>
                                </p:cTn>
                              </p:par>
                              <p:par>
                                <p:cTn fill="hold" nodeType="withEffect" presetClass="entr" presetID="10" presetSubtype="0">
                                  <p:stCondLst>
                                    <p:cond delay="250"/>
                                  </p:stCondLst>
                                  <p:childTnLst>
                                    <p:set>
                                      <p:cBhvr>
                                        <p:cTn dur="1" fill="hold">
                                          <p:stCondLst>
                                            <p:cond delay="0"/>
                                          </p:stCondLst>
                                        </p:cTn>
                                        <p:tgtEl>
                                          <p:spTgt spid="466"/>
                                        </p:tgtEl>
                                        <p:attrNameLst>
                                          <p:attrName>style.visibility</p:attrName>
                                        </p:attrNameLst>
                                      </p:cBhvr>
                                      <p:to>
                                        <p:strVal val="visible"/>
                                      </p:to>
                                    </p:set>
                                    <p:animEffect filter="fade" transition="in">
                                      <p:cBhvr>
                                        <p:cTn dur="750"/>
                                        <p:tgtEl>
                                          <p:spTgt spid="4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592">
          <p15:clr>
            <a:srgbClr val="FBAE40"/>
          </p15:clr>
        </p15:guide>
        <p15:guide id="2" pos="4601">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mall blue pattern 1" showMasterSp="0">
  <p:cSld name="TITLE_1_1">
    <p:bg>
      <p:bgPr>
        <a:blipFill>
          <a:blip r:embed="rId2">
            <a:alphaModFix/>
          </a:blip>
          <a:stretch>
            <a:fillRect/>
          </a:stretch>
        </a:blipFill>
      </p:bgPr>
    </p:bg>
    <p:spTree>
      <p:nvGrpSpPr>
        <p:cNvPr id="467" name="Shape 467"/>
        <p:cNvGrpSpPr/>
        <p:nvPr/>
      </p:nvGrpSpPr>
      <p:grpSpPr>
        <a:xfrm>
          <a:off x="0" y="0"/>
          <a:ext cx="0" cy="0"/>
          <a:chOff x="0" y="0"/>
          <a:chExt cx="0" cy="0"/>
        </a:xfrm>
      </p:grpSpPr>
      <p:sp>
        <p:nvSpPr>
          <p:cNvPr id="468" name="Google Shape;468;p118"/>
          <p:cNvSpPr txBox="1"/>
          <p:nvPr>
            <p:ph idx="12" type="sldNum"/>
          </p:nvPr>
        </p:nvSpPr>
        <p:spPr>
          <a:xfrm>
            <a:off x="4504096" y="4905375"/>
            <a:ext cx="131100" cy="146100"/>
          </a:xfrm>
          <a:prstGeom prst="rect">
            <a:avLst/>
          </a:prstGeom>
          <a:noFill/>
          <a:ln>
            <a:noFill/>
          </a:ln>
        </p:spPr>
        <p:txBody>
          <a:bodyPr anchorCtr="0" anchor="t"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Light"/>
              <a:buNone/>
              <a:defRPr b="0" i="0" sz="7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700"/>
              <a:buFont typeface="Helvetica Neue Light"/>
              <a:buNone/>
              <a:defRPr b="0" i="0" sz="7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700"/>
              <a:buFont typeface="Helvetica Neue Light"/>
              <a:buNone/>
              <a:defRPr b="0" i="0" sz="7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700"/>
              <a:buFont typeface="Helvetica Neue Light"/>
              <a:buNone/>
              <a:defRPr b="0" i="0" sz="7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700"/>
              <a:buFont typeface="Helvetica Neue Light"/>
              <a:buNone/>
              <a:defRPr b="0" i="0" sz="7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700"/>
              <a:buFont typeface="Helvetica Neue Light"/>
              <a:buNone/>
              <a:defRPr b="0" i="0" sz="7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700"/>
              <a:buFont typeface="Helvetica Neue Light"/>
              <a:buNone/>
              <a:defRPr b="0" i="0" sz="7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700"/>
              <a:buFont typeface="Helvetica Neue Light"/>
              <a:buNone/>
              <a:defRPr b="0" i="0" sz="7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700"/>
              <a:buFont typeface="Helvetica Neue Light"/>
              <a:buNone/>
              <a:defRPr b="0" i="0" sz="7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469" name="Shape 469"/>
        <p:cNvGrpSpPr/>
        <p:nvPr/>
      </p:nvGrpSpPr>
      <p:grpSpPr>
        <a:xfrm>
          <a:off x="0" y="0"/>
          <a:ext cx="0" cy="0"/>
          <a:chOff x="0" y="0"/>
          <a:chExt cx="0" cy="0"/>
        </a:xfrm>
      </p:grpSpPr>
      <p:sp>
        <p:nvSpPr>
          <p:cNvPr id="470" name="Google Shape;470;p119"/>
          <p:cNvSpPr/>
          <p:nvPr>
            <p:ph idx="2" type="pic"/>
          </p:nvPr>
        </p:nvSpPr>
        <p:spPr>
          <a:xfrm>
            <a:off x="4712080" y="1018058"/>
            <a:ext cx="5206200" cy="30789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470"/>
                                        </p:tgtEl>
                                        <p:attrNameLst>
                                          <p:attrName>style.visibility</p:attrName>
                                        </p:attrNameLst>
                                      </p:cBhvr>
                                      <p:to>
                                        <p:strVal val="visible"/>
                                      </p:to>
                                    </p:set>
                                    <p:anim calcmode="lin" valueType="num">
                                      <p:cBhvr additive="base">
                                        <p:cTn dur="1000"/>
                                        <p:tgtEl>
                                          <p:spTgt spid="47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3_Title Slide">
  <p:cSld name="113_Title Slide">
    <p:spTree>
      <p:nvGrpSpPr>
        <p:cNvPr id="471" name="Shape 471"/>
        <p:cNvGrpSpPr/>
        <p:nvPr/>
      </p:nvGrpSpPr>
      <p:grpSpPr>
        <a:xfrm>
          <a:off x="0" y="0"/>
          <a:ext cx="0" cy="0"/>
          <a:chOff x="0" y="0"/>
          <a:chExt cx="0" cy="0"/>
        </a:xfrm>
      </p:grpSpPr>
      <p:sp>
        <p:nvSpPr>
          <p:cNvPr id="472" name="Google Shape;472;p120"/>
          <p:cNvSpPr/>
          <p:nvPr/>
        </p:nvSpPr>
        <p:spPr>
          <a:xfrm flipH="1" rot="-8100000">
            <a:off x="4966678" y="320106"/>
            <a:ext cx="2907464" cy="4813750"/>
          </a:xfrm>
          <a:custGeom>
            <a:rect b="b" l="l" r="r" t="t"/>
            <a:pathLst>
              <a:path extrusionOk="0" h="5080351" w="3398161">
                <a:moveTo>
                  <a:pt x="1230635" y="5074792"/>
                </a:moveTo>
                <a:cubicBezTo>
                  <a:pt x="602588" y="4989879"/>
                  <a:pt x="1535435" y="2001581"/>
                  <a:pt x="392435" y="2469036"/>
                </a:cubicBezTo>
                <a:cubicBezTo>
                  <a:pt x="-750565" y="2936491"/>
                  <a:pt x="937869" y="166633"/>
                  <a:pt x="1230635" y="15680"/>
                </a:cubicBezTo>
                <a:cubicBezTo>
                  <a:pt x="1523402" y="-135273"/>
                  <a:pt x="2114918" y="835506"/>
                  <a:pt x="2149034" y="1563317"/>
                </a:cubicBezTo>
                <a:cubicBezTo>
                  <a:pt x="2183149" y="2291128"/>
                  <a:pt x="3303705" y="1693712"/>
                  <a:pt x="3398161" y="2545236"/>
                </a:cubicBezTo>
                <a:cubicBezTo>
                  <a:pt x="3303705" y="3396760"/>
                  <a:pt x="2183149" y="2799344"/>
                  <a:pt x="2149034" y="3527155"/>
                </a:cubicBezTo>
                <a:cubicBezTo>
                  <a:pt x="2114918" y="4254966"/>
                  <a:pt x="1858682" y="5159705"/>
                  <a:pt x="1230635" y="5074792"/>
                </a:cubicBezTo>
                <a:close/>
              </a:path>
            </a:pathLst>
          </a:custGeom>
          <a:solidFill>
            <a:schemeClr val="accent1">
              <a:alpha val="2784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800">
              <a:solidFill>
                <a:schemeClr val="lt1"/>
              </a:solidFill>
              <a:latin typeface="Arial"/>
              <a:ea typeface="Arial"/>
              <a:cs typeface="Arial"/>
              <a:sym typeface="Arial"/>
            </a:endParaRPr>
          </a:p>
        </p:txBody>
      </p:sp>
      <p:pic>
        <p:nvPicPr>
          <p:cNvPr id="473" name="Google Shape;473;p120"/>
          <p:cNvPicPr preferRelativeResize="0"/>
          <p:nvPr/>
        </p:nvPicPr>
        <p:blipFill rotWithShape="1">
          <a:blip r:embed="rId2">
            <a:alphaModFix/>
          </a:blip>
          <a:srcRect b="0" l="0" r="0" t="0"/>
          <a:stretch/>
        </p:blipFill>
        <p:spPr>
          <a:xfrm>
            <a:off x="3598054" y="678818"/>
            <a:ext cx="1947893" cy="3785864"/>
          </a:xfrm>
          <a:prstGeom prst="rect">
            <a:avLst/>
          </a:prstGeom>
          <a:noFill/>
          <a:ln>
            <a:noFill/>
          </a:ln>
          <a:effectLst>
            <a:outerShdw blurRad="241300" rotWithShape="0" algn="ctr" dir="5400000" dist="50800">
              <a:srgbClr val="000000">
                <a:alpha val="6669"/>
              </a:srgbClr>
            </a:outerShdw>
          </a:effectLst>
        </p:spPr>
      </p:pic>
      <p:sp>
        <p:nvSpPr>
          <p:cNvPr id="474" name="Google Shape;474;p120"/>
          <p:cNvSpPr/>
          <p:nvPr>
            <p:ph idx="2" type="pic"/>
          </p:nvPr>
        </p:nvSpPr>
        <p:spPr>
          <a:xfrm>
            <a:off x="3788474" y="860576"/>
            <a:ext cx="1570500" cy="3410700"/>
          </a:xfrm>
          <a:prstGeom prst="rect">
            <a:avLst/>
          </a:prstGeom>
          <a:solidFill>
            <a:srgbClr val="D8D8D8"/>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750"/>
                                  </p:stCondLst>
                                  <p:childTnLst>
                                    <p:set>
                                      <p:cBhvr>
                                        <p:cTn dur="1" fill="hold">
                                          <p:stCondLst>
                                            <p:cond delay="0"/>
                                          </p:stCondLst>
                                        </p:cTn>
                                        <p:tgtEl>
                                          <p:spTgt spid="473"/>
                                        </p:tgtEl>
                                        <p:attrNameLst>
                                          <p:attrName>style.visibility</p:attrName>
                                        </p:attrNameLst>
                                      </p:cBhvr>
                                      <p:to>
                                        <p:strVal val="visible"/>
                                      </p:to>
                                    </p:set>
                                    <p:anim calcmode="lin" valueType="num">
                                      <p:cBhvr additive="base">
                                        <p:cTn dur="750"/>
                                        <p:tgtEl>
                                          <p:spTgt spid="47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750"/>
                                  </p:stCondLst>
                                  <p:childTnLst>
                                    <p:set>
                                      <p:cBhvr>
                                        <p:cTn dur="1" fill="hold">
                                          <p:stCondLst>
                                            <p:cond delay="0"/>
                                          </p:stCondLst>
                                        </p:cTn>
                                        <p:tgtEl>
                                          <p:spTgt spid="474"/>
                                        </p:tgtEl>
                                        <p:attrNameLst>
                                          <p:attrName>style.visibility</p:attrName>
                                        </p:attrNameLst>
                                      </p:cBhvr>
                                      <p:to>
                                        <p:strVal val="visible"/>
                                      </p:to>
                                    </p:set>
                                    <p:anim calcmode="lin" valueType="num">
                                      <p:cBhvr additive="base">
                                        <p:cTn dur="750"/>
                                        <p:tgtEl>
                                          <p:spTgt spid="474"/>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500"/>
                                  </p:stCondLst>
                                  <p:childTnLst>
                                    <p:set>
                                      <p:cBhvr>
                                        <p:cTn dur="1" fill="hold">
                                          <p:stCondLst>
                                            <p:cond delay="0"/>
                                          </p:stCondLst>
                                        </p:cTn>
                                        <p:tgtEl>
                                          <p:spTgt spid="472"/>
                                        </p:tgtEl>
                                        <p:attrNameLst>
                                          <p:attrName>style.visibility</p:attrName>
                                        </p:attrNameLst>
                                      </p:cBhvr>
                                      <p:to>
                                        <p:strVal val="visible"/>
                                      </p:to>
                                    </p:set>
                                    <p:animEffect filter="fade" transition="in">
                                      <p:cBhvr>
                                        <p:cTn dur="1000"/>
                                        <p:tgtEl>
                                          <p:spTgt spid="4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_Custom Layout">
  <p:cSld name="70_Custom Layout">
    <p:spTree>
      <p:nvGrpSpPr>
        <p:cNvPr id="475" name="Shape 475"/>
        <p:cNvGrpSpPr/>
        <p:nvPr/>
      </p:nvGrpSpPr>
      <p:grpSpPr>
        <a:xfrm>
          <a:off x="0" y="0"/>
          <a:ext cx="0" cy="0"/>
          <a:chOff x="0" y="0"/>
          <a:chExt cx="0" cy="0"/>
        </a:xfrm>
      </p:grpSpPr>
      <p:sp>
        <p:nvSpPr>
          <p:cNvPr id="476" name="Google Shape;476;p121"/>
          <p:cNvSpPr/>
          <p:nvPr>
            <p:ph idx="2" type="pic"/>
          </p:nvPr>
        </p:nvSpPr>
        <p:spPr>
          <a:xfrm>
            <a:off x="0" y="1706151"/>
            <a:ext cx="9144000" cy="1995000"/>
          </a:xfrm>
          <a:prstGeom prst="rect">
            <a:avLst/>
          </a:prstGeom>
          <a:noFill/>
          <a:ln>
            <a:noFill/>
          </a:ln>
        </p:spPr>
      </p:sp>
      <p:sp>
        <p:nvSpPr>
          <p:cNvPr id="477" name="Google Shape;477;p121"/>
          <p:cNvSpPr/>
          <p:nvPr>
            <p:ph idx="3" type="pic"/>
          </p:nvPr>
        </p:nvSpPr>
        <p:spPr>
          <a:xfrm>
            <a:off x="2945959" y="1735372"/>
            <a:ext cx="3250200" cy="19221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750"/>
                                  </p:stCondLst>
                                  <p:childTnLst>
                                    <p:set>
                                      <p:cBhvr>
                                        <p:cTn dur="1" fill="hold">
                                          <p:stCondLst>
                                            <p:cond delay="0"/>
                                          </p:stCondLst>
                                        </p:cTn>
                                        <p:tgtEl>
                                          <p:spTgt spid="476"/>
                                        </p:tgtEl>
                                        <p:attrNameLst>
                                          <p:attrName>style.visibility</p:attrName>
                                        </p:attrNameLst>
                                      </p:cBhvr>
                                      <p:to>
                                        <p:strVal val="visible"/>
                                      </p:to>
                                    </p:set>
                                    <p:anim calcmode="lin" valueType="num">
                                      <p:cBhvr additive="base">
                                        <p:cTn dur="750"/>
                                        <p:tgtEl>
                                          <p:spTgt spid="47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250"/>
                                  </p:stCondLst>
                                  <p:childTnLst>
                                    <p:set>
                                      <p:cBhvr>
                                        <p:cTn dur="1" fill="hold">
                                          <p:stCondLst>
                                            <p:cond delay="0"/>
                                          </p:stCondLst>
                                        </p:cTn>
                                        <p:tgtEl>
                                          <p:spTgt spid="477"/>
                                        </p:tgtEl>
                                        <p:attrNameLst>
                                          <p:attrName>style.visibility</p:attrName>
                                        </p:attrNameLst>
                                      </p:cBhvr>
                                      <p:to>
                                        <p:strVal val="visible"/>
                                      </p:to>
                                    </p:set>
                                    <p:anim calcmode="lin" valueType="num">
                                      <p:cBhvr additive="base">
                                        <p:cTn dur="750"/>
                                        <p:tgtEl>
                                          <p:spTgt spid="47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lank" showMasterSp="0">
  <p:cSld name="4_Blank">
    <p:bg>
      <p:bgPr>
        <a:gradFill>
          <a:gsLst>
            <a:gs pos="0">
              <a:srgbClr val="F69E92"/>
            </a:gs>
            <a:gs pos="100000">
              <a:schemeClr val="accent3"/>
            </a:gs>
          </a:gsLst>
          <a:lin ang="2700006" scaled="0"/>
        </a:gradFill>
      </p:bgPr>
    </p:bg>
    <p:spTree>
      <p:nvGrpSpPr>
        <p:cNvPr id="478" name="Shape 478"/>
        <p:cNvGrpSpPr/>
        <p:nvPr/>
      </p:nvGrpSpPr>
      <p:grpSpPr>
        <a:xfrm>
          <a:off x="0" y="0"/>
          <a:ext cx="0" cy="0"/>
          <a:chOff x="0" y="0"/>
          <a:chExt cx="0" cy="0"/>
        </a:xfrm>
      </p:grpSpPr>
      <p:pic>
        <p:nvPicPr>
          <p:cNvPr id="479" name="Google Shape;479;p122"/>
          <p:cNvPicPr preferRelativeResize="0"/>
          <p:nvPr/>
        </p:nvPicPr>
        <p:blipFill rotWithShape="1">
          <a:blip r:embed="rId2">
            <a:alphaModFix/>
          </a:blip>
          <a:srcRect b="0" l="0" r="0" t="0"/>
          <a:stretch/>
        </p:blipFill>
        <p:spPr>
          <a:xfrm>
            <a:off x="7586052" y="258613"/>
            <a:ext cx="1206561" cy="109728"/>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Blank" showMasterSp="0">
  <p:cSld name="10_Blank">
    <p:bg>
      <p:bgPr>
        <a:gradFill>
          <a:gsLst>
            <a:gs pos="0">
              <a:srgbClr val="6882D3"/>
            </a:gs>
            <a:gs pos="100000">
              <a:schemeClr val="accent2"/>
            </a:gs>
          </a:gsLst>
          <a:lin ang="2700006" scaled="0"/>
        </a:gradFill>
      </p:bgPr>
    </p:bg>
    <p:spTree>
      <p:nvGrpSpPr>
        <p:cNvPr id="480" name="Shape 480"/>
        <p:cNvGrpSpPr/>
        <p:nvPr/>
      </p:nvGrpSpPr>
      <p:grpSpPr>
        <a:xfrm>
          <a:off x="0" y="0"/>
          <a:ext cx="0" cy="0"/>
          <a:chOff x="0" y="0"/>
          <a:chExt cx="0" cy="0"/>
        </a:xfrm>
      </p:grpSpPr>
      <p:sp>
        <p:nvSpPr>
          <p:cNvPr id="481" name="Google Shape;481;p123"/>
          <p:cNvSpPr/>
          <p:nvPr/>
        </p:nvSpPr>
        <p:spPr>
          <a:xfrm rot="-775728">
            <a:off x="1801606" y="-388054"/>
            <a:ext cx="7916860" cy="5631578"/>
          </a:xfrm>
          <a:custGeom>
            <a:rect b="b" l="l" r="r" t="t"/>
            <a:pathLst>
              <a:path extrusionOk="0" h="7494711" w="9705859">
                <a:moveTo>
                  <a:pt x="3413237" y="0"/>
                </a:moveTo>
                <a:lnTo>
                  <a:pt x="9705859" y="1433104"/>
                </a:lnTo>
                <a:lnTo>
                  <a:pt x="8344905" y="7494711"/>
                </a:lnTo>
                <a:lnTo>
                  <a:pt x="424636" y="4612434"/>
                </a:lnTo>
                <a:lnTo>
                  <a:pt x="552341" y="4415342"/>
                </a:lnTo>
                <a:lnTo>
                  <a:pt x="0" y="1102218"/>
                </a:lnTo>
                <a:lnTo>
                  <a:pt x="3392820" y="31510"/>
                </a:lnTo>
                <a:lnTo>
                  <a:pt x="3413237" y="0"/>
                </a:lnTo>
                <a:close/>
              </a:path>
            </a:pathLst>
          </a:cu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nvGrpSpPr>
          <p:cNvPr id="482" name="Google Shape;482;p123"/>
          <p:cNvGrpSpPr/>
          <p:nvPr/>
        </p:nvGrpSpPr>
        <p:grpSpPr>
          <a:xfrm>
            <a:off x="302636" y="2391371"/>
            <a:ext cx="8538728" cy="360758"/>
            <a:chOff x="392963" y="3188495"/>
            <a:chExt cx="11384970" cy="481011"/>
          </a:xfrm>
        </p:grpSpPr>
        <p:grpSp>
          <p:nvGrpSpPr>
            <p:cNvPr id="483" name="Google Shape;483;p123"/>
            <p:cNvGrpSpPr/>
            <p:nvPr/>
          </p:nvGrpSpPr>
          <p:grpSpPr>
            <a:xfrm>
              <a:off x="11712929" y="3188495"/>
              <a:ext cx="65004" cy="481011"/>
              <a:chOff x="11712929" y="3188495"/>
              <a:chExt cx="65004" cy="481011"/>
            </a:xfrm>
          </p:grpSpPr>
          <p:sp>
            <p:nvSpPr>
              <p:cNvPr id="484" name="Google Shape;484;p123"/>
              <p:cNvSpPr/>
              <p:nvPr/>
            </p:nvSpPr>
            <p:spPr>
              <a:xfrm>
                <a:off x="11712929" y="3188495"/>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sp>
            <p:nvSpPr>
              <p:cNvPr id="485" name="Google Shape;485;p123"/>
              <p:cNvSpPr/>
              <p:nvPr/>
            </p:nvSpPr>
            <p:spPr>
              <a:xfrm>
                <a:off x="11712929" y="3396424"/>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sp>
            <p:nvSpPr>
              <p:cNvPr id="486" name="Google Shape;486;p123"/>
              <p:cNvSpPr/>
              <p:nvPr/>
            </p:nvSpPr>
            <p:spPr>
              <a:xfrm>
                <a:off x="11712929" y="3604352"/>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grpSp>
        <p:grpSp>
          <p:nvGrpSpPr>
            <p:cNvPr id="487" name="Google Shape;487;p123"/>
            <p:cNvGrpSpPr/>
            <p:nvPr/>
          </p:nvGrpSpPr>
          <p:grpSpPr>
            <a:xfrm>
              <a:off x="392963" y="3188495"/>
              <a:ext cx="65004" cy="481011"/>
              <a:chOff x="11712929" y="3188495"/>
              <a:chExt cx="65004" cy="481011"/>
            </a:xfrm>
          </p:grpSpPr>
          <p:sp>
            <p:nvSpPr>
              <p:cNvPr id="488" name="Google Shape;488;p123"/>
              <p:cNvSpPr/>
              <p:nvPr/>
            </p:nvSpPr>
            <p:spPr>
              <a:xfrm>
                <a:off x="11712929" y="3188495"/>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sp>
            <p:nvSpPr>
              <p:cNvPr id="489" name="Google Shape;489;p123"/>
              <p:cNvSpPr/>
              <p:nvPr/>
            </p:nvSpPr>
            <p:spPr>
              <a:xfrm>
                <a:off x="11712929" y="3396424"/>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sp>
            <p:nvSpPr>
              <p:cNvPr id="490" name="Google Shape;490;p123"/>
              <p:cNvSpPr/>
              <p:nvPr/>
            </p:nvSpPr>
            <p:spPr>
              <a:xfrm>
                <a:off x="11712929" y="3604352"/>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grpSp>
      </p:grpSp>
      <p:grpSp>
        <p:nvGrpSpPr>
          <p:cNvPr id="491" name="Google Shape;491;p123"/>
          <p:cNvGrpSpPr/>
          <p:nvPr/>
        </p:nvGrpSpPr>
        <p:grpSpPr>
          <a:xfrm>
            <a:off x="8792611" y="2391371"/>
            <a:ext cx="48753" cy="360758"/>
            <a:chOff x="11712929" y="3188495"/>
            <a:chExt cx="65004" cy="481011"/>
          </a:xfrm>
        </p:grpSpPr>
        <p:sp>
          <p:nvSpPr>
            <p:cNvPr id="492" name="Google Shape;492;p123"/>
            <p:cNvSpPr/>
            <p:nvPr/>
          </p:nvSpPr>
          <p:spPr>
            <a:xfrm>
              <a:off x="11712929" y="3188495"/>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rgbClr val="D8D8D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93" name="Google Shape;493;p123"/>
            <p:cNvSpPr/>
            <p:nvPr/>
          </p:nvSpPr>
          <p:spPr>
            <a:xfrm>
              <a:off x="11712929" y="3396424"/>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rgbClr val="D8D8D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94" name="Google Shape;494;p123"/>
            <p:cNvSpPr/>
            <p:nvPr/>
          </p:nvSpPr>
          <p:spPr>
            <a:xfrm>
              <a:off x="11712929" y="3604352"/>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rgbClr val="D8D8D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pic>
        <p:nvPicPr>
          <p:cNvPr id="495" name="Google Shape;495;p123"/>
          <p:cNvPicPr preferRelativeResize="0"/>
          <p:nvPr/>
        </p:nvPicPr>
        <p:blipFill rotWithShape="1">
          <a:blip r:embed="rId2">
            <a:alphaModFix/>
          </a:blip>
          <a:srcRect b="109" l="0" r="0" t="109"/>
          <a:stretch/>
        </p:blipFill>
        <p:spPr>
          <a:xfrm>
            <a:off x="7566584" y="257624"/>
            <a:ext cx="1226025" cy="11170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750"/>
                                  </p:stCondLst>
                                  <p:childTnLst>
                                    <p:set>
                                      <p:cBhvr>
                                        <p:cTn dur="1" fill="hold">
                                          <p:stCondLst>
                                            <p:cond delay="0"/>
                                          </p:stCondLst>
                                        </p:cTn>
                                        <p:tgtEl>
                                          <p:spTgt spid="481"/>
                                        </p:tgtEl>
                                        <p:attrNameLst>
                                          <p:attrName>style.visibility</p:attrName>
                                        </p:attrNameLst>
                                      </p:cBhvr>
                                      <p:to>
                                        <p:strVal val="visible"/>
                                      </p:to>
                                    </p:set>
                                    <p:animEffect filter="fade" transition="in">
                                      <p:cBhvr>
                                        <p:cTn dur="500"/>
                                        <p:tgtEl>
                                          <p:spTgt spid="4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Custom Layout">
  <p:cSld name="8_Custom Layout">
    <p:spTree>
      <p:nvGrpSpPr>
        <p:cNvPr id="50" name="Shape 50"/>
        <p:cNvGrpSpPr/>
        <p:nvPr/>
      </p:nvGrpSpPr>
      <p:grpSpPr>
        <a:xfrm>
          <a:off x="0" y="0"/>
          <a:ext cx="0" cy="0"/>
          <a:chOff x="0" y="0"/>
          <a:chExt cx="0" cy="0"/>
        </a:xfrm>
      </p:grpSpPr>
      <p:sp>
        <p:nvSpPr>
          <p:cNvPr id="51" name="Google Shape;51;p13"/>
          <p:cNvSpPr/>
          <p:nvPr>
            <p:ph idx="2" type="pic"/>
          </p:nvPr>
        </p:nvSpPr>
        <p:spPr>
          <a:xfrm>
            <a:off x="-373" y="0"/>
            <a:ext cx="3048000" cy="2571900"/>
          </a:xfrm>
          <a:prstGeom prst="rect">
            <a:avLst/>
          </a:prstGeom>
          <a:noFill/>
          <a:ln>
            <a:noFill/>
          </a:ln>
        </p:spPr>
      </p:sp>
      <p:sp>
        <p:nvSpPr>
          <p:cNvPr id="52" name="Google Shape;52;p13"/>
          <p:cNvSpPr/>
          <p:nvPr>
            <p:ph idx="3" type="pic"/>
          </p:nvPr>
        </p:nvSpPr>
        <p:spPr>
          <a:xfrm>
            <a:off x="3048473" y="0"/>
            <a:ext cx="3048000" cy="2571900"/>
          </a:xfrm>
          <a:prstGeom prst="rect">
            <a:avLst/>
          </a:prstGeom>
          <a:noFill/>
          <a:ln>
            <a:noFill/>
          </a:ln>
        </p:spPr>
      </p:sp>
      <p:sp>
        <p:nvSpPr>
          <p:cNvPr id="53" name="Google Shape;53;p13"/>
          <p:cNvSpPr/>
          <p:nvPr>
            <p:ph idx="4" type="pic"/>
          </p:nvPr>
        </p:nvSpPr>
        <p:spPr>
          <a:xfrm>
            <a:off x="6096423" y="0"/>
            <a:ext cx="3048000" cy="25719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51"/>
                                        </p:tgtEl>
                                        <p:attrNameLst>
                                          <p:attrName>style.visibility</p:attrName>
                                        </p:attrNameLst>
                                      </p:cBhvr>
                                      <p:to>
                                        <p:strVal val="visible"/>
                                      </p:to>
                                    </p:set>
                                    <p:anim calcmode="lin" valueType="num">
                                      <p:cBhvr additive="base">
                                        <p:cTn dur="1500"/>
                                        <p:tgtEl>
                                          <p:spTgt spid="5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1250"/>
                                        <p:tgtEl>
                                          <p:spTgt spid="5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53"/>
                                        </p:tgtEl>
                                        <p:attrNameLst>
                                          <p:attrName>style.visibility</p:attrName>
                                        </p:attrNameLst>
                                      </p:cBhvr>
                                      <p:to>
                                        <p:strVal val="visible"/>
                                      </p:to>
                                    </p:set>
                                    <p:anim calcmode="lin" valueType="num">
                                      <p:cBhvr additive="base">
                                        <p:cTn dur="1000"/>
                                        <p:tgtEl>
                                          <p:spTgt spid="5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592">
          <p15:clr>
            <a:srgbClr val="FBAE40"/>
          </p15:clr>
        </p15:guide>
        <p15:guide id="2" pos="460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496" name="Shape 496"/>
        <p:cNvGrpSpPr/>
        <p:nvPr/>
      </p:nvGrpSpPr>
      <p:grpSpPr>
        <a:xfrm>
          <a:off x="0" y="0"/>
          <a:ext cx="0" cy="0"/>
          <a:chOff x="0" y="0"/>
          <a:chExt cx="0" cy="0"/>
        </a:xfrm>
      </p:grpSpPr>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Custom Layout 1">
  <p:cSld name="8_Custom Layout_1">
    <p:spTree>
      <p:nvGrpSpPr>
        <p:cNvPr id="497" name="Shape 497"/>
        <p:cNvGrpSpPr/>
        <p:nvPr/>
      </p:nvGrpSpPr>
      <p:grpSpPr>
        <a:xfrm>
          <a:off x="0" y="0"/>
          <a:ext cx="0" cy="0"/>
          <a:chOff x="0" y="0"/>
          <a:chExt cx="0" cy="0"/>
        </a:xfrm>
      </p:grpSpPr>
      <p:sp>
        <p:nvSpPr>
          <p:cNvPr id="498" name="Google Shape;498;p125"/>
          <p:cNvSpPr/>
          <p:nvPr>
            <p:ph idx="2" type="pic"/>
          </p:nvPr>
        </p:nvSpPr>
        <p:spPr>
          <a:xfrm>
            <a:off x="-373" y="0"/>
            <a:ext cx="3048000" cy="2571900"/>
          </a:xfrm>
          <a:prstGeom prst="rect">
            <a:avLst/>
          </a:prstGeom>
          <a:noFill/>
          <a:ln>
            <a:noFill/>
          </a:ln>
        </p:spPr>
      </p:sp>
      <p:sp>
        <p:nvSpPr>
          <p:cNvPr id="499" name="Google Shape;499;p125"/>
          <p:cNvSpPr/>
          <p:nvPr>
            <p:ph idx="3" type="pic"/>
          </p:nvPr>
        </p:nvSpPr>
        <p:spPr>
          <a:xfrm>
            <a:off x="3048473" y="0"/>
            <a:ext cx="3048000" cy="2571900"/>
          </a:xfrm>
          <a:prstGeom prst="rect">
            <a:avLst/>
          </a:prstGeom>
          <a:noFill/>
          <a:ln>
            <a:noFill/>
          </a:ln>
        </p:spPr>
      </p:sp>
      <p:sp>
        <p:nvSpPr>
          <p:cNvPr id="500" name="Google Shape;500;p125"/>
          <p:cNvSpPr/>
          <p:nvPr>
            <p:ph idx="4" type="pic"/>
          </p:nvPr>
        </p:nvSpPr>
        <p:spPr>
          <a:xfrm>
            <a:off x="6096423" y="0"/>
            <a:ext cx="3048000" cy="25719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498"/>
                                        </p:tgtEl>
                                        <p:attrNameLst>
                                          <p:attrName>style.visibility</p:attrName>
                                        </p:attrNameLst>
                                      </p:cBhvr>
                                      <p:to>
                                        <p:strVal val="visible"/>
                                      </p:to>
                                    </p:set>
                                    <p:anim calcmode="lin" valueType="num">
                                      <p:cBhvr additive="base">
                                        <p:cTn dur="1500"/>
                                        <p:tgtEl>
                                          <p:spTgt spid="49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499"/>
                                        </p:tgtEl>
                                        <p:attrNameLst>
                                          <p:attrName>style.visibility</p:attrName>
                                        </p:attrNameLst>
                                      </p:cBhvr>
                                      <p:to>
                                        <p:strVal val="visible"/>
                                      </p:to>
                                    </p:set>
                                    <p:anim calcmode="lin" valueType="num">
                                      <p:cBhvr additive="base">
                                        <p:cTn dur="1250"/>
                                        <p:tgtEl>
                                          <p:spTgt spid="49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500"/>
                                        </p:tgtEl>
                                        <p:attrNameLst>
                                          <p:attrName>style.visibility</p:attrName>
                                        </p:attrNameLst>
                                      </p:cBhvr>
                                      <p:to>
                                        <p:strVal val="visible"/>
                                      </p:to>
                                    </p:set>
                                    <p:anim calcmode="lin" valueType="num">
                                      <p:cBhvr additive="base">
                                        <p:cTn dur="1000"/>
                                        <p:tgtEl>
                                          <p:spTgt spid="50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592">
          <p15:clr>
            <a:srgbClr val="FBAE40"/>
          </p15:clr>
        </p15:guide>
        <p15:guide id="2" pos="4601">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mall blue pattern 1 1" showMasterSp="0">
  <p:cSld name="TITLE_1_1_1">
    <p:bg>
      <p:bgPr>
        <a:blipFill>
          <a:blip r:embed="rId2">
            <a:alphaModFix/>
          </a:blip>
          <a:stretch>
            <a:fillRect/>
          </a:stretch>
        </a:blipFill>
      </p:bgPr>
    </p:bg>
    <p:spTree>
      <p:nvGrpSpPr>
        <p:cNvPr id="501" name="Shape 501"/>
        <p:cNvGrpSpPr/>
        <p:nvPr/>
      </p:nvGrpSpPr>
      <p:grpSpPr>
        <a:xfrm>
          <a:off x="0" y="0"/>
          <a:ext cx="0" cy="0"/>
          <a:chOff x="0" y="0"/>
          <a:chExt cx="0" cy="0"/>
        </a:xfrm>
      </p:grpSpPr>
      <p:sp>
        <p:nvSpPr>
          <p:cNvPr id="502" name="Google Shape;502;p126"/>
          <p:cNvSpPr txBox="1"/>
          <p:nvPr>
            <p:ph idx="12" type="sldNum"/>
          </p:nvPr>
        </p:nvSpPr>
        <p:spPr>
          <a:xfrm>
            <a:off x="4504096" y="4905375"/>
            <a:ext cx="131100" cy="146100"/>
          </a:xfrm>
          <a:prstGeom prst="rect">
            <a:avLst/>
          </a:prstGeom>
          <a:noFill/>
          <a:ln>
            <a:noFill/>
          </a:ln>
        </p:spPr>
        <p:txBody>
          <a:bodyPr anchorCtr="0" anchor="t"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Light"/>
              <a:buNone/>
              <a:defRPr b="0" i="0" sz="7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700"/>
              <a:buFont typeface="Helvetica Neue Light"/>
              <a:buNone/>
              <a:defRPr b="0" i="0" sz="7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700"/>
              <a:buFont typeface="Helvetica Neue Light"/>
              <a:buNone/>
              <a:defRPr b="0" i="0" sz="7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700"/>
              <a:buFont typeface="Helvetica Neue Light"/>
              <a:buNone/>
              <a:defRPr b="0" i="0" sz="7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700"/>
              <a:buFont typeface="Helvetica Neue Light"/>
              <a:buNone/>
              <a:defRPr b="0" i="0" sz="7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700"/>
              <a:buFont typeface="Helvetica Neue Light"/>
              <a:buNone/>
              <a:defRPr b="0" i="0" sz="7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700"/>
              <a:buFont typeface="Helvetica Neue Light"/>
              <a:buNone/>
              <a:defRPr b="0" i="0" sz="7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700"/>
              <a:buFont typeface="Helvetica Neue Light"/>
              <a:buNone/>
              <a:defRPr b="0" i="0" sz="7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700"/>
              <a:buFont typeface="Helvetica Neue Light"/>
              <a:buNone/>
              <a:defRPr b="0" i="0" sz="7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itle Slide 1">
  <p:cSld name="25_Title Slide_1">
    <p:spTree>
      <p:nvGrpSpPr>
        <p:cNvPr id="503" name="Shape 503"/>
        <p:cNvGrpSpPr/>
        <p:nvPr/>
      </p:nvGrpSpPr>
      <p:grpSpPr>
        <a:xfrm>
          <a:off x="0" y="0"/>
          <a:ext cx="0" cy="0"/>
          <a:chOff x="0" y="0"/>
          <a:chExt cx="0" cy="0"/>
        </a:xfrm>
      </p:grpSpPr>
      <p:sp>
        <p:nvSpPr>
          <p:cNvPr id="504" name="Google Shape;504;p127"/>
          <p:cNvSpPr/>
          <p:nvPr>
            <p:ph idx="2" type="pic"/>
          </p:nvPr>
        </p:nvSpPr>
        <p:spPr>
          <a:xfrm>
            <a:off x="796414" y="1301546"/>
            <a:ext cx="2540400" cy="25404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04"/>
                                        </p:tgtEl>
                                        <p:attrNameLst>
                                          <p:attrName>style.visibility</p:attrName>
                                        </p:attrNameLst>
                                      </p:cBhvr>
                                      <p:to>
                                        <p:strVal val="visible"/>
                                      </p:to>
                                    </p:set>
                                    <p:animEffect filter="fade" transition="in">
                                      <p:cBhvr>
                                        <p:cTn dur="1000"/>
                                        <p:tgtEl>
                                          <p:spTgt spid="5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2" showMasterSp="0">
  <p:cSld name="2_Blank_2">
    <p:bg>
      <p:bgPr>
        <a:gradFill>
          <a:gsLst>
            <a:gs pos="0">
              <a:srgbClr val="99B0D7"/>
            </a:gs>
            <a:gs pos="100000">
              <a:schemeClr val="accent1"/>
            </a:gs>
          </a:gsLst>
          <a:lin ang="2700006" scaled="0"/>
        </a:gradFill>
      </p:bgPr>
    </p:bg>
    <p:spTree>
      <p:nvGrpSpPr>
        <p:cNvPr id="505" name="Shape 505"/>
        <p:cNvGrpSpPr/>
        <p:nvPr/>
      </p:nvGrpSpPr>
      <p:grpSpPr>
        <a:xfrm>
          <a:off x="0" y="0"/>
          <a:ext cx="0" cy="0"/>
          <a:chOff x="0" y="0"/>
          <a:chExt cx="0" cy="0"/>
        </a:xfrm>
      </p:grpSpPr>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10" name="Shape 510"/>
        <p:cNvGrpSpPr/>
        <p:nvPr/>
      </p:nvGrpSpPr>
      <p:grpSpPr>
        <a:xfrm>
          <a:off x="0" y="0"/>
          <a:ext cx="0" cy="0"/>
          <a:chOff x="0" y="0"/>
          <a:chExt cx="0" cy="0"/>
        </a:xfrm>
      </p:grpSpPr>
      <p:sp>
        <p:nvSpPr>
          <p:cNvPr id="511" name="Google Shape;511;p130"/>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12" name="Google Shape;512;p130"/>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13" name="Google Shape;513;p1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14" name="Shape 514"/>
        <p:cNvGrpSpPr/>
        <p:nvPr/>
      </p:nvGrpSpPr>
      <p:grpSpPr>
        <a:xfrm>
          <a:off x="0" y="0"/>
          <a:ext cx="0" cy="0"/>
          <a:chOff x="0" y="0"/>
          <a:chExt cx="0" cy="0"/>
        </a:xfrm>
      </p:grpSpPr>
      <p:sp>
        <p:nvSpPr>
          <p:cNvPr id="515" name="Google Shape;515;p131"/>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16" name="Google Shape;516;p1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17" name="Shape 517"/>
        <p:cNvGrpSpPr/>
        <p:nvPr/>
      </p:nvGrpSpPr>
      <p:grpSpPr>
        <a:xfrm>
          <a:off x="0" y="0"/>
          <a:ext cx="0" cy="0"/>
          <a:chOff x="0" y="0"/>
          <a:chExt cx="0" cy="0"/>
        </a:xfrm>
      </p:grpSpPr>
      <p:sp>
        <p:nvSpPr>
          <p:cNvPr id="518" name="Google Shape;518;p13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19" name="Google Shape;519;p1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520" name="Google Shape;520;p1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21" name="Shape 521"/>
        <p:cNvGrpSpPr/>
        <p:nvPr/>
      </p:nvGrpSpPr>
      <p:grpSpPr>
        <a:xfrm>
          <a:off x="0" y="0"/>
          <a:ext cx="0" cy="0"/>
          <a:chOff x="0" y="0"/>
          <a:chExt cx="0" cy="0"/>
        </a:xfrm>
      </p:grpSpPr>
      <p:sp>
        <p:nvSpPr>
          <p:cNvPr id="522" name="Google Shape;522;p13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3" name="Google Shape;523;p133"/>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524" name="Google Shape;524;p133"/>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525" name="Google Shape;525;p1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26" name="Shape 526"/>
        <p:cNvGrpSpPr/>
        <p:nvPr/>
      </p:nvGrpSpPr>
      <p:grpSpPr>
        <a:xfrm>
          <a:off x="0" y="0"/>
          <a:ext cx="0" cy="0"/>
          <a:chOff x="0" y="0"/>
          <a:chExt cx="0" cy="0"/>
        </a:xfrm>
      </p:grpSpPr>
      <p:sp>
        <p:nvSpPr>
          <p:cNvPr id="527" name="Google Shape;527;p13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8" name="Google Shape;528;p1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mall blue pattern" showMasterSp="0">
  <p:cSld name="TITLE_1">
    <p:bg>
      <p:bgPr>
        <a:blipFill>
          <a:blip r:embed="rId2">
            <a:alphaModFix/>
          </a:blip>
          <a:stretch>
            <a:fillRect/>
          </a:stretch>
        </a:blipFill>
      </p:bgPr>
    </p:bg>
    <p:spTree>
      <p:nvGrpSpPr>
        <p:cNvPr id="54" name="Shape 54"/>
        <p:cNvGrpSpPr/>
        <p:nvPr/>
      </p:nvGrpSpPr>
      <p:grpSpPr>
        <a:xfrm>
          <a:off x="0" y="0"/>
          <a:ext cx="0" cy="0"/>
          <a:chOff x="0" y="0"/>
          <a:chExt cx="0" cy="0"/>
        </a:xfrm>
      </p:grpSpPr>
      <p:sp>
        <p:nvSpPr>
          <p:cNvPr id="55" name="Google Shape;55;p14"/>
          <p:cNvSpPr txBox="1"/>
          <p:nvPr>
            <p:ph idx="12" type="sldNum"/>
          </p:nvPr>
        </p:nvSpPr>
        <p:spPr>
          <a:xfrm>
            <a:off x="4504096" y="4905375"/>
            <a:ext cx="131100" cy="146100"/>
          </a:xfrm>
          <a:prstGeom prst="rect">
            <a:avLst/>
          </a:prstGeom>
          <a:noFill/>
          <a:ln>
            <a:noFill/>
          </a:ln>
        </p:spPr>
        <p:txBody>
          <a:bodyPr anchorCtr="0" anchor="t"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Light"/>
              <a:buNone/>
              <a:defRPr b="0" i="0" sz="7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700"/>
              <a:buFont typeface="Helvetica Neue Light"/>
              <a:buNone/>
              <a:defRPr b="0" i="0" sz="7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700"/>
              <a:buFont typeface="Helvetica Neue Light"/>
              <a:buNone/>
              <a:defRPr b="0" i="0" sz="7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700"/>
              <a:buFont typeface="Helvetica Neue Light"/>
              <a:buNone/>
              <a:defRPr b="0" i="0" sz="7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700"/>
              <a:buFont typeface="Helvetica Neue Light"/>
              <a:buNone/>
              <a:defRPr b="0" i="0" sz="7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700"/>
              <a:buFont typeface="Helvetica Neue Light"/>
              <a:buNone/>
              <a:defRPr b="0" i="0" sz="7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700"/>
              <a:buFont typeface="Helvetica Neue Light"/>
              <a:buNone/>
              <a:defRPr b="0" i="0" sz="7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700"/>
              <a:buFont typeface="Helvetica Neue Light"/>
              <a:buNone/>
              <a:defRPr b="0" i="0" sz="7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700"/>
              <a:buFont typeface="Helvetica Neue Light"/>
              <a:buNone/>
              <a:defRPr b="0" i="0" sz="7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29" name="Shape 529"/>
        <p:cNvGrpSpPr/>
        <p:nvPr/>
      </p:nvGrpSpPr>
      <p:grpSpPr>
        <a:xfrm>
          <a:off x="0" y="0"/>
          <a:ext cx="0" cy="0"/>
          <a:chOff x="0" y="0"/>
          <a:chExt cx="0" cy="0"/>
        </a:xfrm>
      </p:grpSpPr>
      <p:sp>
        <p:nvSpPr>
          <p:cNvPr id="530" name="Google Shape;530;p135"/>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31" name="Google Shape;531;p135"/>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532" name="Google Shape;532;p1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33" name="Shape 533"/>
        <p:cNvGrpSpPr/>
        <p:nvPr/>
      </p:nvGrpSpPr>
      <p:grpSpPr>
        <a:xfrm>
          <a:off x="0" y="0"/>
          <a:ext cx="0" cy="0"/>
          <a:chOff x="0" y="0"/>
          <a:chExt cx="0" cy="0"/>
        </a:xfrm>
      </p:grpSpPr>
      <p:sp>
        <p:nvSpPr>
          <p:cNvPr id="534" name="Google Shape;534;p136"/>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535" name="Google Shape;535;p1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36" name="Shape 536"/>
        <p:cNvGrpSpPr/>
        <p:nvPr/>
      </p:nvGrpSpPr>
      <p:grpSpPr>
        <a:xfrm>
          <a:off x="0" y="0"/>
          <a:ext cx="0" cy="0"/>
          <a:chOff x="0" y="0"/>
          <a:chExt cx="0" cy="0"/>
        </a:xfrm>
      </p:grpSpPr>
      <p:sp>
        <p:nvSpPr>
          <p:cNvPr id="537" name="Google Shape;537;p13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137"/>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539" name="Google Shape;539;p137"/>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40" name="Google Shape;540;p137"/>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541" name="Google Shape;541;p1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42" name="Shape 542"/>
        <p:cNvGrpSpPr/>
        <p:nvPr/>
      </p:nvGrpSpPr>
      <p:grpSpPr>
        <a:xfrm>
          <a:off x="0" y="0"/>
          <a:ext cx="0" cy="0"/>
          <a:chOff x="0" y="0"/>
          <a:chExt cx="0" cy="0"/>
        </a:xfrm>
      </p:grpSpPr>
      <p:sp>
        <p:nvSpPr>
          <p:cNvPr id="543" name="Google Shape;543;p138"/>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544" name="Google Shape;544;p1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45" name="Shape 545"/>
        <p:cNvGrpSpPr/>
        <p:nvPr/>
      </p:nvGrpSpPr>
      <p:grpSpPr>
        <a:xfrm>
          <a:off x="0" y="0"/>
          <a:ext cx="0" cy="0"/>
          <a:chOff x="0" y="0"/>
          <a:chExt cx="0" cy="0"/>
        </a:xfrm>
      </p:grpSpPr>
      <p:sp>
        <p:nvSpPr>
          <p:cNvPr id="546" name="Google Shape;546;p139"/>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547" name="Google Shape;547;p139"/>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548" name="Google Shape;548;p1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9" name="Shape 549"/>
        <p:cNvGrpSpPr/>
        <p:nvPr/>
      </p:nvGrpSpPr>
      <p:grpSpPr>
        <a:xfrm>
          <a:off x="0" y="0"/>
          <a:ext cx="0" cy="0"/>
          <a:chOff x="0" y="0"/>
          <a:chExt cx="0" cy="0"/>
        </a:xfrm>
      </p:grpSpPr>
      <p:sp>
        <p:nvSpPr>
          <p:cNvPr id="550" name="Google Shape;550;p1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Custom Layout">
  <p:cSld name="8_Custom Layout">
    <p:spTree>
      <p:nvGrpSpPr>
        <p:cNvPr id="551" name="Shape 551"/>
        <p:cNvGrpSpPr/>
        <p:nvPr/>
      </p:nvGrpSpPr>
      <p:grpSpPr>
        <a:xfrm>
          <a:off x="0" y="0"/>
          <a:ext cx="0" cy="0"/>
          <a:chOff x="0" y="0"/>
          <a:chExt cx="0" cy="0"/>
        </a:xfrm>
      </p:grpSpPr>
      <p:sp>
        <p:nvSpPr>
          <p:cNvPr id="552" name="Google Shape;552;p141"/>
          <p:cNvSpPr/>
          <p:nvPr>
            <p:ph idx="2" type="pic"/>
          </p:nvPr>
        </p:nvSpPr>
        <p:spPr>
          <a:xfrm>
            <a:off x="-373" y="0"/>
            <a:ext cx="3048000" cy="2571900"/>
          </a:xfrm>
          <a:prstGeom prst="rect">
            <a:avLst/>
          </a:prstGeom>
          <a:noFill/>
          <a:ln>
            <a:noFill/>
          </a:ln>
        </p:spPr>
      </p:sp>
      <p:sp>
        <p:nvSpPr>
          <p:cNvPr id="553" name="Google Shape;553;p141"/>
          <p:cNvSpPr/>
          <p:nvPr>
            <p:ph idx="3" type="pic"/>
          </p:nvPr>
        </p:nvSpPr>
        <p:spPr>
          <a:xfrm>
            <a:off x="3048473" y="0"/>
            <a:ext cx="3048000" cy="2571900"/>
          </a:xfrm>
          <a:prstGeom prst="rect">
            <a:avLst/>
          </a:prstGeom>
          <a:noFill/>
          <a:ln>
            <a:noFill/>
          </a:ln>
        </p:spPr>
      </p:sp>
      <p:sp>
        <p:nvSpPr>
          <p:cNvPr id="554" name="Google Shape;554;p141"/>
          <p:cNvSpPr/>
          <p:nvPr>
            <p:ph idx="4" type="pic"/>
          </p:nvPr>
        </p:nvSpPr>
        <p:spPr>
          <a:xfrm>
            <a:off x="6096423" y="0"/>
            <a:ext cx="3048000" cy="25719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552"/>
                                        </p:tgtEl>
                                        <p:attrNameLst>
                                          <p:attrName>style.visibility</p:attrName>
                                        </p:attrNameLst>
                                      </p:cBhvr>
                                      <p:to>
                                        <p:strVal val="visible"/>
                                      </p:to>
                                    </p:set>
                                    <p:anim calcmode="lin" valueType="num">
                                      <p:cBhvr additive="base">
                                        <p:cTn dur="1500"/>
                                        <p:tgtEl>
                                          <p:spTgt spid="55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553"/>
                                        </p:tgtEl>
                                        <p:attrNameLst>
                                          <p:attrName>style.visibility</p:attrName>
                                        </p:attrNameLst>
                                      </p:cBhvr>
                                      <p:to>
                                        <p:strVal val="visible"/>
                                      </p:to>
                                    </p:set>
                                    <p:anim calcmode="lin" valueType="num">
                                      <p:cBhvr additive="base">
                                        <p:cTn dur="1250"/>
                                        <p:tgtEl>
                                          <p:spTgt spid="55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554"/>
                                        </p:tgtEl>
                                        <p:attrNameLst>
                                          <p:attrName>style.visibility</p:attrName>
                                        </p:attrNameLst>
                                      </p:cBhvr>
                                      <p:to>
                                        <p:strVal val="visible"/>
                                      </p:to>
                                    </p:set>
                                    <p:anim calcmode="lin" valueType="num">
                                      <p:cBhvr additive="base">
                                        <p:cTn dur="1000"/>
                                        <p:tgtEl>
                                          <p:spTgt spid="55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592">
          <p15:clr>
            <a:srgbClr val="FBAE40"/>
          </p15:clr>
        </p15:guide>
        <p15:guide id="2" pos="4601">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Title Slide">
  <p:cSld name="38_Title Slide">
    <p:spTree>
      <p:nvGrpSpPr>
        <p:cNvPr id="555" name="Shape 555"/>
        <p:cNvGrpSpPr/>
        <p:nvPr/>
      </p:nvGrpSpPr>
      <p:grpSpPr>
        <a:xfrm>
          <a:off x="0" y="0"/>
          <a:ext cx="0" cy="0"/>
          <a:chOff x="0" y="0"/>
          <a:chExt cx="0" cy="0"/>
        </a:xfrm>
      </p:grpSpPr>
      <p:sp>
        <p:nvSpPr>
          <p:cNvPr id="556" name="Google Shape;556;p142"/>
          <p:cNvSpPr/>
          <p:nvPr>
            <p:ph idx="2" type="pic"/>
          </p:nvPr>
        </p:nvSpPr>
        <p:spPr>
          <a:xfrm>
            <a:off x="4223569" y="2118237"/>
            <a:ext cx="2405700" cy="2405700"/>
          </a:xfrm>
          <a:prstGeom prst="rect">
            <a:avLst/>
          </a:prstGeom>
          <a:noFill/>
          <a:ln>
            <a:noFill/>
          </a:ln>
        </p:spPr>
      </p:sp>
      <p:sp>
        <p:nvSpPr>
          <p:cNvPr id="557" name="Google Shape;557;p142"/>
          <p:cNvSpPr/>
          <p:nvPr>
            <p:ph idx="3" type="pic"/>
          </p:nvPr>
        </p:nvSpPr>
        <p:spPr>
          <a:xfrm>
            <a:off x="5257800" y="376084"/>
            <a:ext cx="1714500" cy="1714500"/>
          </a:xfrm>
          <a:prstGeom prst="rect">
            <a:avLst/>
          </a:prstGeom>
          <a:noFill/>
          <a:ln>
            <a:noFill/>
          </a:ln>
        </p:spPr>
      </p:sp>
      <p:sp>
        <p:nvSpPr>
          <p:cNvPr id="558" name="Google Shape;558;p142"/>
          <p:cNvSpPr/>
          <p:nvPr>
            <p:ph idx="4" type="pic"/>
          </p:nvPr>
        </p:nvSpPr>
        <p:spPr>
          <a:xfrm>
            <a:off x="6629400" y="1714500"/>
            <a:ext cx="1714500" cy="17145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56"/>
                                        </p:tgtEl>
                                        <p:attrNameLst>
                                          <p:attrName>style.visibility</p:attrName>
                                        </p:attrNameLst>
                                      </p:cBhvr>
                                      <p:to>
                                        <p:strVal val="visible"/>
                                      </p:to>
                                    </p:set>
                                    <p:animEffect filter="fade" transition="in">
                                      <p:cBhvr>
                                        <p:cTn dur="1000"/>
                                        <p:tgtEl>
                                          <p:spTgt spid="556"/>
                                        </p:tgtEl>
                                      </p:cBhvr>
                                    </p:animEffect>
                                  </p:childTnLst>
                                </p:cTn>
                              </p:par>
                              <p:par>
                                <p:cTn fill="hold" nodeType="withEffect" presetClass="entr" presetID="10" presetSubtype="0">
                                  <p:stCondLst>
                                    <p:cond delay="250"/>
                                  </p:stCondLst>
                                  <p:childTnLst>
                                    <p:set>
                                      <p:cBhvr>
                                        <p:cTn dur="1" fill="hold">
                                          <p:stCondLst>
                                            <p:cond delay="0"/>
                                          </p:stCondLst>
                                        </p:cTn>
                                        <p:tgtEl>
                                          <p:spTgt spid="557"/>
                                        </p:tgtEl>
                                        <p:attrNameLst>
                                          <p:attrName>style.visibility</p:attrName>
                                        </p:attrNameLst>
                                      </p:cBhvr>
                                      <p:to>
                                        <p:strVal val="visible"/>
                                      </p:to>
                                    </p:set>
                                    <p:animEffect filter="fade" transition="in">
                                      <p:cBhvr>
                                        <p:cTn dur="1000"/>
                                        <p:tgtEl>
                                          <p:spTgt spid="557"/>
                                        </p:tgtEl>
                                      </p:cBhvr>
                                    </p:animEffect>
                                  </p:childTnLst>
                                </p:cTn>
                              </p:par>
                              <p:par>
                                <p:cTn fill="hold" nodeType="withEffect" presetClass="entr" presetID="10" presetSubtype="0">
                                  <p:stCondLst>
                                    <p:cond delay="500"/>
                                  </p:stCondLst>
                                  <p:childTnLst>
                                    <p:set>
                                      <p:cBhvr>
                                        <p:cTn dur="1" fill="hold">
                                          <p:stCondLst>
                                            <p:cond delay="0"/>
                                          </p:stCondLst>
                                        </p:cTn>
                                        <p:tgtEl>
                                          <p:spTgt spid="558"/>
                                        </p:tgtEl>
                                        <p:attrNameLst>
                                          <p:attrName>style.visibility</p:attrName>
                                        </p:attrNameLst>
                                      </p:cBhvr>
                                      <p:to>
                                        <p:strVal val="visible"/>
                                      </p:to>
                                    </p:set>
                                    <p:animEffect filter="fade" transition="in">
                                      <p:cBhvr>
                                        <p:cTn dur="1000"/>
                                        <p:tgtEl>
                                          <p:spTgt spid="5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itle Slide">
  <p:cSld name="25_Title Slide">
    <p:spTree>
      <p:nvGrpSpPr>
        <p:cNvPr id="559" name="Shape 559"/>
        <p:cNvGrpSpPr/>
        <p:nvPr/>
      </p:nvGrpSpPr>
      <p:grpSpPr>
        <a:xfrm>
          <a:off x="0" y="0"/>
          <a:ext cx="0" cy="0"/>
          <a:chOff x="0" y="0"/>
          <a:chExt cx="0" cy="0"/>
        </a:xfrm>
      </p:grpSpPr>
      <p:sp>
        <p:nvSpPr>
          <p:cNvPr id="560" name="Google Shape;560;p143"/>
          <p:cNvSpPr/>
          <p:nvPr>
            <p:ph idx="2" type="pic"/>
          </p:nvPr>
        </p:nvSpPr>
        <p:spPr>
          <a:xfrm>
            <a:off x="796414" y="1301546"/>
            <a:ext cx="2540400" cy="25404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60"/>
                                        </p:tgtEl>
                                        <p:attrNameLst>
                                          <p:attrName>style.visibility</p:attrName>
                                        </p:attrNameLst>
                                      </p:cBhvr>
                                      <p:to>
                                        <p:strVal val="visible"/>
                                      </p:to>
                                    </p:set>
                                    <p:animEffect filter="fade" transition="in">
                                      <p:cBhvr>
                                        <p:cTn dur="1000"/>
                                        <p:tgtEl>
                                          <p:spTgt spid="5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Title Slide">
  <p:cSld name="21_Title Slide">
    <p:spTree>
      <p:nvGrpSpPr>
        <p:cNvPr id="561" name="Shape 561"/>
        <p:cNvGrpSpPr/>
        <p:nvPr/>
      </p:nvGrpSpPr>
      <p:grpSpPr>
        <a:xfrm>
          <a:off x="0" y="0"/>
          <a:ext cx="0" cy="0"/>
          <a:chOff x="0" y="0"/>
          <a:chExt cx="0" cy="0"/>
        </a:xfrm>
      </p:grpSpPr>
      <p:sp>
        <p:nvSpPr>
          <p:cNvPr id="562" name="Google Shape;562;p144"/>
          <p:cNvSpPr/>
          <p:nvPr>
            <p:ph idx="2" type="pic"/>
          </p:nvPr>
        </p:nvSpPr>
        <p:spPr>
          <a:xfrm>
            <a:off x="5288456" y="588247"/>
            <a:ext cx="2682000" cy="35232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562"/>
                                        </p:tgtEl>
                                        <p:attrNameLst>
                                          <p:attrName>style.visibility</p:attrName>
                                        </p:attrNameLst>
                                      </p:cBhvr>
                                      <p:to>
                                        <p:strVal val="visible"/>
                                      </p:to>
                                    </p:set>
                                    <p:anim calcmode="lin" valueType="num">
                                      <p:cBhvr additive="base">
                                        <p:cTn dur="1000"/>
                                        <p:tgtEl>
                                          <p:spTgt spid="56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itle Slide">
  <p:cSld name="25_Title Slide">
    <p:spTree>
      <p:nvGrpSpPr>
        <p:cNvPr id="56" name="Shape 56"/>
        <p:cNvGrpSpPr/>
        <p:nvPr/>
      </p:nvGrpSpPr>
      <p:grpSpPr>
        <a:xfrm>
          <a:off x="0" y="0"/>
          <a:ext cx="0" cy="0"/>
          <a:chOff x="0" y="0"/>
          <a:chExt cx="0" cy="0"/>
        </a:xfrm>
      </p:grpSpPr>
      <p:sp>
        <p:nvSpPr>
          <p:cNvPr id="57" name="Google Shape;57;p15"/>
          <p:cNvSpPr/>
          <p:nvPr>
            <p:ph idx="2" type="pic"/>
          </p:nvPr>
        </p:nvSpPr>
        <p:spPr>
          <a:xfrm>
            <a:off x="796414" y="1301546"/>
            <a:ext cx="2540400" cy="25404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7"/>
                                        </p:tgtEl>
                                        <p:attrNameLst>
                                          <p:attrName>style.visibility</p:attrName>
                                        </p:attrNameLst>
                                      </p:cBhvr>
                                      <p:to>
                                        <p:strVal val="visible"/>
                                      </p:to>
                                    </p:set>
                                    <p:animEffect filter="fade" transition="in">
                                      <p:cBhvr>
                                        <p:cTn dur="1000"/>
                                        <p:tgtEl>
                                          <p:spTgt spid="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563" name="Shape 563"/>
        <p:cNvGrpSpPr/>
        <p:nvPr/>
      </p:nvGrpSpPr>
      <p:grpSpPr>
        <a:xfrm>
          <a:off x="0" y="0"/>
          <a:ext cx="0" cy="0"/>
          <a:chOff x="0" y="0"/>
          <a:chExt cx="0" cy="0"/>
        </a:xfrm>
      </p:grpSpPr>
      <p:sp>
        <p:nvSpPr>
          <p:cNvPr id="564" name="Google Shape;564;p145"/>
          <p:cNvSpPr/>
          <p:nvPr>
            <p:ph idx="2" type="pic"/>
          </p:nvPr>
        </p:nvSpPr>
        <p:spPr>
          <a:xfrm>
            <a:off x="4712080" y="1018058"/>
            <a:ext cx="5206200" cy="30789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564"/>
                                        </p:tgtEl>
                                        <p:attrNameLst>
                                          <p:attrName>style.visibility</p:attrName>
                                        </p:attrNameLst>
                                      </p:cBhvr>
                                      <p:to>
                                        <p:strVal val="visible"/>
                                      </p:to>
                                    </p:set>
                                    <p:anim calcmode="lin" valueType="num">
                                      <p:cBhvr additive="base">
                                        <p:cTn dur="1000"/>
                                        <p:tgtEl>
                                          <p:spTgt spid="56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3_Title Slide">
  <p:cSld name="113_Title Slide">
    <p:spTree>
      <p:nvGrpSpPr>
        <p:cNvPr id="565" name="Shape 565"/>
        <p:cNvGrpSpPr/>
        <p:nvPr/>
      </p:nvGrpSpPr>
      <p:grpSpPr>
        <a:xfrm>
          <a:off x="0" y="0"/>
          <a:ext cx="0" cy="0"/>
          <a:chOff x="0" y="0"/>
          <a:chExt cx="0" cy="0"/>
        </a:xfrm>
      </p:grpSpPr>
      <p:sp>
        <p:nvSpPr>
          <p:cNvPr id="566" name="Google Shape;566;p146"/>
          <p:cNvSpPr/>
          <p:nvPr/>
        </p:nvSpPr>
        <p:spPr>
          <a:xfrm flipH="1" rot="-8100000">
            <a:off x="4966678" y="320106"/>
            <a:ext cx="2907464" cy="4813750"/>
          </a:xfrm>
          <a:custGeom>
            <a:rect b="b" l="l" r="r" t="t"/>
            <a:pathLst>
              <a:path extrusionOk="0" h="5080351" w="3398161">
                <a:moveTo>
                  <a:pt x="1230635" y="5074792"/>
                </a:moveTo>
                <a:cubicBezTo>
                  <a:pt x="602588" y="4989879"/>
                  <a:pt x="1535435" y="2001581"/>
                  <a:pt x="392435" y="2469036"/>
                </a:cubicBezTo>
                <a:cubicBezTo>
                  <a:pt x="-750565" y="2936491"/>
                  <a:pt x="937869" y="166633"/>
                  <a:pt x="1230635" y="15680"/>
                </a:cubicBezTo>
                <a:cubicBezTo>
                  <a:pt x="1523402" y="-135273"/>
                  <a:pt x="2114918" y="835506"/>
                  <a:pt x="2149034" y="1563317"/>
                </a:cubicBezTo>
                <a:cubicBezTo>
                  <a:pt x="2183149" y="2291128"/>
                  <a:pt x="3303705" y="1693712"/>
                  <a:pt x="3398161" y="2545236"/>
                </a:cubicBezTo>
                <a:cubicBezTo>
                  <a:pt x="3303705" y="3396760"/>
                  <a:pt x="2183149" y="2799344"/>
                  <a:pt x="2149034" y="3527155"/>
                </a:cubicBezTo>
                <a:cubicBezTo>
                  <a:pt x="2114918" y="4254966"/>
                  <a:pt x="1858682" y="5159705"/>
                  <a:pt x="1230635" y="5074792"/>
                </a:cubicBezTo>
                <a:close/>
              </a:path>
            </a:pathLst>
          </a:custGeom>
          <a:solidFill>
            <a:schemeClr val="accent1">
              <a:alpha val="2784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800">
              <a:solidFill>
                <a:schemeClr val="lt1"/>
              </a:solidFill>
              <a:latin typeface="Arial"/>
              <a:ea typeface="Arial"/>
              <a:cs typeface="Arial"/>
              <a:sym typeface="Arial"/>
            </a:endParaRPr>
          </a:p>
        </p:txBody>
      </p:sp>
      <p:pic>
        <p:nvPicPr>
          <p:cNvPr id="567" name="Google Shape;567;p146"/>
          <p:cNvPicPr preferRelativeResize="0"/>
          <p:nvPr/>
        </p:nvPicPr>
        <p:blipFill rotWithShape="1">
          <a:blip r:embed="rId2">
            <a:alphaModFix/>
          </a:blip>
          <a:srcRect b="0" l="0" r="0" t="0"/>
          <a:stretch/>
        </p:blipFill>
        <p:spPr>
          <a:xfrm>
            <a:off x="3598054" y="678818"/>
            <a:ext cx="1947893" cy="3785864"/>
          </a:xfrm>
          <a:prstGeom prst="rect">
            <a:avLst/>
          </a:prstGeom>
          <a:noFill/>
          <a:ln>
            <a:noFill/>
          </a:ln>
          <a:effectLst>
            <a:outerShdw blurRad="241300" rotWithShape="0" algn="ctr" dir="5400000" dist="50800">
              <a:srgbClr val="000000">
                <a:alpha val="6669"/>
              </a:srgbClr>
            </a:outerShdw>
          </a:effectLst>
        </p:spPr>
      </p:pic>
      <p:sp>
        <p:nvSpPr>
          <p:cNvPr id="568" name="Google Shape;568;p146"/>
          <p:cNvSpPr/>
          <p:nvPr>
            <p:ph idx="2" type="pic"/>
          </p:nvPr>
        </p:nvSpPr>
        <p:spPr>
          <a:xfrm>
            <a:off x="3788474" y="860576"/>
            <a:ext cx="1570500" cy="3410700"/>
          </a:xfrm>
          <a:prstGeom prst="rect">
            <a:avLst/>
          </a:prstGeom>
          <a:solidFill>
            <a:srgbClr val="D8D8D8"/>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750"/>
                                  </p:stCondLst>
                                  <p:childTnLst>
                                    <p:set>
                                      <p:cBhvr>
                                        <p:cTn dur="1" fill="hold">
                                          <p:stCondLst>
                                            <p:cond delay="0"/>
                                          </p:stCondLst>
                                        </p:cTn>
                                        <p:tgtEl>
                                          <p:spTgt spid="567"/>
                                        </p:tgtEl>
                                        <p:attrNameLst>
                                          <p:attrName>style.visibility</p:attrName>
                                        </p:attrNameLst>
                                      </p:cBhvr>
                                      <p:to>
                                        <p:strVal val="visible"/>
                                      </p:to>
                                    </p:set>
                                    <p:anim calcmode="lin" valueType="num">
                                      <p:cBhvr additive="base">
                                        <p:cTn dur="750"/>
                                        <p:tgtEl>
                                          <p:spTgt spid="56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750"/>
                                  </p:stCondLst>
                                  <p:childTnLst>
                                    <p:set>
                                      <p:cBhvr>
                                        <p:cTn dur="1" fill="hold">
                                          <p:stCondLst>
                                            <p:cond delay="0"/>
                                          </p:stCondLst>
                                        </p:cTn>
                                        <p:tgtEl>
                                          <p:spTgt spid="568"/>
                                        </p:tgtEl>
                                        <p:attrNameLst>
                                          <p:attrName>style.visibility</p:attrName>
                                        </p:attrNameLst>
                                      </p:cBhvr>
                                      <p:to>
                                        <p:strVal val="visible"/>
                                      </p:to>
                                    </p:set>
                                    <p:anim calcmode="lin" valueType="num">
                                      <p:cBhvr additive="base">
                                        <p:cTn dur="750"/>
                                        <p:tgtEl>
                                          <p:spTgt spid="568"/>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500"/>
                                  </p:stCondLst>
                                  <p:childTnLst>
                                    <p:set>
                                      <p:cBhvr>
                                        <p:cTn dur="1" fill="hold">
                                          <p:stCondLst>
                                            <p:cond delay="0"/>
                                          </p:stCondLst>
                                        </p:cTn>
                                        <p:tgtEl>
                                          <p:spTgt spid="566"/>
                                        </p:tgtEl>
                                        <p:attrNameLst>
                                          <p:attrName>style.visibility</p:attrName>
                                        </p:attrNameLst>
                                      </p:cBhvr>
                                      <p:to>
                                        <p:strVal val="visible"/>
                                      </p:to>
                                    </p:set>
                                    <p:animEffect filter="fade" transition="in">
                                      <p:cBhvr>
                                        <p:cTn dur="1000"/>
                                        <p:tgtEl>
                                          <p:spTgt spid="5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showMasterSp="0">
  <p:cSld name="2_Blank">
    <p:bg>
      <p:bgPr>
        <a:gradFill>
          <a:gsLst>
            <a:gs pos="0">
              <a:srgbClr val="99B0D7"/>
            </a:gs>
            <a:gs pos="100000">
              <a:schemeClr val="accent1"/>
            </a:gs>
          </a:gsLst>
          <a:lin ang="2700006" scaled="0"/>
        </a:gradFill>
      </p:bgPr>
    </p:bg>
    <p:spTree>
      <p:nvGrpSpPr>
        <p:cNvPr id="569" name="Shape 569"/>
        <p:cNvGrpSpPr/>
        <p:nvPr/>
      </p:nvGrpSpPr>
      <p:grpSpPr>
        <a:xfrm>
          <a:off x="0" y="0"/>
          <a:ext cx="0" cy="0"/>
          <a:chOff x="0" y="0"/>
          <a:chExt cx="0" cy="0"/>
        </a:xfrm>
      </p:grpSpPr>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Custom Layout 1">
  <p:cSld name="8_Custom Layout_1">
    <p:spTree>
      <p:nvGrpSpPr>
        <p:cNvPr id="570" name="Shape 570"/>
        <p:cNvGrpSpPr/>
        <p:nvPr/>
      </p:nvGrpSpPr>
      <p:grpSpPr>
        <a:xfrm>
          <a:off x="0" y="0"/>
          <a:ext cx="0" cy="0"/>
          <a:chOff x="0" y="0"/>
          <a:chExt cx="0" cy="0"/>
        </a:xfrm>
      </p:grpSpPr>
      <p:sp>
        <p:nvSpPr>
          <p:cNvPr id="571" name="Google Shape;571;p148"/>
          <p:cNvSpPr/>
          <p:nvPr>
            <p:ph idx="2" type="pic"/>
          </p:nvPr>
        </p:nvSpPr>
        <p:spPr>
          <a:xfrm>
            <a:off x="-373" y="0"/>
            <a:ext cx="3048000" cy="2571900"/>
          </a:xfrm>
          <a:prstGeom prst="rect">
            <a:avLst/>
          </a:prstGeom>
          <a:noFill/>
          <a:ln>
            <a:noFill/>
          </a:ln>
        </p:spPr>
      </p:sp>
      <p:sp>
        <p:nvSpPr>
          <p:cNvPr id="572" name="Google Shape;572;p148"/>
          <p:cNvSpPr/>
          <p:nvPr>
            <p:ph idx="3" type="pic"/>
          </p:nvPr>
        </p:nvSpPr>
        <p:spPr>
          <a:xfrm>
            <a:off x="3048473" y="0"/>
            <a:ext cx="3048000" cy="2571900"/>
          </a:xfrm>
          <a:prstGeom prst="rect">
            <a:avLst/>
          </a:prstGeom>
          <a:noFill/>
          <a:ln>
            <a:noFill/>
          </a:ln>
        </p:spPr>
      </p:sp>
      <p:sp>
        <p:nvSpPr>
          <p:cNvPr id="573" name="Google Shape;573;p148"/>
          <p:cNvSpPr/>
          <p:nvPr>
            <p:ph idx="4" type="pic"/>
          </p:nvPr>
        </p:nvSpPr>
        <p:spPr>
          <a:xfrm>
            <a:off x="6096423" y="0"/>
            <a:ext cx="3048000" cy="25719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571"/>
                                        </p:tgtEl>
                                        <p:attrNameLst>
                                          <p:attrName>style.visibility</p:attrName>
                                        </p:attrNameLst>
                                      </p:cBhvr>
                                      <p:to>
                                        <p:strVal val="visible"/>
                                      </p:to>
                                    </p:set>
                                    <p:anim calcmode="lin" valueType="num">
                                      <p:cBhvr additive="base">
                                        <p:cTn dur="1500"/>
                                        <p:tgtEl>
                                          <p:spTgt spid="57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572"/>
                                        </p:tgtEl>
                                        <p:attrNameLst>
                                          <p:attrName>style.visibility</p:attrName>
                                        </p:attrNameLst>
                                      </p:cBhvr>
                                      <p:to>
                                        <p:strVal val="visible"/>
                                      </p:to>
                                    </p:set>
                                    <p:anim calcmode="lin" valueType="num">
                                      <p:cBhvr additive="base">
                                        <p:cTn dur="1250"/>
                                        <p:tgtEl>
                                          <p:spTgt spid="57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573"/>
                                        </p:tgtEl>
                                        <p:attrNameLst>
                                          <p:attrName>style.visibility</p:attrName>
                                        </p:attrNameLst>
                                      </p:cBhvr>
                                      <p:to>
                                        <p:strVal val="visible"/>
                                      </p:to>
                                    </p:set>
                                    <p:anim calcmode="lin" valueType="num">
                                      <p:cBhvr additive="base">
                                        <p:cTn dur="1000"/>
                                        <p:tgtEl>
                                          <p:spTgt spid="57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592">
          <p15:clr>
            <a:srgbClr val="FBAE40"/>
          </p15:clr>
        </p15:guide>
        <p15:guide id="2" pos="4601">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_Custom Layout">
  <p:cSld name="74_Custom Layout">
    <p:spTree>
      <p:nvGrpSpPr>
        <p:cNvPr id="574" name="Shape 574"/>
        <p:cNvGrpSpPr/>
        <p:nvPr/>
      </p:nvGrpSpPr>
      <p:grpSpPr>
        <a:xfrm>
          <a:off x="0" y="0"/>
          <a:ext cx="0" cy="0"/>
          <a:chOff x="0" y="0"/>
          <a:chExt cx="0" cy="0"/>
        </a:xfrm>
      </p:grpSpPr>
      <p:sp>
        <p:nvSpPr>
          <p:cNvPr id="575" name="Google Shape;575;p149"/>
          <p:cNvSpPr/>
          <p:nvPr>
            <p:ph idx="2" type="pic"/>
          </p:nvPr>
        </p:nvSpPr>
        <p:spPr>
          <a:xfrm>
            <a:off x="0" y="0"/>
            <a:ext cx="9144000" cy="34566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575"/>
                                        </p:tgtEl>
                                        <p:attrNameLst>
                                          <p:attrName>style.visibility</p:attrName>
                                        </p:attrNameLst>
                                      </p:cBhvr>
                                      <p:to>
                                        <p:strVal val="visible"/>
                                      </p:to>
                                    </p:set>
                                    <p:anim calcmode="lin" valueType="num">
                                      <p:cBhvr additive="base">
                                        <p:cTn dur="1000"/>
                                        <p:tgtEl>
                                          <p:spTgt spid="57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s only slide, no title" showMasterSp="0">
  <p:cSld name="1_images only slide, no title">
    <p:spTree>
      <p:nvGrpSpPr>
        <p:cNvPr id="576" name="Shape 576"/>
        <p:cNvGrpSpPr/>
        <p:nvPr/>
      </p:nvGrpSpPr>
      <p:grpSpPr>
        <a:xfrm>
          <a:off x="0" y="0"/>
          <a:ext cx="0" cy="0"/>
          <a:chOff x="0" y="0"/>
          <a:chExt cx="0" cy="0"/>
        </a:xfrm>
      </p:grpSpPr>
      <p:sp>
        <p:nvSpPr>
          <p:cNvPr id="577" name="Google Shape;577;p150"/>
          <p:cNvSpPr txBox="1"/>
          <p:nvPr/>
        </p:nvSpPr>
        <p:spPr>
          <a:xfrm>
            <a:off x="2" y="4889500"/>
            <a:ext cx="557100" cy="365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 sz="700">
                <a:solidFill>
                  <a:schemeClr val="dk1"/>
                </a:solidFill>
                <a:latin typeface="Arial"/>
                <a:ea typeface="Arial"/>
                <a:cs typeface="Arial"/>
                <a:sym typeface="Arial"/>
              </a:rPr>
              <a:t>‹#›</a:t>
            </a:fld>
            <a:endParaRPr b="0" i="0" sz="700">
              <a:solidFill>
                <a:schemeClr val="dk1"/>
              </a:solidFill>
              <a:latin typeface="Arial"/>
              <a:ea typeface="Arial"/>
              <a:cs typeface="Arial"/>
              <a:sym typeface="Aria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1" showMasterSp="0">
  <p:cSld name="2_Blank_1">
    <p:bg>
      <p:bgPr>
        <a:gradFill>
          <a:gsLst>
            <a:gs pos="0">
              <a:srgbClr val="99B0D7"/>
            </a:gs>
            <a:gs pos="100000">
              <a:schemeClr val="accent1"/>
            </a:gs>
          </a:gsLst>
          <a:lin ang="2700006" scaled="0"/>
        </a:gradFill>
      </p:bgPr>
    </p:bg>
    <p:spTree>
      <p:nvGrpSpPr>
        <p:cNvPr id="578" name="Shape 578"/>
        <p:cNvGrpSpPr/>
        <p:nvPr/>
      </p:nvGrpSpPr>
      <p:grpSpPr>
        <a:xfrm>
          <a:off x="0" y="0"/>
          <a:ext cx="0" cy="0"/>
          <a:chOff x="0" y="0"/>
          <a:chExt cx="0" cy="0"/>
        </a:xfrm>
      </p:grpSpPr>
      <p:pic>
        <p:nvPicPr>
          <p:cNvPr id="579" name="Google Shape;579;p151"/>
          <p:cNvPicPr preferRelativeResize="0"/>
          <p:nvPr/>
        </p:nvPicPr>
        <p:blipFill rotWithShape="1">
          <a:blip r:embed="rId2">
            <a:alphaModFix/>
          </a:blip>
          <a:srcRect b="0" l="0" r="0" t="0"/>
          <a:stretch/>
        </p:blipFill>
        <p:spPr>
          <a:xfrm>
            <a:off x="7586052" y="258613"/>
            <a:ext cx="1206561" cy="109728"/>
          </a:xfrm>
          <a:prstGeom prst="rect">
            <a:avLst/>
          </a:prstGeom>
          <a:noFill/>
          <a:ln>
            <a:noFill/>
          </a:ln>
        </p:spPr>
      </p:pic>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itle Slide 1">
  <p:cSld name="25_Title Slide_1">
    <p:spTree>
      <p:nvGrpSpPr>
        <p:cNvPr id="580" name="Shape 580"/>
        <p:cNvGrpSpPr/>
        <p:nvPr/>
      </p:nvGrpSpPr>
      <p:grpSpPr>
        <a:xfrm>
          <a:off x="0" y="0"/>
          <a:ext cx="0" cy="0"/>
          <a:chOff x="0" y="0"/>
          <a:chExt cx="0" cy="0"/>
        </a:xfrm>
      </p:grpSpPr>
      <p:sp>
        <p:nvSpPr>
          <p:cNvPr id="581" name="Google Shape;581;p152"/>
          <p:cNvSpPr/>
          <p:nvPr>
            <p:ph idx="2" type="pic"/>
          </p:nvPr>
        </p:nvSpPr>
        <p:spPr>
          <a:xfrm>
            <a:off x="796414" y="1301546"/>
            <a:ext cx="2540400" cy="25404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81"/>
                                        </p:tgtEl>
                                        <p:attrNameLst>
                                          <p:attrName>style.visibility</p:attrName>
                                        </p:attrNameLst>
                                      </p:cBhvr>
                                      <p:to>
                                        <p:strVal val="visible"/>
                                      </p:to>
                                    </p:set>
                                    <p:animEffect filter="fade" transition="in">
                                      <p:cBhvr>
                                        <p:cTn dur="1000"/>
                                        <p:tgtEl>
                                          <p:spTgt spid="5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mall blue pattern 1" showMasterSp="0">
  <p:cSld name="TITLE_1_1">
    <p:bg>
      <p:bgPr>
        <a:blipFill>
          <a:blip r:embed="rId2">
            <a:alphaModFix/>
          </a:blip>
          <a:stretch>
            <a:fillRect/>
          </a:stretch>
        </a:blipFill>
      </p:bgPr>
    </p:bg>
    <p:spTree>
      <p:nvGrpSpPr>
        <p:cNvPr id="582" name="Shape 582"/>
        <p:cNvGrpSpPr/>
        <p:nvPr/>
      </p:nvGrpSpPr>
      <p:grpSpPr>
        <a:xfrm>
          <a:off x="0" y="0"/>
          <a:ext cx="0" cy="0"/>
          <a:chOff x="0" y="0"/>
          <a:chExt cx="0" cy="0"/>
        </a:xfrm>
      </p:grpSpPr>
      <p:sp>
        <p:nvSpPr>
          <p:cNvPr id="583" name="Google Shape;583;p153"/>
          <p:cNvSpPr txBox="1"/>
          <p:nvPr>
            <p:ph idx="12" type="sldNum"/>
          </p:nvPr>
        </p:nvSpPr>
        <p:spPr>
          <a:xfrm>
            <a:off x="4504096" y="4905375"/>
            <a:ext cx="131100" cy="146100"/>
          </a:xfrm>
          <a:prstGeom prst="rect">
            <a:avLst/>
          </a:prstGeom>
          <a:noFill/>
          <a:ln>
            <a:noFill/>
          </a:ln>
        </p:spPr>
        <p:txBody>
          <a:bodyPr anchorCtr="0" anchor="t"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Light"/>
              <a:buNone/>
              <a:defRPr b="0" i="0" sz="7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700"/>
              <a:buFont typeface="Helvetica Neue Light"/>
              <a:buNone/>
              <a:defRPr b="0" i="0" sz="7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700"/>
              <a:buFont typeface="Helvetica Neue Light"/>
              <a:buNone/>
              <a:defRPr b="0" i="0" sz="7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700"/>
              <a:buFont typeface="Helvetica Neue Light"/>
              <a:buNone/>
              <a:defRPr b="0" i="0" sz="7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700"/>
              <a:buFont typeface="Helvetica Neue Light"/>
              <a:buNone/>
              <a:defRPr b="0" i="0" sz="7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700"/>
              <a:buFont typeface="Helvetica Neue Light"/>
              <a:buNone/>
              <a:defRPr b="0" i="0" sz="7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700"/>
              <a:buFont typeface="Helvetica Neue Light"/>
              <a:buNone/>
              <a:defRPr b="0" i="0" sz="7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700"/>
              <a:buFont typeface="Helvetica Neue Light"/>
              <a:buNone/>
              <a:defRPr b="0" i="0" sz="7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700"/>
              <a:buFont typeface="Helvetica Neue Light"/>
              <a:buNone/>
              <a:defRPr b="0" i="0" sz="7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2" showMasterSp="0">
  <p:cSld name="2_Blank_2">
    <p:bg>
      <p:bgPr>
        <a:gradFill>
          <a:gsLst>
            <a:gs pos="0">
              <a:srgbClr val="99B0D7"/>
            </a:gs>
            <a:gs pos="100000">
              <a:schemeClr val="accent1"/>
            </a:gs>
          </a:gsLst>
          <a:lin ang="2700006" scaled="0"/>
        </a:gradFill>
      </p:bgPr>
    </p:bg>
    <p:spTree>
      <p:nvGrpSpPr>
        <p:cNvPr id="584" name="Shape 584"/>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Title Slide">
  <p:cSld name="21_Title Slide">
    <p:spTree>
      <p:nvGrpSpPr>
        <p:cNvPr id="58" name="Shape 58"/>
        <p:cNvGrpSpPr/>
        <p:nvPr/>
      </p:nvGrpSpPr>
      <p:grpSpPr>
        <a:xfrm>
          <a:off x="0" y="0"/>
          <a:ext cx="0" cy="0"/>
          <a:chOff x="0" y="0"/>
          <a:chExt cx="0" cy="0"/>
        </a:xfrm>
      </p:grpSpPr>
      <p:sp>
        <p:nvSpPr>
          <p:cNvPr id="59" name="Google Shape;59;p16"/>
          <p:cNvSpPr/>
          <p:nvPr>
            <p:ph idx="2" type="pic"/>
          </p:nvPr>
        </p:nvSpPr>
        <p:spPr>
          <a:xfrm>
            <a:off x="5288456" y="588247"/>
            <a:ext cx="2682000" cy="35232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59"/>
                                        </p:tgtEl>
                                        <p:attrNameLst>
                                          <p:attrName>style.visibility</p:attrName>
                                        </p:attrNameLst>
                                      </p:cBhvr>
                                      <p:to>
                                        <p:strVal val="visible"/>
                                      </p:to>
                                    </p:set>
                                    <p:anim calcmode="lin" valueType="num">
                                      <p:cBhvr additive="base">
                                        <p:cTn dur="1000"/>
                                        <p:tgtEl>
                                          <p:spTgt spid="5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2">
  <p:cSld name="CAPTION_ONLY_2">
    <p:bg>
      <p:bgPr>
        <a:blipFill>
          <a:blip r:embed="rId2">
            <a:alphaModFix/>
          </a:blip>
          <a:stretch>
            <a:fillRect/>
          </a:stretch>
        </a:blipFill>
      </p:bgPr>
    </p:bg>
    <p:spTree>
      <p:nvGrpSpPr>
        <p:cNvPr id="585" name="Shape 585"/>
        <p:cNvGrpSpPr/>
        <p:nvPr/>
      </p:nvGrpSpPr>
      <p:grpSpPr>
        <a:xfrm>
          <a:off x="0" y="0"/>
          <a:ext cx="0" cy="0"/>
          <a:chOff x="0" y="0"/>
          <a:chExt cx="0" cy="0"/>
        </a:xfrm>
      </p:grpSpPr>
      <p:pic>
        <p:nvPicPr>
          <p:cNvPr descr="blue single line with swoosh.png" id="586" name="Google Shape;586;p155"/>
          <p:cNvPicPr preferRelativeResize="0"/>
          <p:nvPr/>
        </p:nvPicPr>
        <p:blipFill rotWithShape="1">
          <a:blip r:embed="rId3">
            <a:alphaModFix/>
          </a:blip>
          <a:srcRect b="-116477" l="0" r="20350" t="-41787"/>
          <a:stretch/>
        </p:blipFill>
        <p:spPr>
          <a:xfrm>
            <a:off x="7381678" y="4604719"/>
            <a:ext cx="1423060" cy="335588"/>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Custom Layout">
  <p:cSld name="9_Custom Layout">
    <p:spTree>
      <p:nvGrpSpPr>
        <p:cNvPr id="587" name="Shape 587"/>
        <p:cNvGrpSpPr/>
        <p:nvPr/>
      </p:nvGrpSpPr>
      <p:grpSpPr>
        <a:xfrm>
          <a:off x="0" y="0"/>
          <a:ext cx="0" cy="0"/>
          <a:chOff x="0" y="0"/>
          <a:chExt cx="0" cy="0"/>
        </a:xfrm>
      </p:grpSpPr>
      <p:sp>
        <p:nvSpPr>
          <p:cNvPr id="588" name="Google Shape;588;p156"/>
          <p:cNvSpPr/>
          <p:nvPr/>
        </p:nvSpPr>
        <p:spPr>
          <a:xfrm flipH="1">
            <a:off x="5762225" y="2870103"/>
            <a:ext cx="4280758" cy="4290597"/>
          </a:xfrm>
          <a:custGeom>
            <a:rect b="b" l="l" r="r" t="t"/>
            <a:pathLst>
              <a:path extrusionOk="0" h="4625981" w="4615373">
                <a:moveTo>
                  <a:pt x="0" y="0"/>
                </a:moveTo>
                <a:cubicBezTo>
                  <a:pt x="1225911" y="0"/>
                  <a:pt x="2401457" y="487718"/>
                  <a:pt x="3267310" y="1355564"/>
                </a:cubicBezTo>
                <a:cubicBezTo>
                  <a:pt x="4133164" y="2223409"/>
                  <a:pt x="4618179" y="3400073"/>
                  <a:pt x="4615361" y="4625981"/>
                </a:cubicBezTo>
                <a:lnTo>
                  <a:pt x="0" y="4615373"/>
                </a:lnTo>
                <a:lnTo>
                  <a:pt x="0" y="0"/>
                </a:lnTo>
                <a:close/>
              </a:path>
            </a:pathLst>
          </a:custGeom>
          <a:gradFill>
            <a:gsLst>
              <a:gs pos="0">
                <a:srgbClr val="20326D"/>
              </a:gs>
              <a:gs pos="1000">
                <a:srgbClr val="20326D"/>
              </a:gs>
              <a:gs pos="100000">
                <a:schemeClr val="accent2"/>
              </a:gs>
            </a:gsLst>
            <a:lin ang="8400134"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800">
              <a:solidFill>
                <a:schemeClr val="lt1"/>
              </a:solidFill>
              <a:latin typeface="Arial"/>
              <a:ea typeface="Arial"/>
              <a:cs typeface="Arial"/>
              <a:sym typeface="Arial"/>
            </a:endParaRPr>
          </a:p>
        </p:txBody>
      </p:sp>
      <p:sp>
        <p:nvSpPr>
          <p:cNvPr id="589" name="Google Shape;589;p156"/>
          <p:cNvSpPr/>
          <p:nvPr/>
        </p:nvSpPr>
        <p:spPr>
          <a:xfrm flipH="1" rot="10800000">
            <a:off x="0" y="-26447"/>
            <a:ext cx="4280758" cy="4290597"/>
          </a:xfrm>
          <a:custGeom>
            <a:rect b="b" l="l" r="r" t="t"/>
            <a:pathLst>
              <a:path extrusionOk="0" h="4625981" w="4615373">
                <a:moveTo>
                  <a:pt x="0" y="0"/>
                </a:moveTo>
                <a:cubicBezTo>
                  <a:pt x="1225911" y="0"/>
                  <a:pt x="2401457" y="487718"/>
                  <a:pt x="3267310" y="1355564"/>
                </a:cubicBezTo>
                <a:cubicBezTo>
                  <a:pt x="4133164" y="2223409"/>
                  <a:pt x="4618179" y="3400073"/>
                  <a:pt x="4615361" y="4625981"/>
                </a:cubicBezTo>
                <a:lnTo>
                  <a:pt x="0" y="4615373"/>
                </a:lnTo>
                <a:lnTo>
                  <a:pt x="0" y="0"/>
                </a:lnTo>
                <a:close/>
              </a:path>
            </a:pathLst>
          </a:custGeom>
          <a:gradFill>
            <a:gsLst>
              <a:gs pos="0">
                <a:srgbClr val="20326D"/>
              </a:gs>
              <a:gs pos="1000">
                <a:srgbClr val="20326D"/>
              </a:gs>
              <a:gs pos="100000">
                <a:schemeClr val="accent2"/>
              </a:gs>
            </a:gsLst>
            <a:lin ang="8400134"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800">
              <a:solidFill>
                <a:schemeClr val="lt1"/>
              </a:solidFill>
              <a:latin typeface="Arial"/>
              <a:ea typeface="Arial"/>
              <a:cs typeface="Arial"/>
              <a:sym typeface="Arial"/>
            </a:endParaRPr>
          </a:p>
        </p:txBody>
      </p:sp>
      <p:sp>
        <p:nvSpPr>
          <p:cNvPr id="590" name="Google Shape;590;p156"/>
          <p:cNvSpPr/>
          <p:nvPr/>
        </p:nvSpPr>
        <p:spPr>
          <a:xfrm>
            <a:off x="819185" y="670591"/>
            <a:ext cx="7505700" cy="3802200"/>
          </a:xfrm>
          <a:prstGeom prst="roundRect">
            <a:avLst>
              <a:gd fmla="val 1758" name="adj"/>
            </a:avLst>
          </a:prstGeom>
          <a:solidFill>
            <a:schemeClr val="lt1"/>
          </a:solidFill>
          <a:ln>
            <a:noFill/>
          </a:ln>
          <a:effectLst>
            <a:outerShdw blurRad="1270000" sx="95000" rotWithShape="0" algn="ctr" sy="95000">
              <a:srgbClr val="000000">
                <a:alpha val="1686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800">
              <a:solidFill>
                <a:schemeClr val="lt1"/>
              </a:solidFill>
              <a:latin typeface="Arial"/>
              <a:ea typeface="Arial"/>
              <a:cs typeface="Arial"/>
              <a:sym typeface="Arial"/>
            </a:endParaRPr>
          </a:p>
        </p:txBody>
      </p:sp>
      <p:sp>
        <p:nvSpPr>
          <p:cNvPr id="591" name="Google Shape;591;p156"/>
          <p:cNvSpPr/>
          <p:nvPr>
            <p:ph idx="2" type="pic"/>
          </p:nvPr>
        </p:nvSpPr>
        <p:spPr>
          <a:xfrm>
            <a:off x="818813" y="670592"/>
            <a:ext cx="3752400" cy="1901100"/>
          </a:xfrm>
          <a:prstGeom prst="rect">
            <a:avLst/>
          </a:prstGeom>
          <a:noFill/>
          <a:ln>
            <a:noFill/>
          </a:ln>
        </p:spPr>
      </p:sp>
      <p:sp>
        <p:nvSpPr>
          <p:cNvPr id="592" name="Google Shape;592;p156"/>
          <p:cNvSpPr/>
          <p:nvPr>
            <p:ph idx="3" type="pic"/>
          </p:nvPr>
        </p:nvSpPr>
        <p:spPr>
          <a:xfrm>
            <a:off x="4572000" y="2571750"/>
            <a:ext cx="3752400" cy="19011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90"/>
                                        </p:tgtEl>
                                        <p:attrNameLst>
                                          <p:attrName>style.visibility</p:attrName>
                                        </p:attrNameLst>
                                      </p:cBhvr>
                                      <p:to>
                                        <p:strVal val="visible"/>
                                      </p:to>
                                    </p:set>
                                    <p:animEffect filter="fade" transition="in">
                                      <p:cBhvr>
                                        <p:cTn dur="500"/>
                                        <p:tgtEl>
                                          <p:spTgt spid="590"/>
                                        </p:tgtEl>
                                      </p:cBhvr>
                                    </p:animEffect>
                                  </p:childTnLst>
                                </p:cTn>
                              </p:par>
                              <p:par>
                                <p:cTn fill="hold" nodeType="withEffect" presetClass="entr" presetID="10" presetSubtype="0">
                                  <p:stCondLst>
                                    <p:cond delay="250"/>
                                  </p:stCondLst>
                                  <p:childTnLst>
                                    <p:set>
                                      <p:cBhvr>
                                        <p:cTn dur="1" fill="hold">
                                          <p:stCondLst>
                                            <p:cond delay="0"/>
                                          </p:stCondLst>
                                        </p:cTn>
                                        <p:tgtEl>
                                          <p:spTgt spid="591"/>
                                        </p:tgtEl>
                                        <p:attrNameLst>
                                          <p:attrName>style.visibility</p:attrName>
                                        </p:attrNameLst>
                                      </p:cBhvr>
                                      <p:to>
                                        <p:strVal val="visible"/>
                                      </p:to>
                                    </p:set>
                                    <p:animEffect filter="fade" transition="in">
                                      <p:cBhvr>
                                        <p:cTn dur="750"/>
                                        <p:tgtEl>
                                          <p:spTgt spid="591"/>
                                        </p:tgtEl>
                                      </p:cBhvr>
                                    </p:animEffect>
                                  </p:childTnLst>
                                </p:cTn>
                              </p:par>
                              <p:par>
                                <p:cTn fill="hold" nodeType="withEffect" presetClass="entr" presetID="10" presetSubtype="0">
                                  <p:stCondLst>
                                    <p:cond delay="250"/>
                                  </p:stCondLst>
                                  <p:childTnLst>
                                    <p:set>
                                      <p:cBhvr>
                                        <p:cTn dur="1" fill="hold">
                                          <p:stCondLst>
                                            <p:cond delay="0"/>
                                          </p:stCondLst>
                                        </p:cTn>
                                        <p:tgtEl>
                                          <p:spTgt spid="592"/>
                                        </p:tgtEl>
                                        <p:attrNameLst>
                                          <p:attrName>style.visibility</p:attrName>
                                        </p:attrNameLst>
                                      </p:cBhvr>
                                      <p:to>
                                        <p:strVal val="visible"/>
                                      </p:to>
                                    </p:set>
                                    <p:animEffect filter="fade" transition="in">
                                      <p:cBhvr>
                                        <p:cTn dur="750"/>
                                        <p:tgtEl>
                                          <p:spTgt spid="5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592">
          <p15:clr>
            <a:srgbClr val="FBAE40"/>
          </p15:clr>
        </p15:guide>
        <p15:guide id="2" pos="460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itle Slide">
  <p:cSld name="22_Title Slide">
    <p:spTree>
      <p:nvGrpSpPr>
        <p:cNvPr id="60" name="Shape 60"/>
        <p:cNvGrpSpPr/>
        <p:nvPr/>
      </p:nvGrpSpPr>
      <p:grpSpPr>
        <a:xfrm>
          <a:off x="0" y="0"/>
          <a:ext cx="0" cy="0"/>
          <a:chOff x="0" y="0"/>
          <a:chExt cx="0" cy="0"/>
        </a:xfrm>
      </p:grpSpPr>
      <p:sp>
        <p:nvSpPr>
          <p:cNvPr id="61" name="Google Shape;61;p17"/>
          <p:cNvSpPr/>
          <p:nvPr>
            <p:ph idx="2" type="pic"/>
          </p:nvPr>
        </p:nvSpPr>
        <p:spPr>
          <a:xfrm>
            <a:off x="800100" y="1259940"/>
            <a:ext cx="7543800" cy="15384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1"/>
                                        </p:tgtEl>
                                        <p:attrNameLst>
                                          <p:attrName>style.visibility</p:attrName>
                                        </p:attrNameLst>
                                      </p:cBhvr>
                                      <p:to>
                                        <p:strVal val="visible"/>
                                      </p:to>
                                    </p:set>
                                    <p:animEffect filter="fade" transition="in">
                                      <p:cBhvr>
                                        <p:cTn dur="1000"/>
                                        <p:tgtEl>
                                          <p:spTgt spid="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showMasterSp="0">
  <p:cSld name="2_Blank">
    <p:bg>
      <p:bgPr>
        <a:gradFill>
          <a:gsLst>
            <a:gs pos="0">
              <a:srgbClr val="99B0D7"/>
            </a:gs>
            <a:gs pos="100000">
              <a:schemeClr val="accent1"/>
            </a:gs>
          </a:gsLst>
          <a:lin ang="2700006" scaled="0"/>
        </a:gradFill>
      </p:bgPr>
    </p:bg>
    <p:spTree>
      <p:nvGrpSpPr>
        <p:cNvPr id="62" name="Shape 62"/>
        <p:cNvGrpSpPr/>
        <p:nvPr/>
      </p:nvGrpSpPr>
      <p:grpSpPr>
        <a:xfrm>
          <a:off x="0" y="0"/>
          <a:ext cx="0" cy="0"/>
          <a:chOff x="0" y="0"/>
          <a:chExt cx="0" cy="0"/>
        </a:xfrm>
      </p:grpSpPr>
      <p:pic>
        <p:nvPicPr>
          <p:cNvPr id="63" name="Google Shape;63;p18"/>
          <p:cNvPicPr preferRelativeResize="0"/>
          <p:nvPr/>
        </p:nvPicPr>
        <p:blipFill rotWithShape="1">
          <a:blip r:embed="rId2">
            <a:alphaModFix/>
          </a:blip>
          <a:srcRect b="0" l="0" r="0" t="0"/>
          <a:stretch/>
        </p:blipFill>
        <p:spPr>
          <a:xfrm>
            <a:off x="7586052" y="258613"/>
            <a:ext cx="1206561" cy="109728"/>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64" name="Shape 64"/>
        <p:cNvGrpSpPr/>
        <p:nvPr/>
      </p:nvGrpSpPr>
      <p:grpSpPr>
        <a:xfrm>
          <a:off x="0" y="0"/>
          <a:ext cx="0" cy="0"/>
          <a:chOff x="0" y="0"/>
          <a:chExt cx="0" cy="0"/>
        </a:xfrm>
      </p:grpSpPr>
      <p:sp>
        <p:nvSpPr>
          <p:cNvPr id="65" name="Google Shape;65;p19"/>
          <p:cNvSpPr/>
          <p:nvPr>
            <p:ph idx="2" type="pic"/>
          </p:nvPr>
        </p:nvSpPr>
        <p:spPr>
          <a:xfrm>
            <a:off x="4712080" y="1018058"/>
            <a:ext cx="5206200" cy="30789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65"/>
                                        </p:tgtEl>
                                        <p:attrNameLst>
                                          <p:attrName>style.visibility</p:attrName>
                                        </p:attrNameLst>
                                      </p:cBhvr>
                                      <p:to>
                                        <p:strVal val="visible"/>
                                      </p:to>
                                    </p:set>
                                    <p:anim calcmode="lin" valueType="num">
                                      <p:cBhvr additive="base">
                                        <p:cTn dur="1000"/>
                                        <p:tgtEl>
                                          <p:spTgt spid="6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3_Title Slide">
  <p:cSld name="113_Title Slide">
    <p:spTree>
      <p:nvGrpSpPr>
        <p:cNvPr id="66" name="Shape 66"/>
        <p:cNvGrpSpPr/>
        <p:nvPr/>
      </p:nvGrpSpPr>
      <p:grpSpPr>
        <a:xfrm>
          <a:off x="0" y="0"/>
          <a:ext cx="0" cy="0"/>
          <a:chOff x="0" y="0"/>
          <a:chExt cx="0" cy="0"/>
        </a:xfrm>
      </p:grpSpPr>
      <p:sp>
        <p:nvSpPr>
          <p:cNvPr id="67" name="Google Shape;67;p20"/>
          <p:cNvSpPr/>
          <p:nvPr/>
        </p:nvSpPr>
        <p:spPr>
          <a:xfrm flipH="1" rot="-8100000">
            <a:off x="4966678" y="320106"/>
            <a:ext cx="2907464" cy="4813750"/>
          </a:xfrm>
          <a:custGeom>
            <a:rect b="b" l="l" r="r" t="t"/>
            <a:pathLst>
              <a:path extrusionOk="0" h="5080351" w="3398161">
                <a:moveTo>
                  <a:pt x="1230635" y="5074792"/>
                </a:moveTo>
                <a:cubicBezTo>
                  <a:pt x="602588" y="4989879"/>
                  <a:pt x="1535435" y="2001581"/>
                  <a:pt x="392435" y="2469036"/>
                </a:cubicBezTo>
                <a:cubicBezTo>
                  <a:pt x="-750565" y="2936491"/>
                  <a:pt x="937869" y="166633"/>
                  <a:pt x="1230635" y="15680"/>
                </a:cubicBezTo>
                <a:cubicBezTo>
                  <a:pt x="1523402" y="-135273"/>
                  <a:pt x="2114918" y="835506"/>
                  <a:pt x="2149034" y="1563317"/>
                </a:cubicBezTo>
                <a:cubicBezTo>
                  <a:pt x="2183149" y="2291128"/>
                  <a:pt x="3303705" y="1693712"/>
                  <a:pt x="3398161" y="2545236"/>
                </a:cubicBezTo>
                <a:cubicBezTo>
                  <a:pt x="3303705" y="3396760"/>
                  <a:pt x="2183149" y="2799344"/>
                  <a:pt x="2149034" y="3527155"/>
                </a:cubicBezTo>
                <a:cubicBezTo>
                  <a:pt x="2114918" y="4254966"/>
                  <a:pt x="1858682" y="5159705"/>
                  <a:pt x="1230635" y="5074792"/>
                </a:cubicBezTo>
                <a:close/>
              </a:path>
            </a:pathLst>
          </a:custGeom>
          <a:solidFill>
            <a:schemeClr val="accent1">
              <a:alpha val="2784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800">
              <a:solidFill>
                <a:schemeClr val="lt1"/>
              </a:solidFill>
              <a:latin typeface="Arial"/>
              <a:ea typeface="Arial"/>
              <a:cs typeface="Arial"/>
              <a:sym typeface="Arial"/>
            </a:endParaRPr>
          </a:p>
        </p:txBody>
      </p:sp>
      <p:pic>
        <p:nvPicPr>
          <p:cNvPr id="68" name="Google Shape;68;p20"/>
          <p:cNvPicPr preferRelativeResize="0"/>
          <p:nvPr/>
        </p:nvPicPr>
        <p:blipFill rotWithShape="1">
          <a:blip r:embed="rId2">
            <a:alphaModFix/>
          </a:blip>
          <a:srcRect b="0" l="0" r="0" t="0"/>
          <a:stretch/>
        </p:blipFill>
        <p:spPr>
          <a:xfrm>
            <a:off x="3598054" y="678818"/>
            <a:ext cx="1947893" cy="3785864"/>
          </a:xfrm>
          <a:prstGeom prst="rect">
            <a:avLst/>
          </a:prstGeom>
          <a:noFill/>
          <a:ln>
            <a:noFill/>
          </a:ln>
          <a:effectLst>
            <a:outerShdw blurRad="241300" rotWithShape="0" algn="ctr" dir="5400000" dist="50800">
              <a:srgbClr val="000000">
                <a:alpha val="6669"/>
              </a:srgbClr>
            </a:outerShdw>
          </a:effectLst>
        </p:spPr>
      </p:pic>
      <p:sp>
        <p:nvSpPr>
          <p:cNvPr id="69" name="Google Shape;69;p20"/>
          <p:cNvSpPr/>
          <p:nvPr>
            <p:ph idx="2" type="pic"/>
          </p:nvPr>
        </p:nvSpPr>
        <p:spPr>
          <a:xfrm>
            <a:off x="3788474" y="860576"/>
            <a:ext cx="1570500" cy="3410700"/>
          </a:xfrm>
          <a:prstGeom prst="rect">
            <a:avLst/>
          </a:prstGeom>
          <a:solidFill>
            <a:srgbClr val="D8D8D8"/>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750"/>
                                  </p:stCondLst>
                                  <p:childTnLst>
                                    <p:set>
                                      <p:cBhvr>
                                        <p:cTn dur="1" fill="hold">
                                          <p:stCondLst>
                                            <p:cond delay="0"/>
                                          </p:stCondLst>
                                        </p:cTn>
                                        <p:tgtEl>
                                          <p:spTgt spid="68"/>
                                        </p:tgtEl>
                                        <p:attrNameLst>
                                          <p:attrName>style.visibility</p:attrName>
                                        </p:attrNameLst>
                                      </p:cBhvr>
                                      <p:to>
                                        <p:strVal val="visible"/>
                                      </p:to>
                                    </p:set>
                                    <p:anim calcmode="lin" valueType="num">
                                      <p:cBhvr additive="base">
                                        <p:cTn dur="750"/>
                                        <p:tgtEl>
                                          <p:spTgt spid="6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750"/>
                                  </p:stCondLst>
                                  <p:childTnLst>
                                    <p:set>
                                      <p:cBhvr>
                                        <p:cTn dur="1" fill="hold">
                                          <p:stCondLst>
                                            <p:cond delay="0"/>
                                          </p:stCondLst>
                                        </p:cTn>
                                        <p:tgtEl>
                                          <p:spTgt spid="69"/>
                                        </p:tgtEl>
                                        <p:attrNameLst>
                                          <p:attrName>style.visibility</p:attrName>
                                        </p:attrNameLst>
                                      </p:cBhvr>
                                      <p:to>
                                        <p:strVal val="visible"/>
                                      </p:to>
                                    </p:set>
                                    <p:anim calcmode="lin" valueType="num">
                                      <p:cBhvr additive="base">
                                        <p:cTn dur="750"/>
                                        <p:tgtEl>
                                          <p:spTgt spid="69"/>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500"/>
                                  </p:stCondLst>
                                  <p:childTnLst>
                                    <p:set>
                                      <p:cBhvr>
                                        <p:cTn dur="1" fill="hold">
                                          <p:stCondLst>
                                            <p:cond delay="0"/>
                                          </p:stCondLst>
                                        </p:cTn>
                                        <p:tgtEl>
                                          <p:spTgt spid="67"/>
                                        </p:tgtEl>
                                        <p:attrNameLst>
                                          <p:attrName>style.visibility</p:attrName>
                                        </p:attrNameLst>
                                      </p:cBhvr>
                                      <p:to>
                                        <p:strVal val="visible"/>
                                      </p:to>
                                    </p:set>
                                    <p:animEffect filter="fade" transition="in">
                                      <p:cBhvr>
                                        <p:cTn dur="1000"/>
                                        <p:tgtEl>
                                          <p:spTgt spid="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Custom Layout">
  <p:cSld name="9_Custom Layout">
    <p:spTree>
      <p:nvGrpSpPr>
        <p:cNvPr id="70" name="Shape 70"/>
        <p:cNvGrpSpPr/>
        <p:nvPr/>
      </p:nvGrpSpPr>
      <p:grpSpPr>
        <a:xfrm>
          <a:off x="0" y="0"/>
          <a:ext cx="0" cy="0"/>
          <a:chOff x="0" y="0"/>
          <a:chExt cx="0" cy="0"/>
        </a:xfrm>
      </p:grpSpPr>
      <p:sp>
        <p:nvSpPr>
          <p:cNvPr id="71" name="Google Shape;71;p21"/>
          <p:cNvSpPr/>
          <p:nvPr/>
        </p:nvSpPr>
        <p:spPr>
          <a:xfrm flipH="1">
            <a:off x="5762225" y="2870103"/>
            <a:ext cx="4280758" cy="4290597"/>
          </a:xfrm>
          <a:custGeom>
            <a:rect b="b" l="l" r="r" t="t"/>
            <a:pathLst>
              <a:path extrusionOk="0" h="4625981" w="4615373">
                <a:moveTo>
                  <a:pt x="0" y="0"/>
                </a:moveTo>
                <a:cubicBezTo>
                  <a:pt x="1225911" y="0"/>
                  <a:pt x="2401457" y="487718"/>
                  <a:pt x="3267310" y="1355564"/>
                </a:cubicBezTo>
                <a:cubicBezTo>
                  <a:pt x="4133164" y="2223409"/>
                  <a:pt x="4618179" y="3400073"/>
                  <a:pt x="4615361" y="4625981"/>
                </a:cubicBezTo>
                <a:lnTo>
                  <a:pt x="0" y="4615373"/>
                </a:lnTo>
                <a:lnTo>
                  <a:pt x="0" y="0"/>
                </a:lnTo>
                <a:close/>
              </a:path>
            </a:pathLst>
          </a:custGeom>
          <a:gradFill>
            <a:gsLst>
              <a:gs pos="0">
                <a:srgbClr val="20326D"/>
              </a:gs>
              <a:gs pos="1000">
                <a:srgbClr val="20326D"/>
              </a:gs>
              <a:gs pos="100000">
                <a:schemeClr val="accent2"/>
              </a:gs>
            </a:gsLst>
            <a:lin ang="8400134"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800">
              <a:solidFill>
                <a:schemeClr val="lt1"/>
              </a:solidFill>
              <a:latin typeface="Arial"/>
              <a:ea typeface="Arial"/>
              <a:cs typeface="Arial"/>
              <a:sym typeface="Arial"/>
            </a:endParaRPr>
          </a:p>
        </p:txBody>
      </p:sp>
      <p:sp>
        <p:nvSpPr>
          <p:cNvPr id="72" name="Google Shape;72;p21"/>
          <p:cNvSpPr/>
          <p:nvPr/>
        </p:nvSpPr>
        <p:spPr>
          <a:xfrm flipH="1" rot="10800000">
            <a:off x="0" y="-26447"/>
            <a:ext cx="4280758" cy="4290597"/>
          </a:xfrm>
          <a:custGeom>
            <a:rect b="b" l="l" r="r" t="t"/>
            <a:pathLst>
              <a:path extrusionOk="0" h="4625981" w="4615373">
                <a:moveTo>
                  <a:pt x="0" y="0"/>
                </a:moveTo>
                <a:cubicBezTo>
                  <a:pt x="1225911" y="0"/>
                  <a:pt x="2401457" y="487718"/>
                  <a:pt x="3267310" y="1355564"/>
                </a:cubicBezTo>
                <a:cubicBezTo>
                  <a:pt x="4133164" y="2223409"/>
                  <a:pt x="4618179" y="3400073"/>
                  <a:pt x="4615361" y="4625981"/>
                </a:cubicBezTo>
                <a:lnTo>
                  <a:pt x="0" y="4615373"/>
                </a:lnTo>
                <a:lnTo>
                  <a:pt x="0" y="0"/>
                </a:lnTo>
                <a:close/>
              </a:path>
            </a:pathLst>
          </a:custGeom>
          <a:gradFill>
            <a:gsLst>
              <a:gs pos="0">
                <a:srgbClr val="20326D"/>
              </a:gs>
              <a:gs pos="1000">
                <a:srgbClr val="20326D"/>
              </a:gs>
              <a:gs pos="100000">
                <a:schemeClr val="accent2"/>
              </a:gs>
            </a:gsLst>
            <a:lin ang="8400134"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800">
              <a:solidFill>
                <a:schemeClr val="lt1"/>
              </a:solidFill>
              <a:latin typeface="Arial"/>
              <a:ea typeface="Arial"/>
              <a:cs typeface="Arial"/>
              <a:sym typeface="Arial"/>
            </a:endParaRPr>
          </a:p>
        </p:txBody>
      </p:sp>
      <p:sp>
        <p:nvSpPr>
          <p:cNvPr id="73" name="Google Shape;73;p21"/>
          <p:cNvSpPr/>
          <p:nvPr/>
        </p:nvSpPr>
        <p:spPr>
          <a:xfrm>
            <a:off x="819185" y="670591"/>
            <a:ext cx="7505700" cy="3802200"/>
          </a:xfrm>
          <a:prstGeom prst="roundRect">
            <a:avLst>
              <a:gd fmla="val 1758" name="adj"/>
            </a:avLst>
          </a:prstGeom>
          <a:solidFill>
            <a:schemeClr val="lt1"/>
          </a:solidFill>
          <a:ln>
            <a:noFill/>
          </a:ln>
          <a:effectLst>
            <a:outerShdw blurRad="1270000" sx="95000" rotWithShape="0" algn="ctr" sy="95000">
              <a:srgbClr val="000000">
                <a:alpha val="1686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800">
              <a:solidFill>
                <a:schemeClr val="lt1"/>
              </a:solidFill>
              <a:latin typeface="Arial"/>
              <a:ea typeface="Arial"/>
              <a:cs typeface="Arial"/>
              <a:sym typeface="Arial"/>
            </a:endParaRPr>
          </a:p>
        </p:txBody>
      </p:sp>
      <p:sp>
        <p:nvSpPr>
          <p:cNvPr id="74" name="Google Shape;74;p21"/>
          <p:cNvSpPr/>
          <p:nvPr>
            <p:ph idx="2" type="pic"/>
          </p:nvPr>
        </p:nvSpPr>
        <p:spPr>
          <a:xfrm>
            <a:off x="818813" y="670592"/>
            <a:ext cx="3752400" cy="1901100"/>
          </a:xfrm>
          <a:prstGeom prst="rect">
            <a:avLst/>
          </a:prstGeom>
          <a:noFill/>
          <a:ln>
            <a:noFill/>
          </a:ln>
        </p:spPr>
      </p:sp>
      <p:sp>
        <p:nvSpPr>
          <p:cNvPr id="75" name="Google Shape;75;p21"/>
          <p:cNvSpPr/>
          <p:nvPr>
            <p:ph idx="3" type="pic"/>
          </p:nvPr>
        </p:nvSpPr>
        <p:spPr>
          <a:xfrm>
            <a:off x="4572000" y="2571750"/>
            <a:ext cx="3752400" cy="19011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3"/>
                                        </p:tgtEl>
                                        <p:attrNameLst>
                                          <p:attrName>style.visibility</p:attrName>
                                        </p:attrNameLst>
                                      </p:cBhvr>
                                      <p:to>
                                        <p:strVal val="visible"/>
                                      </p:to>
                                    </p:set>
                                    <p:animEffect filter="fade" transition="in">
                                      <p:cBhvr>
                                        <p:cTn dur="500"/>
                                        <p:tgtEl>
                                          <p:spTgt spid="73"/>
                                        </p:tgtEl>
                                      </p:cBhvr>
                                    </p:animEffect>
                                  </p:childTnLst>
                                </p:cTn>
                              </p:par>
                              <p:par>
                                <p:cTn fill="hold" nodeType="withEffect" presetClass="entr" presetID="10" presetSubtype="0">
                                  <p:stCondLst>
                                    <p:cond delay="250"/>
                                  </p:stCondLst>
                                  <p:childTnLst>
                                    <p:set>
                                      <p:cBhvr>
                                        <p:cTn dur="1" fill="hold">
                                          <p:stCondLst>
                                            <p:cond delay="0"/>
                                          </p:stCondLst>
                                        </p:cTn>
                                        <p:tgtEl>
                                          <p:spTgt spid="74"/>
                                        </p:tgtEl>
                                        <p:attrNameLst>
                                          <p:attrName>style.visibility</p:attrName>
                                        </p:attrNameLst>
                                      </p:cBhvr>
                                      <p:to>
                                        <p:strVal val="visible"/>
                                      </p:to>
                                    </p:set>
                                    <p:animEffect filter="fade" transition="in">
                                      <p:cBhvr>
                                        <p:cTn dur="750"/>
                                        <p:tgtEl>
                                          <p:spTgt spid="74"/>
                                        </p:tgtEl>
                                      </p:cBhvr>
                                    </p:animEffect>
                                  </p:childTnLst>
                                </p:cTn>
                              </p:par>
                              <p:par>
                                <p:cTn fill="hold" nodeType="withEffect" presetClass="entr" presetID="10" presetSubtype="0">
                                  <p:stCondLst>
                                    <p:cond delay="250"/>
                                  </p:stCondLst>
                                  <p:childTnLst>
                                    <p:set>
                                      <p:cBhvr>
                                        <p:cTn dur="1" fill="hold">
                                          <p:stCondLst>
                                            <p:cond delay="0"/>
                                          </p:stCondLst>
                                        </p:cTn>
                                        <p:tgtEl>
                                          <p:spTgt spid="75"/>
                                        </p:tgtEl>
                                        <p:attrNameLst>
                                          <p:attrName>style.visibility</p:attrName>
                                        </p:attrNameLst>
                                      </p:cBhvr>
                                      <p:to>
                                        <p:strVal val="visible"/>
                                      </p:to>
                                    </p:set>
                                    <p:animEffect filter="fade" transition="in">
                                      <p:cBhvr>
                                        <p:cTn dur="750"/>
                                        <p:tgtEl>
                                          <p:spTgt spid="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592">
          <p15:clr>
            <a:srgbClr val="FBAE40"/>
          </p15:clr>
        </p15:guide>
        <p15:guide id="2" pos="460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1" showMasterSp="0">
  <p:cSld name="2_Blank_1">
    <p:bg>
      <p:bgPr>
        <a:gradFill>
          <a:gsLst>
            <a:gs pos="0">
              <a:srgbClr val="99B0D7"/>
            </a:gs>
            <a:gs pos="100000">
              <a:schemeClr val="accent1"/>
            </a:gs>
          </a:gsLst>
          <a:lin ang="2700006" scaled="0"/>
        </a:gradFill>
      </p:bgPr>
    </p:bg>
    <p:spTree>
      <p:nvGrpSpPr>
        <p:cNvPr id="76" name="Shape 76"/>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Custom Layout">
  <p:cSld name="29_Custom Layout">
    <p:spTree>
      <p:nvGrpSpPr>
        <p:cNvPr id="77" name="Shape 77"/>
        <p:cNvGrpSpPr/>
        <p:nvPr/>
      </p:nvGrpSpPr>
      <p:grpSpPr>
        <a:xfrm>
          <a:off x="0" y="0"/>
          <a:ext cx="0" cy="0"/>
          <a:chOff x="0" y="0"/>
          <a:chExt cx="0" cy="0"/>
        </a:xfrm>
      </p:grpSpPr>
      <p:sp>
        <p:nvSpPr>
          <p:cNvPr id="78" name="Google Shape;78;p23"/>
          <p:cNvSpPr/>
          <p:nvPr>
            <p:ph idx="2" type="pic"/>
          </p:nvPr>
        </p:nvSpPr>
        <p:spPr>
          <a:xfrm>
            <a:off x="846944" y="2194329"/>
            <a:ext cx="1724400" cy="1784100"/>
          </a:xfrm>
          <a:prstGeom prst="rect">
            <a:avLst/>
          </a:prstGeom>
          <a:noFill/>
          <a:ln>
            <a:noFill/>
          </a:ln>
        </p:spPr>
      </p:sp>
      <p:sp>
        <p:nvSpPr>
          <p:cNvPr id="79" name="Google Shape;79;p23"/>
          <p:cNvSpPr/>
          <p:nvPr>
            <p:ph idx="3" type="pic"/>
          </p:nvPr>
        </p:nvSpPr>
        <p:spPr>
          <a:xfrm>
            <a:off x="3285763" y="2194329"/>
            <a:ext cx="1724400" cy="1784100"/>
          </a:xfrm>
          <a:prstGeom prst="rect">
            <a:avLst/>
          </a:prstGeom>
          <a:noFill/>
          <a:ln>
            <a:noFill/>
          </a:ln>
        </p:spPr>
      </p:sp>
    </p:spTree>
  </p:cSld>
  <p:clrMapOvr>
    <a:masterClrMapping/>
  </p:clrMapOvr>
  <p:transition spd="med">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250"/>
                                  </p:stCondLst>
                                  <p:childTnLst>
                                    <p:set>
                                      <p:cBhvr>
                                        <p:cTn dur="1" fill="hold">
                                          <p:stCondLst>
                                            <p:cond delay="0"/>
                                          </p:stCondLst>
                                        </p:cTn>
                                        <p:tgtEl>
                                          <p:spTgt spid="78"/>
                                        </p:tgtEl>
                                        <p:attrNameLst>
                                          <p:attrName>style.visibility</p:attrName>
                                        </p:attrNameLst>
                                      </p:cBhvr>
                                      <p:to>
                                        <p:strVal val="visible"/>
                                      </p:to>
                                    </p:set>
                                    <p:anim calcmode="lin" valueType="num">
                                      <p:cBhvr additive="base">
                                        <p:cTn dur="750"/>
                                        <p:tgtEl>
                                          <p:spTgt spid="7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50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750"/>
                                        <p:tgtEl>
                                          <p:spTgt spid="7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_Custom Layout">
  <p:cSld name="70_Custom Layout">
    <p:spTree>
      <p:nvGrpSpPr>
        <p:cNvPr id="80" name="Shape 80"/>
        <p:cNvGrpSpPr/>
        <p:nvPr/>
      </p:nvGrpSpPr>
      <p:grpSpPr>
        <a:xfrm>
          <a:off x="0" y="0"/>
          <a:ext cx="0" cy="0"/>
          <a:chOff x="0" y="0"/>
          <a:chExt cx="0" cy="0"/>
        </a:xfrm>
      </p:grpSpPr>
      <p:sp>
        <p:nvSpPr>
          <p:cNvPr id="81" name="Google Shape;81;p24"/>
          <p:cNvSpPr/>
          <p:nvPr>
            <p:ph idx="2" type="pic"/>
          </p:nvPr>
        </p:nvSpPr>
        <p:spPr>
          <a:xfrm>
            <a:off x="0" y="1706151"/>
            <a:ext cx="9144000" cy="1995000"/>
          </a:xfrm>
          <a:prstGeom prst="rect">
            <a:avLst/>
          </a:prstGeom>
          <a:noFill/>
          <a:ln>
            <a:noFill/>
          </a:ln>
        </p:spPr>
      </p:sp>
      <p:sp>
        <p:nvSpPr>
          <p:cNvPr id="82" name="Google Shape;82;p24"/>
          <p:cNvSpPr/>
          <p:nvPr>
            <p:ph idx="3" type="pic"/>
          </p:nvPr>
        </p:nvSpPr>
        <p:spPr>
          <a:xfrm>
            <a:off x="2945959" y="1735372"/>
            <a:ext cx="3250200" cy="19221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750"/>
                                  </p:stCondLst>
                                  <p:childTnLst>
                                    <p:set>
                                      <p:cBhvr>
                                        <p:cTn dur="1" fill="hold">
                                          <p:stCondLst>
                                            <p:cond delay="0"/>
                                          </p:stCondLst>
                                        </p:cTn>
                                        <p:tgtEl>
                                          <p:spTgt spid="81"/>
                                        </p:tgtEl>
                                        <p:attrNameLst>
                                          <p:attrName>style.visibility</p:attrName>
                                        </p:attrNameLst>
                                      </p:cBhvr>
                                      <p:to>
                                        <p:strVal val="visible"/>
                                      </p:to>
                                    </p:set>
                                    <p:anim calcmode="lin" valueType="num">
                                      <p:cBhvr additive="base">
                                        <p:cTn dur="750"/>
                                        <p:tgtEl>
                                          <p:spTgt spid="8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250"/>
                                  </p:stCondLst>
                                  <p:childTnLst>
                                    <p:set>
                                      <p:cBhvr>
                                        <p:cTn dur="1" fill="hold">
                                          <p:stCondLst>
                                            <p:cond delay="0"/>
                                          </p:stCondLst>
                                        </p:cTn>
                                        <p:tgtEl>
                                          <p:spTgt spid="82"/>
                                        </p:tgtEl>
                                        <p:attrNameLst>
                                          <p:attrName>style.visibility</p:attrName>
                                        </p:attrNameLst>
                                      </p:cBhvr>
                                      <p:to>
                                        <p:strVal val="visible"/>
                                      </p:to>
                                    </p:set>
                                    <p:anim calcmode="lin" valueType="num">
                                      <p:cBhvr additive="base">
                                        <p:cTn dur="750"/>
                                        <p:tgtEl>
                                          <p:spTgt spid="8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lank" showMasterSp="0">
  <p:cSld name="4_Blank">
    <p:bg>
      <p:bgPr>
        <a:gradFill>
          <a:gsLst>
            <a:gs pos="0">
              <a:srgbClr val="F69E92"/>
            </a:gs>
            <a:gs pos="100000">
              <a:schemeClr val="accent3"/>
            </a:gs>
          </a:gsLst>
          <a:lin ang="2700006" scaled="0"/>
        </a:gradFill>
      </p:bgPr>
    </p:bg>
    <p:spTree>
      <p:nvGrpSpPr>
        <p:cNvPr id="83" name="Shape 83"/>
        <p:cNvGrpSpPr/>
        <p:nvPr/>
      </p:nvGrpSpPr>
      <p:grpSpPr>
        <a:xfrm>
          <a:off x="0" y="0"/>
          <a:ext cx="0" cy="0"/>
          <a:chOff x="0" y="0"/>
          <a:chExt cx="0" cy="0"/>
        </a:xfrm>
      </p:grpSpPr>
      <p:pic>
        <p:nvPicPr>
          <p:cNvPr id="84" name="Google Shape;84;p25"/>
          <p:cNvPicPr preferRelativeResize="0"/>
          <p:nvPr/>
        </p:nvPicPr>
        <p:blipFill rotWithShape="1">
          <a:blip r:embed="rId2">
            <a:alphaModFix/>
          </a:blip>
          <a:srcRect b="0" l="0" r="0" t="0"/>
          <a:stretch/>
        </p:blipFill>
        <p:spPr>
          <a:xfrm>
            <a:off x="7586052" y="258613"/>
            <a:ext cx="1206561" cy="109728"/>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showMasterSp="0">
  <p:cSld name="3_Blank">
    <p:bg>
      <p:bgPr>
        <a:gradFill>
          <a:gsLst>
            <a:gs pos="0">
              <a:srgbClr val="6882D3"/>
            </a:gs>
            <a:gs pos="100000">
              <a:schemeClr val="accent2"/>
            </a:gs>
          </a:gsLst>
          <a:lin ang="2700006" scaled="0"/>
        </a:gradFill>
      </p:bgPr>
    </p:bg>
    <p:spTree>
      <p:nvGrpSpPr>
        <p:cNvPr id="85" name="Shape 85"/>
        <p:cNvGrpSpPr/>
        <p:nvPr/>
      </p:nvGrpSpPr>
      <p:grpSpPr>
        <a:xfrm>
          <a:off x="0" y="0"/>
          <a:ext cx="0" cy="0"/>
          <a:chOff x="0" y="0"/>
          <a:chExt cx="0" cy="0"/>
        </a:xfrm>
      </p:grpSpPr>
      <p:grpSp>
        <p:nvGrpSpPr>
          <p:cNvPr id="86" name="Google Shape;86;p26"/>
          <p:cNvGrpSpPr/>
          <p:nvPr/>
        </p:nvGrpSpPr>
        <p:grpSpPr>
          <a:xfrm>
            <a:off x="302636" y="2391371"/>
            <a:ext cx="8538728" cy="360758"/>
            <a:chOff x="392963" y="3188495"/>
            <a:chExt cx="11384970" cy="481011"/>
          </a:xfrm>
        </p:grpSpPr>
        <p:grpSp>
          <p:nvGrpSpPr>
            <p:cNvPr id="87" name="Google Shape;87;p26"/>
            <p:cNvGrpSpPr/>
            <p:nvPr/>
          </p:nvGrpSpPr>
          <p:grpSpPr>
            <a:xfrm>
              <a:off x="11712929" y="3188495"/>
              <a:ext cx="65004" cy="481011"/>
              <a:chOff x="11712929" y="3188495"/>
              <a:chExt cx="65004" cy="481011"/>
            </a:xfrm>
          </p:grpSpPr>
          <p:sp>
            <p:nvSpPr>
              <p:cNvPr id="88" name="Google Shape;88;p26"/>
              <p:cNvSpPr/>
              <p:nvPr/>
            </p:nvSpPr>
            <p:spPr>
              <a:xfrm>
                <a:off x="11712929" y="3188495"/>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sp>
            <p:nvSpPr>
              <p:cNvPr id="89" name="Google Shape;89;p26"/>
              <p:cNvSpPr/>
              <p:nvPr/>
            </p:nvSpPr>
            <p:spPr>
              <a:xfrm>
                <a:off x="11712929" y="3396424"/>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sp>
            <p:nvSpPr>
              <p:cNvPr id="90" name="Google Shape;90;p26"/>
              <p:cNvSpPr/>
              <p:nvPr/>
            </p:nvSpPr>
            <p:spPr>
              <a:xfrm>
                <a:off x="11712929" y="3604352"/>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grpSp>
        <p:grpSp>
          <p:nvGrpSpPr>
            <p:cNvPr id="91" name="Google Shape;91;p26"/>
            <p:cNvGrpSpPr/>
            <p:nvPr/>
          </p:nvGrpSpPr>
          <p:grpSpPr>
            <a:xfrm>
              <a:off x="392963" y="3188495"/>
              <a:ext cx="65004" cy="481011"/>
              <a:chOff x="11712929" y="3188495"/>
              <a:chExt cx="65004" cy="481011"/>
            </a:xfrm>
          </p:grpSpPr>
          <p:sp>
            <p:nvSpPr>
              <p:cNvPr id="92" name="Google Shape;92;p26"/>
              <p:cNvSpPr/>
              <p:nvPr/>
            </p:nvSpPr>
            <p:spPr>
              <a:xfrm>
                <a:off x="11712929" y="3188495"/>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sp>
            <p:nvSpPr>
              <p:cNvPr id="93" name="Google Shape;93;p26"/>
              <p:cNvSpPr/>
              <p:nvPr/>
            </p:nvSpPr>
            <p:spPr>
              <a:xfrm>
                <a:off x="11712929" y="3396424"/>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sp>
            <p:nvSpPr>
              <p:cNvPr id="94" name="Google Shape;94;p26"/>
              <p:cNvSpPr/>
              <p:nvPr/>
            </p:nvSpPr>
            <p:spPr>
              <a:xfrm>
                <a:off x="11712929" y="3604352"/>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grpSp>
      </p:grpSp>
      <p:pic>
        <p:nvPicPr>
          <p:cNvPr id="95" name="Google Shape;95;p26"/>
          <p:cNvPicPr preferRelativeResize="0"/>
          <p:nvPr/>
        </p:nvPicPr>
        <p:blipFill rotWithShape="1">
          <a:blip r:embed="rId2">
            <a:alphaModFix/>
          </a:blip>
          <a:srcRect b="0" l="0" r="0" t="0"/>
          <a:stretch/>
        </p:blipFill>
        <p:spPr>
          <a:xfrm>
            <a:off x="7586052" y="258613"/>
            <a:ext cx="1206561" cy="109728"/>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lank" showMasterSp="0">
  <p:cSld name="5_Blank">
    <p:bg>
      <p:bgPr>
        <a:gradFill>
          <a:gsLst>
            <a:gs pos="0">
              <a:srgbClr val="A8D78E"/>
            </a:gs>
            <a:gs pos="100000">
              <a:schemeClr val="accent4"/>
            </a:gs>
          </a:gsLst>
          <a:lin ang="2700006" scaled="0"/>
        </a:gradFill>
      </p:bgPr>
    </p:bg>
    <p:spTree>
      <p:nvGrpSpPr>
        <p:cNvPr id="96" name="Shape 96"/>
        <p:cNvGrpSpPr/>
        <p:nvPr/>
      </p:nvGrpSpPr>
      <p:grpSpPr>
        <a:xfrm>
          <a:off x="0" y="0"/>
          <a:ext cx="0" cy="0"/>
          <a:chOff x="0" y="0"/>
          <a:chExt cx="0" cy="0"/>
        </a:xfrm>
      </p:grpSpPr>
      <p:grpSp>
        <p:nvGrpSpPr>
          <p:cNvPr id="97" name="Google Shape;97;p27"/>
          <p:cNvGrpSpPr/>
          <p:nvPr/>
        </p:nvGrpSpPr>
        <p:grpSpPr>
          <a:xfrm>
            <a:off x="302636" y="2391371"/>
            <a:ext cx="8538728" cy="360758"/>
            <a:chOff x="392963" y="3188495"/>
            <a:chExt cx="11384970" cy="481011"/>
          </a:xfrm>
        </p:grpSpPr>
        <p:grpSp>
          <p:nvGrpSpPr>
            <p:cNvPr id="98" name="Google Shape;98;p27"/>
            <p:cNvGrpSpPr/>
            <p:nvPr/>
          </p:nvGrpSpPr>
          <p:grpSpPr>
            <a:xfrm>
              <a:off x="11712929" y="3188495"/>
              <a:ext cx="65004" cy="481011"/>
              <a:chOff x="11712929" y="3188495"/>
              <a:chExt cx="65004" cy="481011"/>
            </a:xfrm>
          </p:grpSpPr>
          <p:sp>
            <p:nvSpPr>
              <p:cNvPr id="99" name="Google Shape;99;p27"/>
              <p:cNvSpPr/>
              <p:nvPr/>
            </p:nvSpPr>
            <p:spPr>
              <a:xfrm>
                <a:off x="11712929" y="3188495"/>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sp>
            <p:nvSpPr>
              <p:cNvPr id="100" name="Google Shape;100;p27"/>
              <p:cNvSpPr/>
              <p:nvPr/>
            </p:nvSpPr>
            <p:spPr>
              <a:xfrm>
                <a:off x="11712929" y="3396424"/>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sp>
            <p:nvSpPr>
              <p:cNvPr id="101" name="Google Shape;101;p27"/>
              <p:cNvSpPr/>
              <p:nvPr/>
            </p:nvSpPr>
            <p:spPr>
              <a:xfrm>
                <a:off x="11712929" y="3604352"/>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grpSp>
        <p:grpSp>
          <p:nvGrpSpPr>
            <p:cNvPr id="102" name="Google Shape;102;p27"/>
            <p:cNvGrpSpPr/>
            <p:nvPr/>
          </p:nvGrpSpPr>
          <p:grpSpPr>
            <a:xfrm>
              <a:off x="392963" y="3188495"/>
              <a:ext cx="65004" cy="481011"/>
              <a:chOff x="11712929" y="3188495"/>
              <a:chExt cx="65004" cy="481011"/>
            </a:xfrm>
          </p:grpSpPr>
          <p:sp>
            <p:nvSpPr>
              <p:cNvPr id="103" name="Google Shape;103;p27"/>
              <p:cNvSpPr/>
              <p:nvPr/>
            </p:nvSpPr>
            <p:spPr>
              <a:xfrm>
                <a:off x="11712929" y="3188495"/>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sp>
            <p:nvSpPr>
              <p:cNvPr id="104" name="Google Shape;104;p27"/>
              <p:cNvSpPr/>
              <p:nvPr/>
            </p:nvSpPr>
            <p:spPr>
              <a:xfrm>
                <a:off x="11712929" y="3396424"/>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sp>
            <p:nvSpPr>
              <p:cNvPr id="105" name="Google Shape;105;p27"/>
              <p:cNvSpPr/>
              <p:nvPr/>
            </p:nvSpPr>
            <p:spPr>
              <a:xfrm>
                <a:off x="11712929" y="3604352"/>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grpSp>
      </p:grpSp>
      <p:pic>
        <p:nvPicPr>
          <p:cNvPr id="106" name="Google Shape;106;p27"/>
          <p:cNvPicPr preferRelativeResize="0"/>
          <p:nvPr/>
        </p:nvPicPr>
        <p:blipFill rotWithShape="1">
          <a:blip r:embed="rId2">
            <a:alphaModFix/>
          </a:blip>
          <a:srcRect b="0" l="0" r="0" t="0"/>
          <a:stretch/>
        </p:blipFill>
        <p:spPr>
          <a:xfrm>
            <a:off x="7586052" y="258613"/>
            <a:ext cx="1206561" cy="109728"/>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Blank" showMasterSp="0">
  <p:cSld name="10_Blank">
    <p:bg>
      <p:bgPr>
        <a:gradFill>
          <a:gsLst>
            <a:gs pos="0">
              <a:srgbClr val="6882D3"/>
            </a:gs>
            <a:gs pos="100000">
              <a:schemeClr val="accent2"/>
            </a:gs>
          </a:gsLst>
          <a:lin ang="2700006" scaled="0"/>
        </a:gradFill>
      </p:bgPr>
    </p:bg>
    <p:spTree>
      <p:nvGrpSpPr>
        <p:cNvPr id="107" name="Shape 107"/>
        <p:cNvGrpSpPr/>
        <p:nvPr/>
      </p:nvGrpSpPr>
      <p:grpSpPr>
        <a:xfrm>
          <a:off x="0" y="0"/>
          <a:ext cx="0" cy="0"/>
          <a:chOff x="0" y="0"/>
          <a:chExt cx="0" cy="0"/>
        </a:xfrm>
      </p:grpSpPr>
      <p:sp>
        <p:nvSpPr>
          <p:cNvPr id="108" name="Google Shape;108;p28"/>
          <p:cNvSpPr/>
          <p:nvPr/>
        </p:nvSpPr>
        <p:spPr>
          <a:xfrm rot="-775728">
            <a:off x="1801606" y="-388054"/>
            <a:ext cx="7916860" cy="5631578"/>
          </a:xfrm>
          <a:custGeom>
            <a:rect b="b" l="l" r="r" t="t"/>
            <a:pathLst>
              <a:path extrusionOk="0" h="7494711" w="9705859">
                <a:moveTo>
                  <a:pt x="3413237" y="0"/>
                </a:moveTo>
                <a:lnTo>
                  <a:pt x="9705859" y="1433104"/>
                </a:lnTo>
                <a:lnTo>
                  <a:pt x="8344905" y="7494711"/>
                </a:lnTo>
                <a:lnTo>
                  <a:pt x="424636" y="4612434"/>
                </a:lnTo>
                <a:lnTo>
                  <a:pt x="552341" y="4415342"/>
                </a:lnTo>
                <a:lnTo>
                  <a:pt x="0" y="1102218"/>
                </a:lnTo>
                <a:lnTo>
                  <a:pt x="3392820" y="31510"/>
                </a:lnTo>
                <a:lnTo>
                  <a:pt x="3413237" y="0"/>
                </a:lnTo>
                <a:close/>
              </a:path>
            </a:pathLst>
          </a:cu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nvGrpSpPr>
          <p:cNvPr id="109" name="Google Shape;109;p28"/>
          <p:cNvGrpSpPr/>
          <p:nvPr/>
        </p:nvGrpSpPr>
        <p:grpSpPr>
          <a:xfrm>
            <a:off x="302636" y="2391371"/>
            <a:ext cx="8538728" cy="360758"/>
            <a:chOff x="392963" y="3188495"/>
            <a:chExt cx="11384970" cy="481011"/>
          </a:xfrm>
        </p:grpSpPr>
        <p:grpSp>
          <p:nvGrpSpPr>
            <p:cNvPr id="110" name="Google Shape;110;p28"/>
            <p:cNvGrpSpPr/>
            <p:nvPr/>
          </p:nvGrpSpPr>
          <p:grpSpPr>
            <a:xfrm>
              <a:off x="11712929" y="3188495"/>
              <a:ext cx="65004" cy="481011"/>
              <a:chOff x="11712929" y="3188495"/>
              <a:chExt cx="65004" cy="481011"/>
            </a:xfrm>
          </p:grpSpPr>
          <p:sp>
            <p:nvSpPr>
              <p:cNvPr id="111" name="Google Shape;111;p28"/>
              <p:cNvSpPr/>
              <p:nvPr/>
            </p:nvSpPr>
            <p:spPr>
              <a:xfrm>
                <a:off x="11712929" y="3188495"/>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sp>
            <p:nvSpPr>
              <p:cNvPr id="112" name="Google Shape;112;p28"/>
              <p:cNvSpPr/>
              <p:nvPr/>
            </p:nvSpPr>
            <p:spPr>
              <a:xfrm>
                <a:off x="11712929" y="3396424"/>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sp>
            <p:nvSpPr>
              <p:cNvPr id="113" name="Google Shape;113;p28"/>
              <p:cNvSpPr/>
              <p:nvPr/>
            </p:nvSpPr>
            <p:spPr>
              <a:xfrm>
                <a:off x="11712929" y="3604352"/>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grpSp>
        <p:grpSp>
          <p:nvGrpSpPr>
            <p:cNvPr id="114" name="Google Shape;114;p28"/>
            <p:cNvGrpSpPr/>
            <p:nvPr/>
          </p:nvGrpSpPr>
          <p:grpSpPr>
            <a:xfrm>
              <a:off x="392963" y="3188495"/>
              <a:ext cx="65004" cy="481011"/>
              <a:chOff x="11712929" y="3188495"/>
              <a:chExt cx="65004" cy="481011"/>
            </a:xfrm>
          </p:grpSpPr>
          <p:sp>
            <p:nvSpPr>
              <p:cNvPr id="115" name="Google Shape;115;p28"/>
              <p:cNvSpPr/>
              <p:nvPr/>
            </p:nvSpPr>
            <p:spPr>
              <a:xfrm>
                <a:off x="11712929" y="3188495"/>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sp>
            <p:nvSpPr>
              <p:cNvPr id="116" name="Google Shape;116;p28"/>
              <p:cNvSpPr/>
              <p:nvPr/>
            </p:nvSpPr>
            <p:spPr>
              <a:xfrm>
                <a:off x="11712929" y="3396424"/>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sp>
            <p:nvSpPr>
              <p:cNvPr id="117" name="Google Shape;117;p28"/>
              <p:cNvSpPr/>
              <p:nvPr/>
            </p:nvSpPr>
            <p:spPr>
              <a:xfrm>
                <a:off x="11712929" y="3604352"/>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grpSp>
      </p:grpSp>
      <p:grpSp>
        <p:nvGrpSpPr>
          <p:cNvPr id="118" name="Google Shape;118;p28"/>
          <p:cNvGrpSpPr/>
          <p:nvPr/>
        </p:nvGrpSpPr>
        <p:grpSpPr>
          <a:xfrm>
            <a:off x="8792611" y="2391371"/>
            <a:ext cx="48753" cy="360758"/>
            <a:chOff x="11712929" y="3188495"/>
            <a:chExt cx="65004" cy="481011"/>
          </a:xfrm>
        </p:grpSpPr>
        <p:sp>
          <p:nvSpPr>
            <p:cNvPr id="119" name="Google Shape;119;p28"/>
            <p:cNvSpPr/>
            <p:nvPr/>
          </p:nvSpPr>
          <p:spPr>
            <a:xfrm>
              <a:off x="11712929" y="3188495"/>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rgbClr val="D8D8D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0" name="Google Shape;120;p28"/>
            <p:cNvSpPr/>
            <p:nvPr/>
          </p:nvSpPr>
          <p:spPr>
            <a:xfrm>
              <a:off x="11712929" y="3396424"/>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rgbClr val="D8D8D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1" name="Google Shape;121;p28"/>
            <p:cNvSpPr/>
            <p:nvPr/>
          </p:nvSpPr>
          <p:spPr>
            <a:xfrm>
              <a:off x="11712929" y="3604352"/>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rgbClr val="D8D8D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pic>
        <p:nvPicPr>
          <p:cNvPr id="122" name="Google Shape;122;p28"/>
          <p:cNvPicPr preferRelativeResize="0"/>
          <p:nvPr/>
        </p:nvPicPr>
        <p:blipFill rotWithShape="1">
          <a:blip r:embed="rId2">
            <a:alphaModFix/>
          </a:blip>
          <a:srcRect b="109" l="0" r="0" t="109"/>
          <a:stretch/>
        </p:blipFill>
        <p:spPr>
          <a:xfrm>
            <a:off x="7566584" y="257624"/>
            <a:ext cx="1226025" cy="11170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750"/>
                                  </p:stCondLst>
                                  <p:childTnLst>
                                    <p:set>
                                      <p:cBhvr>
                                        <p:cTn dur="1" fill="hold">
                                          <p:stCondLst>
                                            <p:cond delay="0"/>
                                          </p:stCondLst>
                                        </p:cTn>
                                        <p:tgtEl>
                                          <p:spTgt spid="108"/>
                                        </p:tgtEl>
                                        <p:attrNameLst>
                                          <p:attrName>style.visibility</p:attrName>
                                        </p:attrNameLst>
                                      </p:cBhvr>
                                      <p:to>
                                        <p:strVal val="visible"/>
                                      </p:to>
                                    </p:set>
                                    <p:animEffect filter="fade" transition="in">
                                      <p:cBhvr>
                                        <p:cTn dur="500"/>
                                        <p:tgtEl>
                                          <p:spTgt spid="1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123" name="Shape 123"/>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_Custom Layout">
  <p:cSld name="74_Custom Layout">
    <p:spTree>
      <p:nvGrpSpPr>
        <p:cNvPr id="124" name="Shape 124"/>
        <p:cNvGrpSpPr/>
        <p:nvPr/>
      </p:nvGrpSpPr>
      <p:grpSpPr>
        <a:xfrm>
          <a:off x="0" y="0"/>
          <a:ext cx="0" cy="0"/>
          <a:chOff x="0" y="0"/>
          <a:chExt cx="0" cy="0"/>
        </a:xfrm>
      </p:grpSpPr>
      <p:sp>
        <p:nvSpPr>
          <p:cNvPr id="125" name="Google Shape;125;p30"/>
          <p:cNvSpPr/>
          <p:nvPr>
            <p:ph idx="2" type="pic"/>
          </p:nvPr>
        </p:nvSpPr>
        <p:spPr>
          <a:xfrm>
            <a:off x="0" y="0"/>
            <a:ext cx="9144000" cy="34566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1000"/>
                                        <p:tgtEl>
                                          <p:spTgt spid="12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Title Slide">
  <p:cSld name="38_Title Slide">
    <p:spTree>
      <p:nvGrpSpPr>
        <p:cNvPr id="126" name="Shape 126"/>
        <p:cNvGrpSpPr/>
        <p:nvPr/>
      </p:nvGrpSpPr>
      <p:grpSpPr>
        <a:xfrm>
          <a:off x="0" y="0"/>
          <a:ext cx="0" cy="0"/>
          <a:chOff x="0" y="0"/>
          <a:chExt cx="0" cy="0"/>
        </a:xfrm>
      </p:grpSpPr>
      <p:sp>
        <p:nvSpPr>
          <p:cNvPr id="127" name="Google Shape;127;p31"/>
          <p:cNvSpPr/>
          <p:nvPr>
            <p:ph idx="2" type="pic"/>
          </p:nvPr>
        </p:nvSpPr>
        <p:spPr>
          <a:xfrm>
            <a:off x="4223569" y="2118237"/>
            <a:ext cx="2405700" cy="2405700"/>
          </a:xfrm>
          <a:prstGeom prst="rect">
            <a:avLst/>
          </a:prstGeom>
          <a:noFill/>
          <a:ln>
            <a:noFill/>
          </a:ln>
        </p:spPr>
      </p:sp>
      <p:sp>
        <p:nvSpPr>
          <p:cNvPr id="128" name="Google Shape;128;p31"/>
          <p:cNvSpPr/>
          <p:nvPr>
            <p:ph idx="3" type="pic"/>
          </p:nvPr>
        </p:nvSpPr>
        <p:spPr>
          <a:xfrm>
            <a:off x="5257800" y="376084"/>
            <a:ext cx="1714500" cy="1714500"/>
          </a:xfrm>
          <a:prstGeom prst="rect">
            <a:avLst/>
          </a:prstGeom>
          <a:noFill/>
          <a:ln>
            <a:noFill/>
          </a:ln>
        </p:spPr>
      </p:sp>
      <p:sp>
        <p:nvSpPr>
          <p:cNvPr id="129" name="Google Shape;129;p31"/>
          <p:cNvSpPr/>
          <p:nvPr>
            <p:ph idx="4" type="pic"/>
          </p:nvPr>
        </p:nvSpPr>
        <p:spPr>
          <a:xfrm>
            <a:off x="6629400" y="1714500"/>
            <a:ext cx="1714500" cy="17145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1000"/>
                                        <p:tgtEl>
                                          <p:spTgt spid="127"/>
                                        </p:tgtEl>
                                      </p:cBhvr>
                                    </p:animEffect>
                                  </p:childTnLst>
                                </p:cTn>
                              </p:par>
                              <p:par>
                                <p:cTn fill="hold" nodeType="withEffect" presetClass="entr" presetID="10" presetSubtype="0">
                                  <p:stCondLst>
                                    <p:cond delay="250"/>
                                  </p:stCondLst>
                                  <p:childTnLst>
                                    <p:set>
                                      <p:cBhvr>
                                        <p:cTn dur="1" fill="hold">
                                          <p:stCondLst>
                                            <p:cond delay="0"/>
                                          </p:stCondLst>
                                        </p:cTn>
                                        <p:tgtEl>
                                          <p:spTgt spid="128"/>
                                        </p:tgtEl>
                                        <p:attrNameLst>
                                          <p:attrName>style.visibility</p:attrName>
                                        </p:attrNameLst>
                                      </p:cBhvr>
                                      <p:to>
                                        <p:strVal val="visible"/>
                                      </p:to>
                                    </p:set>
                                    <p:animEffect filter="fade" transition="in">
                                      <p:cBhvr>
                                        <p:cTn dur="1000"/>
                                        <p:tgtEl>
                                          <p:spTgt spid="128"/>
                                        </p:tgtEl>
                                      </p:cBhvr>
                                    </p:animEffect>
                                  </p:childTnLst>
                                </p:cTn>
                              </p:par>
                              <p:par>
                                <p:cTn fill="hold" nodeType="withEffect" presetClass="entr" presetID="10" presetSubtype="0">
                                  <p:stCondLst>
                                    <p:cond delay="500"/>
                                  </p:stCondLst>
                                  <p:childTnLst>
                                    <p:set>
                                      <p:cBhvr>
                                        <p:cTn dur="1" fill="hold">
                                          <p:stCondLst>
                                            <p:cond delay="0"/>
                                          </p:stCondLst>
                                        </p:cTn>
                                        <p:tgtEl>
                                          <p:spTgt spid="129"/>
                                        </p:tgtEl>
                                        <p:attrNameLst>
                                          <p:attrName>style.visibility</p:attrName>
                                        </p:attrNameLst>
                                      </p:cBhvr>
                                      <p:to>
                                        <p:strVal val="visible"/>
                                      </p:to>
                                    </p:set>
                                    <p:animEffect filter="fade" transition="in">
                                      <p:cBhvr>
                                        <p:cTn dur="1000"/>
                                        <p:tgtEl>
                                          <p:spTgt spid="1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Title Slide">
  <p:cSld name="44_Title Slide">
    <p:spTree>
      <p:nvGrpSpPr>
        <p:cNvPr id="130" name="Shape 130"/>
        <p:cNvGrpSpPr/>
        <p:nvPr/>
      </p:nvGrpSpPr>
      <p:grpSpPr>
        <a:xfrm>
          <a:off x="0" y="0"/>
          <a:ext cx="0" cy="0"/>
          <a:chOff x="0" y="0"/>
          <a:chExt cx="0" cy="0"/>
        </a:xfrm>
      </p:grpSpPr>
      <p:sp>
        <p:nvSpPr>
          <p:cNvPr id="131" name="Google Shape;131;p32"/>
          <p:cNvSpPr/>
          <p:nvPr/>
        </p:nvSpPr>
        <p:spPr>
          <a:xfrm flipH="1">
            <a:off x="7513986" y="3246333"/>
            <a:ext cx="1630013" cy="1901142"/>
          </a:xfrm>
          <a:custGeom>
            <a:rect b="b" l="l" r="r" t="t"/>
            <a:pathLst>
              <a:path extrusionOk="0" h="3981450" w="4152900">
                <a:moveTo>
                  <a:pt x="0" y="0"/>
                </a:moveTo>
                <a:cubicBezTo>
                  <a:pt x="1461964" y="320790"/>
                  <a:pt x="1694254" y="1290383"/>
                  <a:pt x="1759618" y="2435937"/>
                </a:cubicBezTo>
                <a:cubicBezTo>
                  <a:pt x="1824982" y="3581491"/>
                  <a:pt x="3971925" y="2641175"/>
                  <a:pt x="4152900" y="3981450"/>
                </a:cubicBezTo>
                <a:lnTo>
                  <a:pt x="0" y="3981450"/>
                </a:lnTo>
                <a:lnTo>
                  <a:pt x="0" y="0"/>
                </a:lnTo>
                <a:close/>
              </a:path>
            </a:pathLst>
          </a:custGeom>
          <a:gradFill>
            <a:gsLst>
              <a:gs pos="0">
                <a:srgbClr val="20326D"/>
              </a:gs>
              <a:gs pos="1000">
                <a:srgbClr val="20326D"/>
              </a:gs>
              <a:gs pos="100000">
                <a:schemeClr val="accent2"/>
              </a:gs>
            </a:gsLst>
            <a:lin ang="8400134"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800">
              <a:solidFill>
                <a:schemeClr val="lt1"/>
              </a:solidFill>
              <a:latin typeface="Arial"/>
              <a:ea typeface="Arial"/>
              <a:cs typeface="Arial"/>
              <a:sym typeface="Arial"/>
            </a:endParaRPr>
          </a:p>
        </p:txBody>
      </p:sp>
      <p:sp>
        <p:nvSpPr>
          <p:cNvPr id="132" name="Google Shape;132;p32"/>
          <p:cNvSpPr/>
          <p:nvPr>
            <p:ph idx="2" type="pic"/>
          </p:nvPr>
        </p:nvSpPr>
        <p:spPr>
          <a:xfrm>
            <a:off x="6145232" y="530142"/>
            <a:ext cx="2746200" cy="4613400"/>
          </a:xfrm>
          <a:prstGeom prst="rect">
            <a:avLst/>
          </a:prstGeom>
          <a:noFill/>
          <a:ln>
            <a:noFill/>
          </a:ln>
          <a:effectLst>
            <a:outerShdw blurRad="1270000" sx="85000" rotWithShape="0" algn="t" dir="5400000" dist="1625600" sy="85000">
              <a:srgbClr val="000000">
                <a:alpha val="20000"/>
              </a:srgbClr>
            </a:outerShdw>
          </a:effectLst>
        </p:spPr>
      </p:sp>
      <p:sp>
        <p:nvSpPr>
          <p:cNvPr id="133" name="Google Shape;133;p32"/>
          <p:cNvSpPr/>
          <p:nvPr/>
        </p:nvSpPr>
        <p:spPr>
          <a:xfrm flipH="1" rot="10800000">
            <a:off x="0" y="-4347"/>
            <a:ext cx="4280758" cy="4290597"/>
          </a:xfrm>
          <a:custGeom>
            <a:rect b="b" l="l" r="r" t="t"/>
            <a:pathLst>
              <a:path extrusionOk="0" h="4625981" w="4615373">
                <a:moveTo>
                  <a:pt x="0" y="0"/>
                </a:moveTo>
                <a:cubicBezTo>
                  <a:pt x="1225911" y="0"/>
                  <a:pt x="2401457" y="487718"/>
                  <a:pt x="3267310" y="1355564"/>
                </a:cubicBezTo>
                <a:cubicBezTo>
                  <a:pt x="4133164" y="2223409"/>
                  <a:pt x="4618179" y="3400073"/>
                  <a:pt x="4615361" y="4625981"/>
                </a:cubicBezTo>
                <a:lnTo>
                  <a:pt x="0" y="4615373"/>
                </a:lnTo>
                <a:lnTo>
                  <a:pt x="0" y="0"/>
                </a:lnTo>
                <a:close/>
              </a:path>
            </a:pathLst>
          </a:custGeom>
          <a:gradFill>
            <a:gsLst>
              <a:gs pos="0">
                <a:srgbClr val="20326D"/>
              </a:gs>
              <a:gs pos="1000">
                <a:srgbClr val="20326D"/>
              </a:gs>
              <a:gs pos="100000">
                <a:schemeClr val="accent2"/>
              </a:gs>
            </a:gsLst>
            <a:lin ang="8400134"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8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32"/>
                                        </p:tgtEl>
                                        <p:attrNameLst>
                                          <p:attrName>style.visibility</p:attrName>
                                        </p:attrNameLst>
                                      </p:cBhvr>
                                      <p:to>
                                        <p:strVal val="visible"/>
                                      </p:to>
                                    </p:set>
                                    <p:anim calcmode="lin" valueType="num">
                                      <p:cBhvr additive="base">
                                        <p:cTn dur="1000"/>
                                        <p:tgtEl>
                                          <p:spTgt spid="13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spTree>
      <p:nvGrpSpPr>
        <p:cNvPr id="139" name="Shape 139"/>
        <p:cNvGrpSpPr/>
        <p:nvPr/>
      </p:nvGrpSpPr>
      <p:grpSpPr>
        <a:xfrm>
          <a:off x="0" y="0"/>
          <a:ext cx="0" cy="0"/>
          <a:chOff x="0" y="0"/>
          <a:chExt cx="0" cy="0"/>
        </a:xfrm>
      </p:grpSpPr>
      <p:sp>
        <p:nvSpPr>
          <p:cNvPr id="140" name="Google Shape;140;p34"/>
          <p:cNvSpPr txBox="1"/>
          <p:nvPr>
            <p:ph type="title"/>
          </p:nvPr>
        </p:nvSpPr>
        <p:spPr>
          <a:xfrm>
            <a:off x="647698" y="206375"/>
            <a:ext cx="8248800" cy="6129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b="1" i="1"/>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1" name="Google Shape;141;p34"/>
          <p:cNvSpPr txBox="1"/>
          <p:nvPr/>
        </p:nvSpPr>
        <p:spPr>
          <a:xfrm>
            <a:off x="420626" y="4889500"/>
            <a:ext cx="557100" cy="365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 sz="700" u="none" cap="none" strike="noStrike">
                <a:solidFill>
                  <a:schemeClr val="dk1"/>
                </a:solidFill>
                <a:latin typeface="Arial"/>
                <a:ea typeface="Arial"/>
                <a:cs typeface="Arial"/>
                <a:sym typeface="Arial"/>
              </a:rPr>
              <a:t>‹#›</a:t>
            </a:fld>
            <a:endParaRPr b="0" i="0" sz="700" u="none" cap="none" strike="noStrike">
              <a:solidFill>
                <a:schemeClr val="dk1"/>
              </a:solidFill>
              <a:latin typeface="Arial"/>
              <a:ea typeface="Arial"/>
              <a:cs typeface="Arial"/>
              <a:sym typeface="Arial"/>
            </a:endParaRPr>
          </a:p>
        </p:txBody>
      </p:sp>
      <p:sp>
        <p:nvSpPr>
          <p:cNvPr id="142" name="Google Shape;142;p34"/>
          <p:cNvSpPr/>
          <p:nvPr/>
        </p:nvSpPr>
        <p:spPr>
          <a:xfrm>
            <a:off x="-47904" y="0"/>
            <a:ext cx="605100" cy="5143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800" u="none" cap="none" strike="noStrike">
              <a:solidFill>
                <a:schemeClr val="lt1"/>
              </a:solidFill>
              <a:latin typeface="Arial"/>
              <a:ea typeface="Arial"/>
              <a:cs typeface="Arial"/>
              <a:sym typeface="Arial"/>
            </a:endParaRPr>
          </a:p>
        </p:txBody>
      </p:sp>
      <p:pic>
        <p:nvPicPr>
          <p:cNvPr id="143" name="Google Shape;143;p34"/>
          <p:cNvPicPr preferRelativeResize="0"/>
          <p:nvPr/>
        </p:nvPicPr>
        <p:blipFill rotWithShape="1">
          <a:blip r:embed="rId2">
            <a:alphaModFix/>
          </a:blip>
          <a:srcRect b="0" l="0" r="93382" t="0"/>
          <a:stretch/>
        </p:blipFill>
        <p:spPr>
          <a:xfrm>
            <a:off x="-47904" y="0"/>
            <a:ext cx="605120" cy="5143499"/>
          </a:xfrm>
          <a:prstGeom prst="rect">
            <a:avLst/>
          </a:prstGeom>
          <a:noFill/>
          <a:ln>
            <a:noFill/>
          </a:ln>
        </p:spPr>
      </p:pic>
      <p:pic>
        <p:nvPicPr>
          <p:cNvPr id="144" name="Google Shape;144;p34"/>
          <p:cNvPicPr preferRelativeResize="0"/>
          <p:nvPr/>
        </p:nvPicPr>
        <p:blipFill rotWithShape="1">
          <a:blip r:embed="rId3">
            <a:alphaModFix/>
          </a:blip>
          <a:srcRect b="0" l="0" r="20470" t="-13340"/>
          <a:stretch/>
        </p:blipFill>
        <p:spPr>
          <a:xfrm>
            <a:off x="7266461" y="4867275"/>
            <a:ext cx="1649421" cy="16948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no image" showMasterSp="0">
  <p:cSld name="Title Slide no image">
    <p:spTree>
      <p:nvGrpSpPr>
        <p:cNvPr id="145" name="Shape 145"/>
        <p:cNvGrpSpPr/>
        <p:nvPr/>
      </p:nvGrpSpPr>
      <p:grpSpPr>
        <a:xfrm>
          <a:off x="0" y="0"/>
          <a:ext cx="0" cy="0"/>
          <a:chOff x="0" y="0"/>
          <a:chExt cx="0" cy="0"/>
        </a:xfrm>
      </p:grpSpPr>
      <p:pic>
        <p:nvPicPr>
          <p:cNvPr id="146" name="Google Shape;146;p35"/>
          <p:cNvPicPr preferRelativeResize="0"/>
          <p:nvPr/>
        </p:nvPicPr>
        <p:blipFill rotWithShape="1">
          <a:blip r:embed="rId2">
            <a:alphaModFix/>
          </a:blip>
          <a:srcRect b="0" l="0" r="20407" t="0"/>
          <a:stretch/>
        </p:blipFill>
        <p:spPr>
          <a:xfrm>
            <a:off x="814578" y="1713558"/>
            <a:ext cx="4264725" cy="386319"/>
          </a:xfrm>
          <a:prstGeom prst="rect">
            <a:avLst/>
          </a:prstGeom>
          <a:noFill/>
          <a:ln>
            <a:noFill/>
          </a:ln>
        </p:spPr>
      </p:pic>
      <p:sp>
        <p:nvSpPr>
          <p:cNvPr id="147" name="Google Shape;147;p35"/>
          <p:cNvSpPr txBox="1"/>
          <p:nvPr>
            <p:ph type="title"/>
          </p:nvPr>
        </p:nvSpPr>
        <p:spPr>
          <a:xfrm>
            <a:off x="704850" y="2476500"/>
            <a:ext cx="8102700" cy="8382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b="1" i="1">
                <a:solidFill>
                  <a:schemeClr val="dk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8" name="Google Shape;148;p35"/>
          <p:cNvSpPr txBox="1"/>
          <p:nvPr/>
        </p:nvSpPr>
        <p:spPr>
          <a:xfrm>
            <a:off x="2" y="4889500"/>
            <a:ext cx="557100" cy="365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 sz="700">
                <a:solidFill>
                  <a:schemeClr val="dk1"/>
                </a:solidFill>
                <a:latin typeface="Arial"/>
                <a:ea typeface="Arial"/>
                <a:cs typeface="Arial"/>
                <a:sym typeface="Arial"/>
              </a:rPr>
              <a:t>‹#›</a:t>
            </a:fld>
            <a:endParaRPr b="0" i="0" sz="700">
              <a:solidFill>
                <a:schemeClr val="dk1"/>
              </a:solidFill>
              <a:latin typeface="Arial"/>
              <a:ea typeface="Arial"/>
              <a:cs typeface="Arial"/>
              <a:sym typeface="Arial"/>
            </a:endParaRPr>
          </a:p>
        </p:txBody>
      </p:sp>
      <p:sp>
        <p:nvSpPr>
          <p:cNvPr id="149" name="Google Shape;149;p35"/>
          <p:cNvSpPr/>
          <p:nvPr/>
        </p:nvSpPr>
        <p:spPr>
          <a:xfrm>
            <a:off x="-47904" y="0"/>
            <a:ext cx="605100" cy="5143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800">
              <a:solidFill>
                <a:schemeClr val="lt1"/>
              </a:solidFill>
              <a:latin typeface="Arial"/>
              <a:ea typeface="Arial"/>
              <a:cs typeface="Arial"/>
              <a:sym typeface="Arial"/>
            </a:endParaRPr>
          </a:p>
        </p:txBody>
      </p:sp>
      <p:pic>
        <p:nvPicPr>
          <p:cNvPr id="150" name="Google Shape;150;p35"/>
          <p:cNvPicPr preferRelativeResize="0"/>
          <p:nvPr/>
        </p:nvPicPr>
        <p:blipFill rotWithShape="1">
          <a:blip r:embed="rId3">
            <a:alphaModFix/>
          </a:blip>
          <a:srcRect b="0" l="0" r="93382" t="0"/>
          <a:stretch/>
        </p:blipFill>
        <p:spPr>
          <a:xfrm>
            <a:off x="-47904" y="0"/>
            <a:ext cx="605120" cy="5143499"/>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ullets layout" showMasterSp="0">
  <p:cSld name="title and bullets layout">
    <p:spTree>
      <p:nvGrpSpPr>
        <p:cNvPr id="151" name="Shape 151"/>
        <p:cNvGrpSpPr/>
        <p:nvPr/>
      </p:nvGrpSpPr>
      <p:grpSpPr>
        <a:xfrm>
          <a:off x="0" y="0"/>
          <a:ext cx="0" cy="0"/>
          <a:chOff x="0" y="0"/>
          <a:chExt cx="0" cy="0"/>
        </a:xfrm>
      </p:grpSpPr>
      <p:sp>
        <p:nvSpPr>
          <p:cNvPr id="152" name="Google Shape;152;p36"/>
          <p:cNvSpPr txBox="1"/>
          <p:nvPr>
            <p:ph idx="1" type="body"/>
          </p:nvPr>
        </p:nvSpPr>
        <p:spPr>
          <a:xfrm>
            <a:off x="647698" y="911225"/>
            <a:ext cx="8312100" cy="3819600"/>
          </a:xfrm>
          <a:prstGeom prst="rect">
            <a:avLst/>
          </a:prstGeom>
          <a:noFill/>
          <a:ln>
            <a:noFill/>
          </a:ln>
        </p:spPr>
        <p:txBody>
          <a:bodyPr anchorCtr="0" anchor="t" bIns="45700" lIns="91425" spcFirstLastPara="1" rIns="91425" wrap="square" tIns="45700">
            <a:noAutofit/>
          </a:bodyPr>
          <a:lstStyle>
            <a:lvl1pPr indent="-342900" lvl="0" marL="457200" rtl="0" algn="l">
              <a:spcBef>
                <a:spcPts val="0"/>
              </a:spcBef>
              <a:spcAft>
                <a:spcPts val="0"/>
              </a:spcAft>
              <a:buSzPts val="1800"/>
              <a:buChar char="•"/>
              <a:defRPr b="0" i="0"/>
            </a:lvl1pPr>
            <a:lvl2pPr indent="-330200" lvl="1" marL="914400" rtl="0" algn="l">
              <a:spcBef>
                <a:spcPts val="1200"/>
              </a:spcBef>
              <a:spcAft>
                <a:spcPts val="0"/>
              </a:spcAft>
              <a:buSzPts val="1600"/>
              <a:buChar char="•"/>
              <a:defRPr b="0" i="0"/>
            </a:lvl2pPr>
            <a:lvl3pPr indent="-317500" lvl="2" marL="1371600" rtl="0" algn="l">
              <a:spcBef>
                <a:spcPts val="1200"/>
              </a:spcBef>
              <a:spcAft>
                <a:spcPts val="0"/>
              </a:spcAft>
              <a:buSzPts val="1400"/>
              <a:buChar char="•"/>
              <a:defRPr b="0" i="0"/>
            </a:lvl3pPr>
            <a:lvl4pPr indent="-304800" lvl="3" marL="1828800" rtl="0" algn="l">
              <a:spcBef>
                <a:spcPts val="1200"/>
              </a:spcBef>
              <a:spcAft>
                <a:spcPts val="0"/>
              </a:spcAft>
              <a:buSzPts val="1200"/>
              <a:buChar char="•"/>
              <a:defRPr b="0" i="0"/>
            </a:lvl4pPr>
            <a:lvl5pPr indent="-292100" lvl="4" marL="2286000" rtl="0" algn="l">
              <a:spcBef>
                <a:spcPts val="1200"/>
              </a:spcBef>
              <a:spcAft>
                <a:spcPts val="0"/>
              </a:spcAft>
              <a:buSzPts val="1000"/>
              <a:buChar char="•"/>
              <a:defRPr b="0" i="0"/>
            </a:lvl5pPr>
            <a:lvl6pPr indent="-342900" lvl="5" marL="2743200" rtl="0" algn="l">
              <a:spcBef>
                <a:spcPts val="1200"/>
              </a:spcBef>
              <a:spcAft>
                <a:spcPts val="0"/>
              </a:spcAft>
              <a:buClr>
                <a:schemeClr val="dk1"/>
              </a:buClr>
              <a:buSzPts val="1800"/>
              <a:buChar char="•"/>
              <a:defRPr/>
            </a:lvl6pPr>
            <a:lvl7pPr indent="-342900" lvl="6" marL="3200400" rtl="0" algn="l">
              <a:spcBef>
                <a:spcPts val="400"/>
              </a:spcBef>
              <a:spcAft>
                <a:spcPts val="0"/>
              </a:spcAft>
              <a:buClr>
                <a:schemeClr val="dk1"/>
              </a:buClr>
              <a:buSzPts val="1800"/>
              <a:buChar char="•"/>
              <a:defRPr/>
            </a:lvl7pPr>
            <a:lvl8pPr indent="-342900" lvl="7" marL="3657600" rtl="0" algn="l">
              <a:spcBef>
                <a:spcPts val="400"/>
              </a:spcBef>
              <a:spcAft>
                <a:spcPts val="0"/>
              </a:spcAft>
              <a:buClr>
                <a:schemeClr val="dk1"/>
              </a:buClr>
              <a:buSzPts val="1800"/>
              <a:buChar char="•"/>
              <a:defRPr/>
            </a:lvl8pPr>
            <a:lvl9pPr indent="-342900" lvl="8" marL="4114800" rtl="0" algn="l">
              <a:spcBef>
                <a:spcPts val="400"/>
              </a:spcBef>
              <a:spcAft>
                <a:spcPts val="0"/>
              </a:spcAft>
              <a:buClr>
                <a:schemeClr val="dk1"/>
              </a:buClr>
              <a:buSzPts val="1800"/>
              <a:buChar char="•"/>
              <a:defRPr/>
            </a:lvl9pPr>
          </a:lstStyle>
          <a:p/>
        </p:txBody>
      </p:sp>
      <p:sp>
        <p:nvSpPr>
          <p:cNvPr id="153" name="Google Shape;153;p36"/>
          <p:cNvSpPr txBox="1"/>
          <p:nvPr>
            <p:ph type="title"/>
          </p:nvPr>
        </p:nvSpPr>
        <p:spPr>
          <a:xfrm>
            <a:off x="647698" y="206375"/>
            <a:ext cx="8248800" cy="6129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b="1" i="1"/>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4" name="Google Shape;154;p36"/>
          <p:cNvSpPr txBox="1"/>
          <p:nvPr/>
        </p:nvSpPr>
        <p:spPr>
          <a:xfrm>
            <a:off x="420626" y="4889500"/>
            <a:ext cx="557100" cy="365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 sz="700">
                <a:solidFill>
                  <a:schemeClr val="dk1"/>
                </a:solidFill>
                <a:latin typeface="Arial"/>
                <a:ea typeface="Arial"/>
                <a:cs typeface="Arial"/>
                <a:sym typeface="Arial"/>
              </a:rPr>
              <a:t>‹#›</a:t>
            </a:fld>
            <a:endParaRPr b="0" i="0" sz="700">
              <a:solidFill>
                <a:schemeClr val="dk1"/>
              </a:solidFill>
              <a:latin typeface="Arial"/>
              <a:ea typeface="Arial"/>
              <a:cs typeface="Arial"/>
              <a:sym typeface="Arial"/>
            </a:endParaRPr>
          </a:p>
        </p:txBody>
      </p:sp>
      <p:sp>
        <p:nvSpPr>
          <p:cNvPr id="155" name="Google Shape;155;p36"/>
          <p:cNvSpPr/>
          <p:nvPr/>
        </p:nvSpPr>
        <p:spPr>
          <a:xfrm>
            <a:off x="-47904" y="0"/>
            <a:ext cx="605100" cy="5143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800">
              <a:solidFill>
                <a:schemeClr val="lt1"/>
              </a:solidFill>
              <a:latin typeface="Arial"/>
              <a:ea typeface="Arial"/>
              <a:cs typeface="Arial"/>
              <a:sym typeface="Arial"/>
            </a:endParaRPr>
          </a:p>
        </p:txBody>
      </p:sp>
      <p:pic>
        <p:nvPicPr>
          <p:cNvPr id="156" name="Google Shape;156;p36"/>
          <p:cNvPicPr preferRelativeResize="0"/>
          <p:nvPr/>
        </p:nvPicPr>
        <p:blipFill rotWithShape="1">
          <a:blip r:embed="rId2">
            <a:alphaModFix/>
          </a:blip>
          <a:srcRect b="0" l="0" r="93382" t="0"/>
          <a:stretch/>
        </p:blipFill>
        <p:spPr>
          <a:xfrm>
            <a:off x="-47904" y="0"/>
            <a:ext cx="605120" cy="5143499"/>
          </a:xfrm>
          <a:prstGeom prst="rect">
            <a:avLst/>
          </a:prstGeom>
          <a:noFill/>
          <a:ln>
            <a:noFill/>
          </a:ln>
        </p:spPr>
      </p:pic>
      <p:pic>
        <p:nvPicPr>
          <p:cNvPr id="157" name="Google Shape;157;p36"/>
          <p:cNvPicPr preferRelativeResize="0"/>
          <p:nvPr/>
        </p:nvPicPr>
        <p:blipFill rotWithShape="1">
          <a:blip r:embed="rId3">
            <a:alphaModFix/>
          </a:blip>
          <a:srcRect b="0" l="0" r="20470" t="-13340"/>
          <a:stretch/>
        </p:blipFill>
        <p:spPr>
          <a:xfrm>
            <a:off x="7266461" y="4867275"/>
            <a:ext cx="1649421" cy="16948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s only slide, no title" showMasterSp="0">
  <p:cSld name="1_images only slide, no title">
    <p:spTree>
      <p:nvGrpSpPr>
        <p:cNvPr id="158" name="Shape 158"/>
        <p:cNvGrpSpPr/>
        <p:nvPr/>
      </p:nvGrpSpPr>
      <p:grpSpPr>
        <a:xfrm>
          <a:off x="0" y="0"/>
          <a:ext cx="0" cy="0"/>
          <a:chOff x="0" y="0"/>
          <a:chExt cx="0" cy="0"/>
        </a:xfrm>
      </p:grpSpPr>
      <p:sp>
        <p:nvSpPr>
          <p:cNvPr id="159" name="Google Shape;159;p37"/>
          <p:cNvSpPr txBox="1"/>
          <p:nvPr/>
        </p:nvSpPr>
        <p:spPr>
          <a:xfrm>
            <a:off x="2" y="4889500"/>
            <a:ext cx="557100" cy="365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 sz="700">
                <a:solidFill>
                  <a:schemeClr val="dk1"/>
                </a:solidFill>
                <a:latin typeface="Arial"/>
                <a:ea typeface="Arial"/>
                <a:cs typeface="Arial"/>
                <a:sym typeface="Arial"/>
              </a:rPr>
              <a:t>‹#›</a:t>
            </a:fld>
            <a:endParaRPr b="0" i="0" sz="700">
              <a:solidFill>
                <a:schemeClr val="dk1"/>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QuoteSlide" showMasterSp="0">
  <p:cSld name="8_QuoteSlide">
    <p:spTree>
      <p:nvGrpSpPr>
        <p:cNvPr id="160" name="Shape 160"/>
        <p:cNvGrpSpPr/>
        <p:nvPr/>
      </p:nvGrpSpPr>
      <p:grpSpPr>
        <a:xfrm>
          <a:off x="0" y="0"/>
          <a:ext cx="0" cy="0"/>
          <a:chOff x="0" y="0"/>
          <a:chExt cx="0" cy="0"/>
        </a:xfrm>
      </p:grpSpPr>
      <p:pic>
        <p:nvPicPr>
          <p:cNvPr id="161" name="Google Shape;161;p38"/>
          <p:cNvPicPr preferRelativeResize="0"/>
          <p:nvPr/>
        </p:nvPicPr>
        <p:blipFill rotWithShape="1">
          <a:blip r:embed="rId2">
            <a:alphaModFix/>
          </a:blip>
          <a:srcRect b="4379" l="0" r="0" t="11247"/>
          <a:stretch/>
        </p:blipFill>
        <p:spPr>
          <a:xfrm>
            <a:off x="2" y="-1"/>
            <a:ext cx="9143994" cy="5143503"/>
          </a:xfrm>
          <a:prstGeom prst="rect">
            <a:avLst/>
          </a:prstGeom>
          <a:noFill/>
          <a:ln>
            <a:noFill/>
          </a:ln>
        </p:spPr>
      </p:pic>
      <p:sp>
        <p:nvSpPr>
          <p:cNvPr id="162" name="Google Shape;162;p38"/>
          <p:cNvSpPr txBox="1"/>
          <p:nvPr/>
        </p:nvSpPr>
        <p:spPr>
          <a:xfrm>
            <a:off x="2" y="4889500"/>
            <a:ext cx="557100" cy="365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 sz="700">
                <a:solidFill>
                  <a:schemeClr val="dk1"/>
                </a:solidFill>
                <a:latin typeface="Arial"/>
                <a:ea typeface="Arial"/>
                <a:cs typeface="Arial"/>
                <a:sym typeface="Arial"/>
              </a:rPr>
              <a:t>‹#›</a:t>
            </a:fld>
            <a:endParaRPr b="0" i="0" sz="700">
              <a:solidFill>
                <a:schemeClr val="dk1"/>
              </a:solidFill>
              <a:latin typeface="Arial"/>
              <a:ea typeface="Arial"/>
              <a:cs typeface="Arial"/>
              <a:sym typeface="Arial"/>
            </a:endParaRPr>
          </a:p>
        </p:txBody>
      </p:sp>
      <p:sp>
        <p:nvSpPr>
          <p:cNvPr id="163" name="Google Shape;163;p38"/>
          <p:cNvSpPr/>
          <p:nvPr/>
        </p:nvSpPr>
        <p:spPr>
          <a:xfrm>
            <a:off x="0" y="1312333"/>
            <a:ext cx="9144000" cy="2726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800">
              <a:solidFill>
                <a:schemeClr val="lt1"/>
              </a:solidFill>
              <a:latin typeface="Arial"/>
              <a:ea typeface="Arial"/>
              <a:cs typeface="Arial"/>
              <a:sym typeface="Arial"/>
            </a:endParaRPr>
          </a:p>
        </p:txBody>
      </p:sp>
      <p:sp>
        <p:nvSpPr>
          <p:cNvPr id="164" name="Google Shape;164;p38"/>
          <p:cNvSpPr txBox="1"/>
          <p:nvPr>
            <p:ph type="title"/>
          </p:nvPr>
        </p:nvSpPr>
        <p:spPr>
          <a:xfrm>
            <a:off x="447675" y="1642533"/>
            <a:ext cx="8248800" cy="2049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b="1" i="1">
                <a:solidFill>
                  <a:schemeClr val="accent3"/>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1" showMasterSp="0">
  <p:cSld name="Divider 1">
    <p:spTree>
      <p:nvGrpSpPr>
        <p:cNvPr id="165" name="Shape 165"/>
        <p:cNvGrpSpPr/>
        <p:nvPr/>
      </p:nvGrpSpPr>
      <p:grpSpPr>
        <a:xfrm>
          <a:off x="0" y="0"/>
          <a:ext cx="0" cy="0"/>
          <a:chOff x="0" y="0"/>
          <a:chExt cx="0" cy="0"/>
        </a:xfrm>
      </p:grpSpPr>
      <p:pic>
        <p:nvPicPr>
          <p:cNvPr id="166" name="Google Shape;166;p39"/>
          <p:cNvPicPr preferRelativeResize="0"/>
          <p:nvPr/>
        </p:nvPicPr>
        <p:blipFill rotWithShape="1">
          <a:blip r:embed="rId2">
            <a:alphaModFix/>
          </a:blip>
          <a:srcRect b="19893" l="18684" r="428" t="11907"/>
          <a:stretch/>
        </p:blipFill>
        <p:spPr>
          <a:xfrm>
            <a:off x="-38789" y="-5444"/>
            <a:ext cx="9163689" cy="5148945"/>
          </a:xfrm>
          <a:prstGeom prst="rect">
            <a:avLst/>
          </a:prstGeom>
          <a:noFill/>
          <a:ln>
            <a:noFill/>
          </a:ln>
        </p:spPr>
      </p:pic>
      <p:sp>
        <p:nvSpPr>
          <p:cNvPr id="167" name="Google Shape;167;p39"/>
          <p:cNvSpPr txBox="1"/>
          <p:nvPr/>
        </p:nvSpPr>
        <p:spPr>
          <a:xfrm>
            <a:off x="2" y="4889500"/>
            <a:ext cx="557100" cy="365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 sz="700">
                <a:solidFill>
                  <a:schemeClr val="dk1"/>
                </a:solidFill>
                <a:latin typeface="Arial"/>
                <a:ea typeface="Arial"/>
                <a:cs typeface="Arial"/>
                <a:sym typeface="Arial"/>
              </a:rPr>
              <a:t>‹#›</a:t>
            </a:fld>
            <a:endParaRPr b="0" i="0" sz="700">
              <a:solidFill>
                <a:schemeClr val="dk1"/>
              </a:solidFill>
              <a:latin typeface="Arial"/>
              <a:ea typeface="Arial"/>
              <a:cs typeface="Arial"/>
              <a:sym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2" showMasterSp="0">
  <p:cSld name="Divider 2">
    <p:spTree>
      <p:nvGrpSpPr>
        <p:cNvPr id="168" name="Shape 168"/>
        <p:cNvGrpSpPr/>
        <p:nvPr/>
      </p:nvGrpSpPr>
      <p:grpSpPr>
        <a:xfrm>
          <a:off x="0" y="0"/>
          <a:ext cx="0" cy="0"/>
          <a:chOff x="0" y="0"/>
          <a:chExt cx="0" cy="0"/>
        </a:xfrm>
      </p:grpSpPr>
      <p:pic>
        <p:nvPicPr>
          <p:cNvPr id="169" name="Google Shape;169;p40"/>
          <p:cNvPicPr preferRelativeResize="0"/>
          <p:nvPr/>
        </p:nvPicPr>
        <p:blipFill rotWithShape="1">
          <a:blip r:embed="rId2">
            <a:alphaModFix/>
          </a:blip>
          <a:srcRect b="4379" l="0" r="0" t="11247"/>
          <a:stretch/>
        </p:blipFill>
        <p:spPr>
          <a:xfrm>
            <a:off x="2" y="-1"/>
            <a:ext cx="9143994" cy="5143503"/>
          </a:xfrm>
          <a:prstGeom prst="rect">
            <a:avLst/>
          </a:prstGeom>
          <a:noFill/>
          <a:ln>
            <a:noFill/>
          </a:ln>
        </p:spPr>
      </p:pic>
      <p:sp>
        <p:nvSpPr>
          <p:cNvPr id="170" name="Google Shape;170;p40"/>
          <p:cNvSpPr txBox="1"/>
          <p:nvPr/>
        </p:nvSpPr>
        <p:spPr>
          <a:xfrm>
            <a:off x="2" y="4889500"/>
            <a:ext cx="557100" cy="365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 sz="700">
                <a:solidFill>
                  <a:schemeClr val="dk1"/>
                </a:solidFill>
                <a:latin typeface="Arial"/>
                <a:ea typeface="Arial"/>
                <a:cs typeface="Arial"/>
                <a:sym typeface="Arial"/>
              </a:rPr>
              <a:t>‹#›</a:t>
            </a:fld>
            <a:endParaRPr b="0" i="0" sz="700">
              <a:solidFill>
                <a:schemeClr val="dk1"/>
              </a:solidFill>
              <a:latin typeface="Arial"/>
              <a:ea typeface="Arial"/>
              <a:cs typeface="Arial"/>
              <a:sym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4" showMasterSp="0">
  <p:cSld name="Divider 4">
    <p:spTree>
      <p:nvGrpSpPr>
        <p:cNvPr id="171" name="Shape 171"/>
        <p:cNvGrpSpPr/>
        <p:nvPr/>
      </p:nvGrpSpPr>
      <p:grpSpPr>
        <a:xfrm>
          <a:off x="0" y="0"/>
          <a:ext cx="0" cy="0"/>
          <a:chOff x="0" y="0"/>
          <a:chExt cx="0" cy="0"/>
        </a:xfrm>
      </p:grpSpPr>
      <p:pic>
        <p:nvPicPr>
          <p:cNvPr id="172" name="Google Shape;172;p41"/>
          <p:cNvPicPr preferRelativeResize="0"/>
          <p:nvPr/>
        </p:nvPicPr>
        <p:blipFill rotWithShape="1">
          <a:blip r:embed="rId2">
            <a:alphaModFix/>
          </a:blip>
          <a:srcRect b="-8" l="0" r="0" t="15755"/>
          <a:stretch/>
        </p:blipFill>
        <p:spPr>
          <a:xfrm>
            <a:off x="-13448" y="1"/>
            <a:ext cx="9157445" cy="5143502"/>
          </a:xfrm>
          <a:prstGeom prst="rect">
            <a:avLst/>
          </a:prstGeom>
          <a:noFill/>
          <a:ln>
            <a:noFill/>
          </a:ln>
        </p:spPr>
      </p:pic>
      <p:sp>
        <p:nvSpPr>
          <p:cNvPr id="173" name="Google Shape;173;p41"/>
          <p:cNvSpPr txBox="1"/>
          <p:nvPr/>
        </p:nvSpPr>
        <p:spPr>
          <a:xfrm>
            <a:off x="2" y="4889500"/>
            <a:ext cx="557100" cy="365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 sz="700">
                <a:solidFill>
                  <a:schemeClr val="dk1"/>
                </a:solidFill>
                <a:latin typeface="Arial"/>
                <a:ea typeface="Arial"/>
                <a:cs typeface="Arial"/>
                <a:sym typeface="Arial"/>
              </a:rPr>
              <a:t>‹#›</a:t>
            </a:fld>
            <a:endParaRPr b="0" i="0" sz="700">
              <a:solidFill>
                <a:schemeClr val="dk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5" showMasterSp="0">
  <p:cSld name="Divider 5">
    <p:spTree>
      <p:nvGrpSpPr>
        <p:cNvPr id="174" name="Shape 174"/>
        <p:cNvGrpSpPr/>
        <p:nvPr/>
      </p:nvGrpSpPr>
      <p:grpSpPr>
        <a:xfrm>
          <a:off x="0" y="0"/>
          <a:ext cx="0" cy="0"/>
          <a:chOff x="0" y="0"/>
          <a:chExt cx="0" cy="0"/>
        </a:xfrm>
      </p:grpSpPr>
      <p:pic>
        <p:nvPicPr>
          <p:cNvPr id="175" name="Google Shape;175;p42"/>
          <p:cNvPicPr preferRelativeResize="0"/>
          <p:nvPr/>
        </p:nvPicPr>
        <p:blipFill rotWithShape="1">
          <a:blip r:embed="rId2">
            <a:alphaModFix/>
          </a:blip>
          <a:srcRect b="10922" l="0" r="0" t="4667"/>
          <a:stretch/>
        </p:blipFill>
        <p:spPr>
          <a:xfrm>
            <a:off x="2" y="0"/>
            <a:ext cx="9143994" cy="5143501"/>
          </a:xfrm>
          <a:prstGeom prst="rect">
            <a:avLst/>
          </a:prstGeom>
          <a:noFill/>
          <a:ln>
            <a:noFill/>
          </a:ln>
        </p:spPr>
      </p:pic>
      <p:sp>
        <p:nvSpPr>
          <p:cNvPr id="176" name="Google Shape;176;p42"/>
          <p:cNvSpPr txBox="1"/>
          <p:nvPr/>
        </p:nvSpPr>
        <p:spPr>
          <a:xfrm>
            <a:off x="2" y="4889500"/>
            <a:ext cx="557100" cy="365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 sz="700">
                <a:solidFill>
                  <a:schemeClr val="dk1"/>
                </a:solidFill>
                <a:latin typeface="Arial"/>
                <a:ea typeface="Arial"/>
                <a:cs typeface="Arial"/>
                <a:sym typeface="Arial"/>
              </a:rPr>
              <a:t>‹#›</a:t>
            </a:fld>
            <a:endParaRPr b="0" i="0" sz="700">
              <a:solidFill>
                <a:schemeClr val="dk1"/>
              </a:solidFill>
              <a:latin typeface="Arial"/>
              <a:ea typeface="Arial"/>
              <a:cs typeface="Arial"/>
              <a:sym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1" showMasterSp="0">
  <p:cSld name="1_Divider 1">
    <p:spTree>
      <p:nvGrpSpPr>
        <p:cNvPr id="177" name="Shape 177"/>
        <p:cNvGrpSpPr/>
        <p:nvPr/>
      </p:nvGrpSpPr>
      <p:grpSpPr>
        <a:xfrm>
          <a:off x="0" y="0"/>
          <a:ext cx="0" cy="0"/>
          <a:chOff x="0" y="0"/>
          <a:chExt cx="0" cy="0"/>
        </a:xfrm>
      </p:grpSpPr>
      <p:sp>
        <p:nvSpPr>
          <p:cNvPr id="178" name="Google Shape;178;p43"/>
          <p:cNvSpPr/>
          <p:nvPr/>
        </p:nvSpPr>
        <p:spPr>
          <a:xfrm>
            <a:off x="-3" y="-1"/>
            <a:ext cx="9144000" cy="5254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800">
              <a:solidFill>
                <a:schemeClr val="lt1"/>
              </a:solidFill>
              <a:latin typeface="Arial"/>
              <a:ea typeface="Arial"/>
              <a:cs typeface="Arial"/>
              <a:sym typeface="Arial"/>
            </a:endParaRPr>
          </a:p>
        </p:txBody>
      </p:sp>
      <p:sp>
        <p:nvSpPr>
          <p:cNvPr id="179" name="Google Shape;179;p43"/>
          <p:cNvSpPr/>
          <p:nvPr/>
        </p:nvSpPr>
        <p:spPr>
          <a:xfrm>
            <a:off x="-3" y="0"/>
            <a:ext cx="641100" cy="5254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800">
              <a:solidFill>
                <a:schemeClr val="lt1"/>
              </a:solidFill>
              <a:latin typeface="Arial"/>
              <a:ea typeface="Arial"/>
              <a:cs typeface="Arial"/>
              <a:sym typeface="Arial"/>
            </a:endParaRPr>
          </a:p>
        </p:txBody>
      </p:sp>
      <p:sp>
        <p:nvSpPr>
          <p:cNvPr id="180" name="Google Shape;180;p43"/>
          <p:cNvSpPr txBox="1"/>
          <p:nvPr/>
        </p:nvSpPr>
        <p:spPr>
          <a:xfrm>
            <a:off x="2" y="4889500"/>
            <a:ext cx="557100" cy="365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 sz="700">
                <a:solidFill>
                  <a:schemeClr val="dk1"/>
                </a:solidFill>
                <a:latin typeface="Arial"/>
                <a:ea typeface="Arial"/>
                <a:cs typeface="Arial"/>
                <a:sym typeface="Arial"/>
              </a:rPr>
              <a:t>‹#›</a:t>
            </a:fld>
            <a:endParaRPr b="0" i="0" sz="700">
              <a:solidFill>
                <a:schemeClr val="dk1"/>
              </a:solidFill>
              <a:latin typeface="Arial"/>
              <a:ea typeface="Arial"/>
              <a:cs typeface="Arial"/>
              <a:sym typeface="Arial"/>
            </a:endParaRPr>
          </a:p>
        </p:txBody>
      </p:sp>
      <p:sp>
        <p:nvSpPr>
          <p:cNvPr id="181" name="Google Shape;181;p43"/>
          <p:cNvSpPr txBox="1"/>
          <p:nvPr>
            <p:ph type="title"/>
          </p:nvPr>
        </p:nvSpPr>
        <p:spPr>
          <a:xfrm>
            <a:off x="883920" y="3048000"/>
            <a:ext cx="8069700" cy="9906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b="1" i="1">
                <a:solidFill>
                  <a:schemeClr val="l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82" name="Google Shape;182;p43"/>
          <p:cNvSpPr txBox="1"/>
          <p:nvPr/>
        </p:nvSpPr>
        <p:spPr>
          <a:xfrm>
            <a:off x="2" y="4889500"/>
            <a:ext cx="557100" cy="365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 sz="700">
                <a:solidFill>
                  <a:schemeClr val="dk1"/>
                </a:solidFill>
                <a:latin typeface="Arial"/>
                <a:ea typeface="Arial"/>
                <a:cs typeface="Arial"/>
                <a:sym typeface="Arial"/>
              </a:rPr>
              <a:t>‹#›</a:t>
            </a:fld>
            <a:endParaRPr b="0" i="0" sz="700">
              <a:solidFill>
                <a:schemeClr val="dk1"/>
              </a:solidFill>
              <a:latin typeface="Arial"/>
              <a:ea typeface="Arial"/>
              <a:cs typeface="Arial"/>
              <a:sym typeface="Arial"/>
            </a:endParaRPr>
          </a:p>
        </p:txBody>
      </p:sp>
      <p:pic>
        <p:nvPicPr>
          <p:cNvPr id="183" name="Google Shape;183;p43"/>
          <p:cNvPicPr preferRelativeResize="0"/>
          <p:nvPr/>
        </p:nvPicPr>
        <p:blipFill rotWithShape="1">
          <a:blip r:embed="rId2">
            <a:alphaModFix/>
          </a:blip>
          <a:srcRect b="0" l="2787" r="90349" t="0"/>
          <a:stretch/>
        </p:blipFill>
        <p:spPr>
          <a:xfrm>
            <a:off x="0" y="0"/>
            <a:ext cx="641026" cy="5254625"/>
          </a:xfrm>
          <a:prstGeom prst="rect">
            <a:avLst/>
          </a:prstGeom>
          <a:noFill/>
          <a:ln>
            <a:noFill/>
          </a:ln>
        </p:spPr>
      </p:pic>
      <p:pic>
        <p:nvPicPr>
          <p:cNvPr descr="A close up of a logo &#10; &#10;Description automatically generated" id="184" name="Google Shape;184;p43"/>
          <p:cNvPicPr preferRelativeResize="0"/>
          <p:nvPr/>
        </p:nvPicPr>
        <p:blipFill rotWithShape="1">
          <a:blip r:embed="rId3">
            <a:alphaModFix amt="20000"/>
          </a:blip>
          <a:srcRect b="69474" l="62583" r="19372" t="22740"/>
          <a:stretch/>
        </p:blipFill>
        <p:spPr>
          <a:xfrm>
            <a:off x="641024" y="-1"/>
            <a:ext cx="8502978" cy="5254623"/>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3" showMasterSp="0">
  <p:cSld name="Divider 3">
    <p:spTree>
      <p:nvGrpSpPr>
        <p:cNvPr id="185" name="Shape 185"/>
        <p:cNvGrpSpPr/>
        <p:nvPr/>
      </p:nvGrpSpPr>
      <p:grpSpPr>
        <a:xfrm>
          <a:off x="0" y="0"/>
          <a:ext cx="0" cy="0"/>
          <a:chOff x="0" y="0"/>
          <a:chExt cx="0" cy="0"/>
        </a:xfrm>
      </p:grpSpPr>
      <p:pic>
        <p:nvPicPr>
          <p:cNvPr id="186" name="Google Shape;186;p44"/>
          <p:cNvPicPr preferRelativeResize="0"/>
          <p:nvPr/>
        </p:nvPicPr>
        <p:blipFill rotWithShape="1">
          <a:blip r:embed="rId2">
            <a:alphaModFix/>
          </a:blip>
          <a:srcRect b="0" l="0" r="0" t="15547"/>
          <a:stretch/>
        </p:blipFill>
        <p:spPr>
          <a:xfrm>
            <a:off x="2" y="0"/>
            <a:ext cx="9143994" cy="5143502"/>
          </a:xfrm>
          <a:prstGeom prst="rect">
            <a:avLst/>
          </a:prstGeom>
          <a:noFill/>
          <a:ln>
            <a:noFill/>
          </a:ln>
        </p:spPr>
      </p:pic>
      <p:sp>
        <p:nvSpPr>
          <p:cNvPr id="187" name="Google Shape;187;p44"/>
          <p:cNvSpPr txBox="1"/>
          <p:nvPr/>
        </p:nvSpPr>
        <p:spPr>
          <a:xfrm>
            <a:off x="2" y="4889500"/>
            <a:ext cx="557100" cy="365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 sz="700">
                <a:solidFill>
                  <a:schemeClr val="dk1"/>
                </a:solidFill>
                <a:latin typeface="Arial"/>
                <a:ea typeface="Arial"/>
                <a:cs typeface="Arial"/>
                <a:sym typeface="Arial"/>
              </a:rPr>
              <a:t>‹#›</a:t>
            </a:fld>
            <a:endParaRPr b="0" i="0" sz="700">
              <a:solidFill>
                <a:schemeClr val="dk1"/>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bullets layout" showMasterSp="0">
  <p:cSld name="1_title and bullets layout">
    <p:spTree>
      <p:nvGrpSpPr>
        <p:cNvPr id="188" name="Shape 188"/>
        <p:cNvGrpSpPr/>
        <p:nvPr/>
      </p:nvGrpSpPr>
      <p:grpSpPr>
        <a:xfrm>
          <a:off x="0" y="0"/>
          <a:ext cx="0" cy="0"/>
          <a:chOff x="0" y="0"/>
          <a:chExt cx="0" cy="0"/>
        </a:xfrm>
      </p:grpSpPr>
      <p:sp>
        <p:nvSpPr>
          <p:cNvPr id="189" name="Google Shape;189;p45"/>
          <p:cNvSpPr txBox="1"/>
          <p:nvPr>
            <p:ph idx="1" type="body"/>
          </p:nvPr>
        </p:nvSpPr>
        <p:spPr>
          <a:xfrm>
            <a:off x="650856" y="911225"/>
            <a:ext cx="8309100" cy="3819600"/>
          </a:xfrm>
          <a:prstGeom prst="rect">
            <a:avLst/>
          </a:prstGeom>
          <a:noFill/>
          <a:ln>
            <a:noFill/>
          </a:ln>
        </p:spPr>
        <p:txBody>
          <a:bodyPr anchorCtr="0" anchor="t" bIns="45700" lIns="91425" spcFirstLastPara="1" rIns="91425" wrap="square" tIns="45700">
            <a:noAutofit/>
          </a:bodyPr>
          <a:lstStyle>
            <a:lvl1pPr indent="-342900" lvl="0" marL="457200" rtl="0" algn="l">
              <a:spcBef>
                <a:spcPts val="0"/>
              </a:spcBef>
              <a:spcAft>
                <a:spcPts val="0"/>
              </a:spcAft>
              <a:buSzPts val="1800"/>
              <a:buChar char="•"/>
              <a:defRPr b="0" i="0"/>
            </a:lvl1pPr>
            <a:lvl2pPr indent="-330200" lvl="1" marL="914400" rtl="0" algn="l">
              <a:spcBef>
                <a:spcPts val="1200"/>
              </a:spcBef>
              <a:spcAft>
                <a:spcPts val="0"/>
              </a:spcAft>
              <a:buSzPts val="1600"/>
              <a:buChar char="•"/>
              <a:defRPr b="0" i="0"/>
            </a:lvl2pPr>
            <a:lvl3pPr indent="-317500" lvl="2" marL="1371600" rtl="0" algn="l">
              <a:spcBef>
                <a:spcPts val="1200"/>
              </a:spcBef>
              <a:spcAft>
                <a:spcPts val="0"/>
              </a:spcAft>
              <a:buSzPts val="1400"/>
              <a:buChar char="•"/>
              <a:defRPr b="0" i="0"/>
            </a:lvl3pPr>
            <a:lvl4pPr indent="-304800" lvl="3" marL="1828800" rtl="0" algn="l">
              <a:spcBef>
                <a:spcPts val="1200"/>
              </a:spcBef>
              <a:spcAft>
                <a:spcPts val="0"/>
              </a:spcAft>
              <a:buSzPts val="1200"/>
              <a:buChar char="•"/>
              <a:defRPr b="0" i="0"/>
            </a:lvl4pPr>
            <a:lvl5pPr indent="-292100" lvl="4" marL="2286000" rtl="0" algn="l">
              <a:spcBef>
                <a:spcPts val="1200"/>
              </a:spcBef>
              <a:spcAft>
                <a:spcPts val="0"/>
              </a:spcAft>
              <a:buSzPts val="1000"/>
              <a:buChar char="•"/>
              <a:defRPr b="0" i="0"/>
            </a:lvl5pPr>
            <a:lvl6pPr indent="-342900" lvl="5" marL="2743200" rtl="0" algn="l">
              <a:spcBef>
                <a:spcPts val="1200"/>
              </a:spcBef>
              <a:spcAft>
                <a:spcPts val="0"/>
              </a:spcAft>
              <a:buClr>
                <a:schemeClr val="dk1"/>
              </a:buClr>
              <a:buSzPts val="1800"/>
              <a:buChar char="•"/>
              <a:defRPr/>
            </a:lvl6pPr>
            <a:lvl7pPr indent="-342900" lvl="6" marL="3200400" rtl="0" algn="l">
              <a:spcBef>
                <a:spcPts val="400"/>
              </a:spcBef>
              <a:spcAft>
                <a:spcPts val="0"/>
              </a:spcAft>
              <a:buClr>
                <a:schemeClr val="dk1"/>
              </a:buClr>
              <a:buSzPts val="1800"/>
              <a:buChar char="•"/>
              <a:defRPr/>
            </a:lvl7pPr>
            <a:lvl8pPr indent="-342900" lvl="7" marL="3657600" rtl="0" algn="l">
              <a:spcBef>
                <a:spcPts val="400"/>
              </a:spcBef>
              <a:spcAft>
                <a:spcPts val="0"/>
              </a:spcAft>
              <a:buClr>
                <a:schemeClr val="dk1"/>
              </a:buClr>
              <a:buSzPts val="1800"/>
              <a:buChar char="•"/>
              <a:defRPr/>
            </a:lvl8pPr>
            <a:lvl9pPr indent="-342900" lvl="8" marL="4114800" rtl="0" algn="l">
              <a:spcBef>
                <a:spcPts val="400"/>
              </a:spcBef>
              <a:spcAft>
                <a:spcPts val="0"/>
              </a:spcAft>
              <a:buClr>
                <a:schemeClr val="dk1"/>
              </a:buClr>
              <a:buSzPts val="1800"/>
              <a:buChar char="•"/>
              <a:defRPr/>
            </a:lvl9pPr>
          </a:lstStyle>
          <a:p/>
        </p:txBody>
      </p:sp>
      <p:sp>
        <p:nvSpPr>
          <p:cNvPr id="190" name="Google Shape;190;p45"/>
          <p:cNvSpPr txBox="1"/>
          <p:nvPr>
            <p:ph type="title"/>
          </p:nvPr>
        </p:nvSpPr>
        <p:spPr>
          <a:xfrm>
            <a:off x="647698" y="206375"/>
            <a:ext cx="8248800" cy="6129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b="1" i="1"/>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91" name="Google Shape;191;p45"/>
          <p:cNvSpPr txBox="1"/>
          <p:nvPr/>
        </p:nvSpPr>
        <p:spPr>
          <a:xfrm>
            <a:off x="420626" y="4889500"/>
            <a:ext cx="557100" cy="365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 sz="700">
                <a:solidFill>
                  <a:schemeClr val="dk1"/>
                </a:solidFill>
                <a:latin typeface="Arial"/>
                <a:ea typeface="Arial"/>
                <a:cs typeface="Arial"/>
                <a:sym typeface="Arial"/>
              </a:rPr>
              <a:t>‹#›</a:t>
            </a:fld>
            <a:endParaRPr b="0" i="0" sz="700">
              <a:solidFill>
                <a:schemeClr val="dk1"/>
              </a:solidFill>
              <a:latin typeface="Arial"/>
              <a:ea typeface="Arial"/>
              <a:cs typeface="Arial"/>
              <a:sym typeface="Arial"/>
            </a:endParaRPr>
          </a:p>
        </p:txBody>
      </p:sp>
      <p:sp>
        <p:nvSpPr>
          <p:cNvPr id="192" name="Google Shape;192;p45"/>
          <p:cNvSpPr/>
          <p:nvPr/>
        </p:nvSpPr>
        <p:spPr>
          <a:xfrm>
            <a:off x="-47904" y="0"/>
            <a:ext cx="605100" cy="5143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800">
              <a:solidFill>
                <a:schemeClr val="lt1"/>
              </a:solidFill>
              <a:latin typeface="Arial"/>
              <a:ea typeface="Arial"/>
              <a:cs typeface="Arial"/>
              <a:sym typeface="Arial"/>
            </a:endParaRPr>
          </a:p>
        </p:txBody>
      </p:sp>
      <p:pic>
        <p:nvPicPr>
          <p:cNvPr id="193" name="Google Shape;193;p45"/>
          <p:cNvPicPr preferRelativeResize="0"/>
          <p:nvPr/>
        </p:nvPicPr>
        <p:blipFill rotWithShape="1">
          <a:blip r:embed="rId2">
            <a:alphaModFix/>
          </a:blip>
          <a:srcRect b="0" l="0" r="93382" t="0"/>
          <a:stretch/>
        </p:blipFill>
        <p:spPr>
          <a:xfrm>
            <a:off x="-47904" y="0"/>
            <a:ext cx="605120" cy="5143499"/>
          </a:xfrm>
          <a:prstGeom prst="rect">
            <a:avLst/>
          </a:prstGeom>
          <a:noFill/>
          <a:ln>
            <a:noFill/>
          </a:ln>
        </p:spPr>
      </p:pic>
      <p:pic>
        <p:nvPicPr>
          <p:cNvPr id="194" name="Google Shape;194;p45"/>
          <p:cNvPicPr preferRelativeResize="0"/>
          <p:nvPr/>
        </p:nvPicPr>
        <p:blipFill rotWithShape="1">
          <a:blip r:embed="rId3">
            <a:alphaModFix/>
          </a:blip>
          <a:srcRect b="0" l="0" r="20470" t="-13340"/>
          <a:stretch/>
        </p:blipFill>
        <p:spPr>
          <a:xfrm>
            <a:off x="7266461" y="4867275"/>
            <a:ext cx="1649421" cy="169485"/>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howMasterSp="0">
  <p:cSld name="title">
    <p:spTree>
      <p:nvGrpSpPr>
        <p:cNvPr id="195" name="Shape 195"/>
        <p:cNvGrpSpPr/>
        <p:nvPr/>
      </p:nvGrpSpPr>
      <p:grpSpPr>
        <a:xfrm>
          <a:off x="0" y="0"/>
          <a:ext cx="0" cy="0"/>
          <a:chOff x="0" y="0"/>
          <a:chExt cx="0" cy="0"/>
        </a:xfrm>
      </p:grpSpPr>
      <p:sp>
        <p:nvSpPr>
          <p:cNvPr id="196" name="Google Shape;196;p46"/>
          <p:cNvSpPr txBox="1"/>
          <p:nvPr>
            <p:ph type="title"/>
          </p:nvPr>
        </p:nvSpPr>
        <p:spPr>
          <a:xfrm>
            <a:off x="215900" y="206375"/>
            <a:ext cx="8680500" cy="6129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b="1" i="1"/>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97" name="Google Shape;197;p46"/>
          <p:cNvSpPr txBox="1"/>
          <p:nvPr/>
        </p:nvSpPr>
        <p:spPr>
          <a:xfrm>
            <a:off x="2" y="4889500"/>
            <a:ext cx="557100" cy="365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 sz="700">
                <a:solidFill>
                  <a:schemeClr val="dk1"/>
                </a:solidFill>
                <a:latin typeface="Arial"/>
                <a:ea typeface="Arial"/>
                <a:cs typeface="Arial"/>
                <a:sym typeface="Arial"/>
              </a:rPr>
              <a:t>‹#›</a:t>
            </a:fld>
            <a:endParaRPr b="0" i="0" sz="700">
              <a:solidFill>
                <a:schemeClr val="dk1"/>
              </a:solidFill>
              <a:latin typeface="Arial"/>
              <a:ea typeface="Arial"/>
              <a:cs typeface="Arial"/>
              <a:sym typeface="Arial"/>
            </a:endParaRPr>
          </a:p>
        </p:txBody>
      </p:sp>
      <p:pic>
        <p:nvPicPr>
          <p:cNvPr id="198" name="Google Shape;198;p46"/>
          <p:cNvPicPr preferRelativeResize="0"/>
          <p:nvPr/>
        </p:nvPicPr>
        <p:blipFill rotWithShape="1">
          <a:blip r:embed="rId2">
            <a:alphaModFix/>
          </a:blip>
          <a:srcRect b="0" l="0" r="20470" t="-13340"/>
          <a:stretch/>
        </p:blipFill>
        <p:spPr>
          <a:xfrm>
            <a:off x="7266461" y="4867275"/>
            <a:ext cx="1649421" cy="169485"/>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blue bar" showMasterSp="0">
  <p:cSld name="pattern blue bar">
    <p:bg>
      <p:bgPr>
        <a:solidFill>
          <a:srgbClr val="EBEBEB"/>
        </a:solidFill>
      </p:bgPr>
    </p:bg>
    <p:spTree>
      <p:nvGrpSpPr>
        <p:cNvPr id="199" name="Shape 199"/>
        <p:cNvGrpSpPr/>
        <p:nvPr/>
      </p:nvGrpSpPr>
      <p:grpSpPr>
        <a:xfrm>
          <a:off x="0" y="0"/>
          <a:ext cx="0" cy="0"/>
          <a:chOff x="0" y="0"/>
          <a:chExt cx="0" cy="0"/>
        </a:xfrm>
      </p:grpSpPr>
      <p:sp>
        <p:nvSpPr>
          <p:cNvPr id="200" name="Google Shape;200;p47"/>
          <p:cNvSpPr/>
          <p:nvPr/>
        </p:nvSpPr>
        <p:spPr>
          <a:xfrm>
            <a:off x="0" y="4668003"/>
            <a:ext cx="9144000" cy="476400"/>
          </a:xfrm>
          <a:prstGeom prst="rect">
            <a:avLst/>
          </a:prstGeom>
          <a:solidFill>
            <a:srgbClr val="003DA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DFB65"/>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pic>
        <p:nvPicPr>
          <p:cNvPr descr="white pattern.png" id="201" name="Google Shape;201;p47"/>
          <p:cNvPicPr preferRelativeResize="0"/>
          <p:nvPr/>
        </p:nvPicPr>
        <p:blipFill rotWithShape="1">
          <a:blip r:embed="rId2">
            <a:alphaModFix amt="10000"/>
          </a:blip>
          <a:srcRect b="3344" l="408" r="0" t="0"/>
          <a:stretch/>
        </p:blipFill>
        <p:spPr>
          <a:xfrm rot="5400000">
            <a:off x="8371567" y="3777774"/>
            <a:ext cx="1898649" cy="3679981"/>
          </a:xfrm>
          <a:prstGeom prst="rect">
            <a:avLst/>
          </a:prstGeom>
          <a:noFill/>
          <a:ln>
            <a:noFill/>
          </a:ln>
        </p:spPr>
      </p:pic>
      <p:pic>
        <p:nvPicPr>
          <p:cNvPr descr="white pattern.png" id="202" name="Google Shape;202;p47"/>
          <p:cNvPicPr preferRelativeResize="0"/>
          <p:nvPr/>
        </p:nvPicPr>
        <p:blipFill rotWithShape="1">
          <a:blip r:embed="rId2">
            <a:alphaModFix amt="10000"/>
          </a:blip>
          <a:srcRect b="0" l="0" r="0" t="0"/>
          <a:stretch/>
        </p:blipFill>
        <p:spPr>
          <a:xfrm rot="-5400000">
            <a:off x="945533" y="3710213"/>
            <a:ext cx="1906467" cy="3807306"/>
          </a:xfrm>
          <a:prstGeom prst="rect">
            <a:avLst/>
          </a:prstGeom>
          <a:noFill/>
          <a:ln>
            <a:noFill/>
          </a:ln>
        </p:spPr>
      </p:pic>
      <p:pic>
        <p:nvPicPr>
          <p:cNvPr descr="white pattern.png" id="203" name="Google Shape;203;p47"/>
          <p:cNvPicPr preferRelativeResize="0"/>
          <p:nvPr/>
        </p:nvPicPr>
        <p:blipFill rotWithShape="1">
          <a:blip r:embed="rId2">
            <a:alphaModFix amt="10000"/>
          </a:blip>
          <a:srcRect b="3344" l="408" r="0" t="0"/>
          <a:stretch/>
        </p:blipFill>
        <p:spPr>
          <a:xfrm rot="5400000">
            <a:off x="4691743" y="3777774"/>
            <a:ext cx="1898649" cy="3679981"/>
          </a:xfrm>
          <a:prstGeom prst="rect">
            <a:avLst/>
          </a:prstGeom>
          <a:noFill/>
          <a:ln>
            <a:noFill/>
          </a:ln>
        </p:spPr>
      </p:pic>
      <p:sp>
        <p:nvSpPr>
          <p:cNvPr id="204" name="Google Shape;204;p47"/>
          <p:cNvSpPr txBox="1"/>
          <p:nvPr>
            <p:ph idx="12" type="sldNum"/>
          </p:nvPr>
        </p:nvSpPr>
        <p:spPr>
          <a:xfrm>
            <a:off x="4504096" y="4905375"/>
            <a:ext cx="131100" cy="1425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chemeClr val="lt1"/>
              </a:buClr>
              <a:buSzPts val="700"/>
              <a:buFont typeface="Helvetica Neue Light"/>
              <a:buNone/>
              <a:defRPr b="1" i="0" sz="700" u="none" cap="none" strike="noStrike">
                <a:solidFill>
                  <a:schemeClr val="lt1"/>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chemeClr val="lt1"/>
              </a:buClr>
              <a:buSzPts val="700"/>
              <a:buFont typeface="Helvetica Neue Light"/>
              <a:buNone/>
              <a:defRPr b="1" i="0" sz="700" u="none" cap="none" strike="noStrike">
                <a:solidFill>
                  <a:schemeClr val="lt1"/>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chemeClr val="lt1"/>
              </a:buClr>
              <a:buSzPts val="700"/>
              <a:buFont typeface="Helvetica Neue Light"/>
              <a:buNone/>
              <a:defRPr b="1" i="0" sz="700" u="none" cap="none" strike="noStrike">
                <a:solidFill>
                  <a:schemeClr val="lt1"/>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chemeClr val="lt1"/>
              </a:buClr>
              <a:buSzPts val="700"/>
              <a:buFont typeface="Helvetica Neue Light"/>
              <a:buNone/>
              <a:defRPr b="1" i="0" sz="700" u="none" cap="none" strike="noStrike">
                <a:solidFill>
                  <a:schemeClr val="lt1"/>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chemeClr val="lt1"/>
              </a:buClr>
              <a:buSzPts val="700"/>
              <a:buFont typeface="Helvetica Neue Light"/>
              <a:buNone/>
              <a:defRPr b="1" i="0" sz="700" u="none" cap="none" strike="noStrike">
                <a:solidFill>
                  <a:schemeClr val="lt1"/>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chemeClr val="lt1"/>
              </a:buClr>
              <a:buSzPts val="700"/>
              <a:buFont typeface="Helvetica Neue Light"/>
              <a:buNone/>
              <a:defRPr b="1" i="0" sz="700" u="none" cap="none" strike="noStrike">
                <a:solidFill>
                  <a:schemeClr val="lt1"/>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chemeClr val="lt1"/>
              </a:buClr>
              <a:buSzPts val="700"/>
              <a:buFont typeface="Helvetica Neue Light"/>
              <a:buNone/>
              <a:defRPr b="1" i="0" sz="700" u="none" cap="none" strike="noStrike">
                <a:solidFill>
                  <a:schemeClr val="lt1"/>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chemeClr val="lt1"/>
              </a:buClr>
              <a:buSzPts val="700"/>
              <a:buFont typeface="Helvetica Neue Light"/>
              <a:buNone/>
              <a:defRPr b="1" i="0" sz="700" u="none" cap="none" strike="noStrike">
                <a:solidFill>
                  <a:schemeClr val="lt1"/>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chemeClr val="lt1"/>
              </a:buClr>
              <a:buSzPts val="700"/>
              <a:buFont typeface="Helvetica Neue Light"/>
              <a:buNone/>
              <a:defRPr b="1" i="0" sz="700" u="none" cap="none" strike="noStrike">
                <a:solidFill>
                  <a:schemeClr val="lt1"/>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pic>
        <p:nvPicPr>
          <p:cNvPr id="205" name="Google Shape;205;p47"/>
          <p:cNvPicPr preferRelativeResize="0"/>
          <p:nvPr/>
        </p:nvPicPr>
        <p:blipFill>
          <a:blip r:embed="rId3">
            <a:alphaModFix/>
          </a:blip>
          <a:stretch>
            <a:fillRect/>
          </a:stretch>
        </p:blipFill>
        <p:spPr>
          <a:xfrm>
            <a:off x="7393839" y="4841150"/>
            <a:ext cx="1428884" cy="129951"/>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217" name="Shape 217"/>
        <p:cNvGrpSpPr/>
        <p:nvPr/>
      </p:nvGrpSpPr>
      <p:grpSpPr>
        <a:xfrm>
          <a:off x="0" y="0"/>
          <a:ext cx="0" cy="0"/>
          <a:chOff x="0" y="0"/>
          <a:chExt cx="0" cy="0"/>
        </a:xfrm>
      </p:grpSpPr>
      <p:sp>
        <p:nvSpPr>
          <p:cNvPr id="218" name="Google Shape;218;p49"/>
          <p:cNvSpPr/>
          <p:nvPr>
            <p:ph idx="2" type="pic"/>
          </p:nvPr>
        </p:nvSpPr>
        <p:spPr>
          <a:xfrm>
            <a:off x="0" y="0"/>
            <a:ext cx="9144000" cy="5143500"/>
          </a:xfrm>
          <a:prstGeom prst="rect">
            <a:avLst/>
          </a:prstGeom>
          <a:noFill/>
          <a:ln>
            <a:no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lank" showMasterSp="0" type="blank">
  <p:cSld name="BLANK">
    <p:bg>
      <p:bgPr>
        <a:gradFill>
          <a:gsLst>
            <a:gs pos="0">
              <a:srgbClr val="A8D78E"/>
            </a:gs>
            <a:gs pos="100000">
              <a:schemeClr val="accent4"/>
            </a:gs>
          </a:gsLst>
          <a:lin ang="2700006" scaled="0"/>
        </a:gradFill>
      </p:bgPr>
    </p:bg>
    <p:spTree>
      <p:nvGrpSpPr>
        <p:cNvPr id="219" name="Shape 219"/>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Title Slide">
  <p:cSld name="18_Title Slide">
    <p:spTree>
      <p:nvGrpSpPr>
        <p:cNvPr id="220" name="Shape 220"/>
        <p:cNvGrpSpPr/>
        <p:nvPr/>
      </p:nvGrpSpPr>
      <p:grpSpPr>
        <a:xfrm>
          <a:off x="0" y="0"/>
          <a:ext cx="0" cy="0"/>
          <a:chOff x="0" y="0"/>
          <a:chExt cx="0" cy="0"/>
        </a:xfrm>
      </p:grpSpPr>
      <p:sp>
        <p:nvSpPr>
          <p:cNvPr id="221" name="Google Shape;221;p51"/>
          <p:cNvSpPr/>
          <p:nvPr>
            <p:ph idx="2" type="pic"/>
          </p:nvPr>
        </p:nvSpPr>
        <p:spPr>
          <a:xfrm>
            <a:off x="4084615" y="546160"/>
            <a:ext cx="5059500" cy="39999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221"/>
                                        </p:tgtEl>
                                        <p:attrNameLst>
                                          <p:attrName>style.visibility</p:attrName>
                                        </p:attrNameLst>
                                      </p:cBhvr>
                                      <p:to>
                                        <p:strVal val="visible"/>
                                      </p:to>
                                    </p:set>
                                    <p:anim calcmode="lin" valueType="num">
                                      <p:cBhvr additive="base">
                                        <p:cTn dur="1000"/>
                                        <p:tgtEl>
                                          <p:spTgt spid="22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itle Slide">
  <p:cSld name="22_Title Slide">
    <p:spTree>
      <p:nvGrpSpPr>
        <p:cNvPr id="222" name="Shape 222"/>
        <p:cNvGrpSpPr/>
        <p:nvPr/>
      </p:nvGrpSpPr>
      <p:grpSpPr>
        <a:xfrm>
          <a:off x="0" y="0"/>
          <a:ext cx="0" cy="0"/>
          <a:chOff x="0" y="0"/>
          <a:chExt cx="0" cy="0"/>
        </a:xfrm>
      </p:grpSpPr>
      <p:sp>
        <p:nvSpPr>
          <p:cNvPr id="223" name="Google Shape;223;p52"/>
          <p:cNvSpPr/>
          <p:nvPr>
            <p:ph idx="2" type="pic"/>
          </p:nvPr>
        </p:nvSpPr>
        <p:spPr>
          <a:xfrm>
            <a:off x="800100" y="1259940"/>
            <a:ext cx="7543800" cy="15384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1000"/>
                                        <p:tgtEl>
                                          <p:spTgt spid="2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showMasterSp="0">
  <p:cSld name="2_Blank">
    <p:bg>
      <p:bgPr>
        <a:gradFill>
          <a:gsLst>
            <a:gs pos="0">
              <a:srgbClr val="99B0D7"/>
            </a:gs>
            <a:gs pos="100000">
              <a:schemeClr val="accent1"/>
            </a:gs>
          </a:gsLst>
          <a:lin ang="2700006" scaled="0"/>
        </a:gradFill>
      </p:bgPr>
    </p:bg>
    <p:spTree>
      <p:nvGrpSpPr>
        <p:cNvPr id="224" name="Shape 224"/>
        <p:cNvGrpSpPr/>
        <p:nvPr/>
      </p:nvGrpSpPr>
      <p:grpSpPr>
        <a:xfrm>
          <a:off x="0" y="0"/>
          <a:ext cx="0" cy="0"/>
          <a:chOff x="0" y="0"/>
          <a:chExt cx="0" cy="0"/>
        </a:xfrm>
      </p:grpSpPr>
      <p:pic>
        <p:nvPicPr>
          <p:cNvPr id="225" name="Google Shape;225;p53"/>
          <p:cNvPicPr preferRelativeResize="0"/>
          <p:nvPr/>
        </p:nvPicPr>
        <p:blipFill rotWithShape="1">
          <a:blip r:embed="rId2">
            <a:alphaModFix/>
          </a:blip>
          <a:srcRect b="0" l="0" r="0" t="0"/>
          <a:stretch/>
        </p:blipFill>
        <p:spPr>
          <a:xfrm>
            <a:off x="7586052" y="258613"/>
            <a:ext cx="1206561" cy="109728"/>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Custom Layout">
  <p:cSld name="8_Custom Layout">
    <p:spTree>
      <p:nvGrpSpPr>
        <p:cNvPr id="226" name="Shape 226"/>
        <p:cNvGrpSpPr/>
        <p:nvPr/>
      </p:nvGrpSpPr>
      <p:grpSpPr>
        <a:xfrm>
          <a:off x="0" y="0"/>
          <a:ext cx="0" cy="0"/>
          <a:chOff x="0" y="0"/>
          <a:chExt cx="0" cy="0"/>
        </a:xfrm>
      </p:grpSpPr>
      <p:sp>
        <p:nvSpPr>
          <p:cNvPr id="227" name="Google Shape;227;p54"/>
          <p:cNvSpPr/>
          <p:nvPr>
            <p:ph idx="2" type="pic"/>
          </p:nvPr>
        </p:nvSpPr>
        <p:spPr>
          <a:xfrm>
            <a:off x="-373" y="0"/>
            <a:ext cx="3048000" cy="2571900"/>
          </a:xfrm>
          <a:prstGeom prst="rect">
            <a:avLst/>
          </a:prstGeom>
          <a:noFill/>
          <a:ln>
            <a:noFill/>
          </a:ln>
        </p:spPr>
      </p:sp>
      <p:sp>
        <p:nvSpPr>
          <p:cNvPr id="228" name="Google Shape;228;p54"/>
          <p:cNvSpPr/>
          <p:nvPr>
            <p:ph idx="3" type="pic"/>
          </p:nvPr>
        </p:nvSpPr>
        <p:spPr>
          <a:xfrm>
            <a:off x="3048473" y="0"/>
            <a:ext cx="3048000" cy="2571900"/>
          </a:xfrm>
          <a:prstGeom prst="rect">
            <a:avLst/>
          </a:prstGeom>
          <a:noFill/>
          <a:ln>
            <a:noFill/>
          </a:ln>
        </p:spPr>
      </p:sp>
      <p:sp>
        <p:nvSpPr>
          <p:cNvPr id="229" name="Google Shape;229;p54"/>
          <p:cNvSpPr/>
          <p:nvPr>
            <p:ph idx="4" type="pic"/>
          </p:nvPr>
        </p:nvSpPr>
        <p:spPr>
          <a:xfrm>
            <a:off x="6096423" y="0"/>
            <a:ext cx="3048000" cy="25719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227"/>
                                        </p:tgtEl>
                                        <p:attrNameLst>
                                          <p:attrName>style.visibility</p:attrName>
                                        </p:attrNameLst>
                                      </p:cBhvr>
                                      <p:to>
                                        <p:strVal val="visible"/>
                                      </p:to>
                                    </p:set>
                                    <p:anim calcmode="lin" valueType="num">
                                      <p:cBhvr additive="base">
                                        <p:cTn dur="1500"/>
                                        <p:tgtEl>
                                          <p:spTgt spid="22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228"/>
                                        </p:tgtEl>
                                        <p:attrNameLst>
                                          <p:attrName>style.visibility</p:attrName>
                                        </p:attrNameLst>
                                      </p:cBhvr>
                                      <p:to>
                                        <p:strVal val="visible"/>
                                      </p:to>
                                    </p:set>
                                    <p:anim calcmode="lin" valueType="num">
                                      <p:cBhvr additive="base">
                                        <p:cTn dur="1250"/>
                                        <p:tgtEl>
                                          <p:spTgt spid="22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229"/>
                                        </p:tgtEl>
                                        <p:attrNameLst>
                                          <p:attrName>style.visibility</p:attrName>
                                        </p:attrNameLst>
                                      </p:cBhvr>
                                      <p:to>
                                        <p:strVal val="visible"/>
                                      </p:to>
                                    </p:set>
                                    <p:anim calcmode="lin" valueType="num">
                                      <p:cBhvr additive="base">
                                        <p:cTn dur="1000"/>
                                        <p:tgtEl>
                                          <p:spTgt spid="22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592">
          <p15:clr>
            <a:srgbClr val="FBAE40"/>
          </p15:clr>
        </p15:guide>
        <p15:guide id="2" pos="460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30" name="Shape 230"/>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itle Slide">
  <p:cSld name="24_Title Slide">
    <p:spTree>
      <p:nvGrpSpPr>
        <p:cNvPr id="231" name="Shape 231"/>
        <p:cNvGrpSpPr/>
        <p:nvPr/>
      </p:nvGrpSpPr>
      <p:grpSpPr>
        <a:xfrm>
          <a:off x="0" y="0"/>
          <a:ext cx="0" cy="0"/>
          <a:chOff x="0" y="0"/>
          <a:chExt cx="0" cy="0"/>
        </a:xfrm>
      </p:grpSpPr>
      <p:sp>
        <p:nvSpPr>
          <p:cNvPr id="232" name="Google Shape;232;p56"/>
          <p:cNvSpPr/>
          <p:nvPr>
            <p:ph idx="2" type="pic"/>
          </p:nvPr>
        </p:nvSpPr>
        <p:spPr>
          <a:xfrm>
            <a:off x="6457950" y="598714"/>
            <a:ext cx="1714500" cy="3788100"/>
          </a:xfrm>
          <a:prstGeom prst="roundRect">
            <a:avLst>
              <a:gd fmla="val 50000" name="adj"/>
            </a:avLst>
          </a:prstGeom>
          <a:noFill/>
          <a:ln>
            <a:noFill/>
          </a:ln>
        </p:spPr>
      </p:sp>
      <p:sp>
        <p:nvSpPr>
          <p:cNvPr id="233" name="Google Shape;233;p56"/>
          <p:cNvSpPr/>
          <p:nvPr>
            <p:ph idx="3" type="pic"/>
          </p:nvPr>
        </p:nvSpPr>
        <p:spPr>
          <a:xfrm>
            <a:off x="0" y="0"/>
            <a:ext cx="7315200" cy="5143500"/>
          </a:xfrm>
          <a:prstGeom prst="roundRect">
            <a:avLst>
              <a:gd fmla="val 0" name="adj"/>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233"/>
                                        </p:tgtEl>
                                        <p:attrNameLst>
                                          <p:attrName>style.visibility</p:attrName>
                                        </p:attrNameLst>
                                      </p:cBhvr>
                                      <p:to>
                                        <p:strVal val="visible"/>
                                      </p:to>
                                    </p:set>
                                    <p:anim calcmode="lin" valueType="num">
                                      <p:cBhvr additive="base">
                                        <p:cTn dur="1000"/>
                                        <p:tgtEl>
                                          <p:spTgt spid="23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32"/>
                                        </p:tgtEl>
                                        <p:attrNameLst>
                                          <p:attrName>style.visibility</p:attrName>
                                        </p:attrNameLst>
                                      </p:cBhvr>
                                      <p:to>
                                        <p:strVal val="visible"/>
                                      </p:to>
                                    </p:set>
                                    <p:anim calcmode="lin" valueType="num">
                                      <p:cBhvr additive="base">
                                        <p:cTn dur="1250"/>
                                        <p:tgtEl>
                                          <p:spTgt spid="23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Title Slide">
  <p:cSld name="44_Title Slide">
    <p:spTree>
      <p:nvGrpSpPr>
        <p:cNvPr id="234" name="Shape 234"/>
        <p:cNvGrpSpPr/>
        <p:nvPr/>
      </p:nvGrpSpPr>
      <p:grpSpPr>
        <a:xfrm>
          <a:off x="0" y="0"/>
          <a:ext cx="0" cy="0"/>
          <a:chOff x="0" y="0"/>
          <a:chExt cx="0" cy="0"/>
        </a:xfrm>
      </p:grpSpPr>
      <p:sp>
        <p:nvSpPr>
          <p:cNvPr id="235" name="Google Shape;235;p57"/>
          <p:cNvSpPr/>
          <p:nvPr/>
        </p:nvSpPr>
        <p:spPr>
          <a:xfrm flipH="1">
            <a:off x="7513986" y="3246333"/>
            <a:ext cx="1630013" cy="1901142"/>
          </a:xfrm>
          <a:custGeom>
            <a:rect b="b" l="l" r="r" t="t"/>
            <a:pathLst>
              <a:path extrusionOk="0" h="3981450" w="4152900">
                <a:moveTo>
                  <a:pt x="0" y="0"/>
                </a:moveTo>
                <a:cubicBezTo>
                  <a:pt x="1461964" y="320790"/>
                  <a:pt x="1694254" y="1290383"/>
                  <a:pt x="1759618" y="2435937"/>
                </a:cubicBezTo>
                <a:cubicBezTo>
                  <a:pt x="1824982" y="3581491"/>
                  <a:pt x="3971925" y="2641175"/>
                  <a:pt x="4152900" y="3981450"/>
                </a:cubicBezTo>
                <a:lnTo>
                  <a:pt x="0" y="3981450"/>
                </a:lnTo>
                <a:lnTo>
                  <a:pt x="0" y="0"/>
                </a:lnTo>
                <a:close/>
              </a:path>
            </a:pathLst>
          </a:custGeom>
          <a:gradFill>
            <a:gsLst>
              <a:gs pos="0">
                <a:srgbClr val="20326D"/>
              </a:gs>
              <a:gs pos="1000">
                <a:srgbClr val="20326D"/>
              </a:gs>
              <a:gs pos="100000">
                <a:schemeClr val="accent2"/>
              </a:gs>
            </a:gsLst>
            <a:lin ang="8400134"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800">
              <a:solidFill>
                <a:schemeClr val="lt1"/>
              </a:solidFill>
              <a:latin typeface="Arial"/>
              <a:ea typeface="Arial"/>
              <a:cs typeface="Arial"/>
              <a:sym typeface="Arial"/>
            </a:endParaRPr>
          </a:p>
        </p:txBody>
      </p:sp>
      <p:sp>
        <p:nvSpPr>
          <p:cNvPr id="236" name="Google Shape;236;p57"/>
          <p:cNvSpPr/>
          <p:nvPr>
            <p:ph idx="2" type="pic"/>
          </p:nvPr>
        </p:nvSpPr>
        <p:spPr>
          <a:xfrm>
            <a:off x="6145232" y="530142"/>
            <a:ext cx="2746200" cy="4613400"/>
          </a:xfrm>
          <a:prstGeom prst="rect">
            <a:avLst/>
          </a:prstGeom>
          <a:noFill/>
          <a:ln>
            <a:noFill/>
          </a:ln>
          <a:effectLst>
            <a:outerShdw blurRad="1270000" sx="85000" rotWithShape="0" algn="t" dir="5400000" dist="1625600" sy="85000">
              <a:srgbClr val="000000">
                <a:alpha val="20000"/>
              </a:srgbClr>
            </a:outerShdw>
          </a:effectLst>
        </p:spPr>
      </p:sp>
      <p:sp>
        <p:nvSpPr>
          <p:cNvPr id="237" name="Google Shape;237;p57"/>
          <p:cNvSpPr/>
          <p:nvPr/>
        </p:nvSpPr>
        <p:spPr>
          <a:xfrm flipH="1" rot="10800000">
            <a:off x="0" y="-4347"/>
            <a:ext cx="4280758" cy="4290597"/>
          </a:xfrm>
          <a:custGeom>
            <a:rect b="b" l="l" r="r" t="t"/>
            <a:pathLst>
              <a:path extrusionOk="0" h="4625981" w="4615373">
                <a:moveTo>
                  <a:pt x="0" y="0"/>
                </a:moveTo>
                <a:cubicBezTo>
                  <a:pt x="1225911" y="0"/>
                  <a:pt x="2401457" y="487718"/>
                  <a:pt x="3267310" y="1355564"/>
                </a:cubicBezTo>
                <a:cubicBezTo>
                  <a:pt x="4133164" y="2223409"/>
                  <a:pt x="4618179" y="3400073"/>
                  <a:pt x="4615361" y="4625981"/>
                </a:cubicBezTo>
                <a:lnTo>
                  <a:pt x="0" y="4615373"/>
                </a:lnTo>
                <a:lnTo>
                  <a:pt x="0" y="0"/>
                </a:lnTo>
                <a:close/>
              </a:path>
            </a:pathLst>
          </a:custGeom>
          <a:gradFill>
            <a:gsLst>
              <a:gs pos="0">
                <a:srgbClr val="20326D"/>
              </a:gs>
              <a:gs pos="1000">
                <a:srgbClr val="20326D"/>
              </a:gs>
              <a:gs pos="100000">
                <a:schemeClr val="accent2"/>
              </a:gs>
            </a:gsLst>
            <a:lin ang="8400134"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8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36"/>
                                        </p:tgtEl>
                                        <p:attrNameLst>
                                          <p:attrName>style.visibility</p:attrName>
                                        </p:attrNameLst>
                                      </p:cBhvr>
                                      <p:to>
                                        <p:strVal val="visible"/>
                                      </p:to>
                                    </p:set>
                                    <p:anim calcmode="lin" valueType="num">
                                      <p:cBhvr additive="base">
                                        <p:cTn dur="1000"/>
                                        <p:tgtEl>
                                          <p:spTgt spid="23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Blank" showMasterSp="0">
  <p:cSld name="8_Blank">
    <p:bg>
      <p:bgPr>
        <a:gradFill>
          <a:gsLst>
            <a:gs pos="0">
              <a:srgbClr val="6882D3"/>
            </a:gs>
            <a:gs pos="100000">
              <a:schemeClr val="accent2"/>
            </a:gs>
          </a:gsLst>
          <a:lin ang="2700006" scaled="0"/>
        </a:gradFill>
      </p:bgPr>
    </p:bg>
    <p:spTree>
      <p:nvGrpSpPr>
        <p:cNvPr id="238" name="Shape 238"/>
        <p:cNvGrpSpPr/>
        <p:nvPr/>
      </p:nvGrpSpPr>
      <p:grpSpPr>
        <a:xfrm>
          <a:off x="0" y="0"/>
          <a:ext cx="0" cy="0"/>
          <a:chOff x="0" y="0"/>
          <a:chExt cx="0" cy="0"/>
        </a:xfrm>
      </p:grpSpPr>
      <p:sp>
        <p:nvSpPr>
          <p:cNvPr id="239" name="Google Shape;239;p58"/>
          <p:cNvSpPr/>
          <p:nvPr>
            <p:ph idx="2" type="pic"/>
          </p:nvPr>
        </p:nvSpPr>
        <p:spPr>
          <a:xfrm>
            <a:off x="1638218" y="2559290"/>
            <a:ext cx="7033800" cy="2584200"/>
          </a:xfrm>
          <a:prstGeom prst="rect">
            <a:avLst/>
          </a:prstGeom>
          <a:noFill/>
          <a:ln>
            <a:noFill/>
          </a:ln>
        </p:spPr>
      </p:sp>
      <p:sp>
        <p:nvSpPr>
          <p:cNvPr id="240" name="Google Shape;240;p58"/>
          <p:cNvSpPr/>
          <p:nvPr>
            <p:ph idx="3" type="pic"/>
          </p:nvPr>
        </p:nvSpPr>
        <p:spPr>
          <a:xfrm>
            <a:off x="1480693" y="1"/>
            <a:ext cx="4041300" cy="3941400"/>
          </a:xfrm>
          <a:prstGeom prst="rect">
            <a:avLst/>
          </a:prstGeom>
          <a:noFill/>
          <a:ln>
            <a:noFill/>
          </a:ln>
        </p:spPr>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itle Slide">
  <p:cSld name="19_Title Slide">
    <p:spTree>
      <p:nvGrpSpPr>
        <p:cNvPr id="241" name="Shape 241"/>
        <p:cNvGrpSpPr/>
        <p:nvPr/>
      </p:nvGrpSpPr>
      <p:grpSpPr>
        <a:xfrm>
          <a:off x="0" y="0"/>
          <a:ext cx="0" cy="0"/>
          <a:chOff x="0" y="0"/>
          <a:chExt cx="0" cy="0"/>
        </a:xfrm>
      </p:grpSpPr>
      <p:sp>
        <p:nvSpPr>
          <p:cNvPr id="242" name="Google Shape;242;p59"/>
          <p:cNvSpPr/>
          <p:nvPr>
            <p:ph idx="2" type="pic"/>
          </p:nvPr>
        </p:nvSpPr>
        <p:spPr>
          <a:xfrm>
            <a:off x="1143000" y="2241963"/>
            <a:ext cx="7200900" cy="1468500"/>
          </a:xfrm>
          <a:prstGeom prst="rect">
            <a:avLst/>
          </a:prstGeom>
          <a:noFill/>
          <a:ln>
            <a:noFill/>
          </a:ln>
        </p:spPr>
      </p:sp>
      <p:sp>
        <p:nvSpPr>
          <p:cNvPr id="243" name="Google Shape;243;p59"/>
          <p:cNvSpPr/>
          <p:nvPr>
            <p:ph idx="3" type="pic"/>
          </p:nvPr>
        </p:nvSpPr>
        <p:spPr>
          <a:xfrm>
            <a:off x="457201" y="1380457"/>
            <a:ext cx="3735000" cy="14685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750"/>
                                  </p:stCondLst>
                                  <p:childTnLst>
                                    <p:set>
                                      <p:cBhvr>
                                        <p:cTn dur="1" fill="hold">
                                          <p:stCondLst>
                                            <p:cond delay="0"/>
                                          </p:stCondLst>
                                        </p:cTn>
                                        <p:tgtEl>
                                          <p:spTgt spid="243"/>
                                        </p:tgtEl>
                                        <p:attrNameLst>
                                          <p:attrName>style.visibility</p:attrName>
                                        </p:attrNameLst>
                                      </p:cBhvr>
                                      <p:to>
                                        <p:strVal val="visible"/>
                                      </p:to>
                                    </p:set>
                                    <p:animEffect filter="fade" transition="in">
                                      <p:cBhvr>
                                        <p:cTn dur="750"/>
                                        <p:tgtEl>
                                          <p:spTgt spid="243"/>
                                        </p:tgtEl>
                                      </p:cBhvr>
                                    </p:animEffect>
                                  </p:childTnLst>
                                </p:cTn>
                              </p:par>
                              <p:par>
                                <p:cTn fill="hold" nodeType="withEffect" presetClass="entr" presetID="10" presetSubtype="0">
                                  <p:stCondLst>
                                    <p:cond delay="750"/>
                                  </p:stCondLst>
                                  <p:childTnLst>
                                    <p:set>
                                      <p:cBhvr>
                                        <p:cTn dur="1" fill="hold">
                                          <p:stCondLst>
                                            <p:cond delay="0"/>
                                          </p:stCondLst>
                                        </p:cTn>
                                        <p:tgtEl>
                                          <p:spTgt spid="242"/>
                                        </p:tgtEl>
                                        <p:attrNameLst>
                                          <p:attrName>style.visibility</p:attrName>
                                        </p:attrNameLst>
                                      </p:cBhvr>
                                      <p:to>
                                        <p:strVal val="visible"/>
                                      </p:to>
                                    </p:set>
                                    <p:animEffect filter="fade" transition="in">
                                      <p:cBhvr>
                                        <p:cTn dur="750"/>
                                        <p:tgtEl>
                                          <p:spTgt spid="2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showMasterSp="0">
  <p:cSld name="3_Blank">
    <p:bg>
      <p:bgPr>
        <a:gradFill>
          <a:gsLst>
            <a:gs pos="0">
              <a:srgbClr val="6882D3"/>
            </a:gs>
            <a:gs pos="100000">
              <a:schemeClr val="accent2"/>
            </a:gs>
          </a:gsLst>
          <a:lin ang="2700006" scaled="0"/>
        </a:gradFill>
      </p:bgPr>
    </p:bg>
    <p:spTree>
      <p:nvGrpSpPr>
        <p:cNvPr id="244" name="Shape 244"/>
        <p:cNvGrpSpPr/>
        <p:nvPr/>
      </p:nvGrpSpPr>
      <p:grpSpPr>
        <a:xfrm>
          <a:off x="0" y="0"/>
          <a:ext cx="0" cy="0"/>
          <a:chOff x="0" y="0"/>
          <a:chExt cx="0" cy="0"/>
        </a:xfrm>
      </p:grpSpPr>
      <p:grpSp>
        <p:nvGrpSpPr>
          <p:cNvPr id="245" name="Google Shape;245;p60"/>
          <p:cNvGrpSpPr/>
          <p:nvPr/>
        </p:nvGrpSpPr>
        <p:grpSpPr>
          <a:xfrm>
            <a:off x="302636" y="2391371"/>
            <a:ext cx="8538728" cy="360758"/>
            <a:chOff x="392963" y="3188495"/>
            <a:chExt cx="11384970" cy="481011"/>
          </a:xfrm>
        </p:grpSpPr>
        <p:grpSp>
          <p:nvGrpSpPr>
            <p:cNvPr id="246" name="Google Shape;246;p60"/>
            <p:cNvGrpSpPr/>
            <p:nvPr/>
          </p:nvGrpSpPr>
          <p:grpSpPr>
            <a:xfrm>
              <a:off x="11712929" y="3188495"/>
              <a:ext cx="65004" cy="481011"/>
              <a:chOff x="11712929" y="3188495"/>
              <a:chExt cx="65004" cy="481011"/>
            </a:xfrm>
          </p:grpSpPr>
          <p:sp>
            <p:nvSpPr>
              <p:cNvPr id="247" name="Google Shape;247;p60"/>
              <p:cNvSpPr/>
              <p:nvPr/>
            </p:nvSpPr>
            <p:spPr>
              <a:xfrm>
                <a:off x="11712929" y="3188495"/>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sp>
            <p:nvSpPr>
              <p:cNvPr id="248" name="Google Shape;248;p60"/>
              <p:cNvSpPr/>
              <p:nvPr/>
            </p:nvSpPr>
            <p:spPr>
              <a:xfrm>
                <a:off x="11712929" y="3396424"/>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sp>
            <p:nvSpPr>
              <p:cNvPr id="249" name="Google Shape;249;p60"/>
              <p:cNvSpPr/>
              <p:nvPr/>
            </p:nvSpPr>
            <p:spPr>
              <a:xfrm>
                <a:off x="11712929" y="3604352"/>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grpSp>
        <p:grpSp>
          <p:nvGrpSpPr>
            <p:cNvPr id="250" name="Google Shape;250;p60"/>
            <p:cNvGrpSpPr/>
            <p:nvPr/>
          </p:nvGrpSpPr>
          <p:grpSpPr>
            <a:xfrm>
              <a:off x="392963" y="3188495"/>
              <a:ext cx="65004" cy="481011"/>
              <a:chOff x="11712929" y="3188495"/>
              <a:chExt cx="65004" cy="481011"/>
            </a:xfrm>
          </p:grpSpPr>
          <p:sp>
            <p:nvSpPr>
              <p:cNvPr id="251" name="Google Shape;251;p60"/>
              <p:cNvSpPr/>
              <p:nvPr/>
            </p:nvSpPr>
            <p:spPr>
              <a:xfrm>
                <a:off x="11712929" y="3188495"/>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sp>
            <p:nvSpPr>
              <p:cNvPr id="252" name="Google Shape;252;p60"/>
              <p:cNvSpPr/>
              <p:nvPr/>
            </p:nvSpPr>
            <p:spPr>
              <a:xfrm>
                <a:off x="11712929" y="3396424"/>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sp>
            <p:nvSpPr>
              <p:cNvPr id="253" name="Google Shape;253;p60"/>
              <p:cNvSpPr/>
              <p:nvPr/>
            </p:nvSpPr>
            <p:spPr>
              <a:xfrm>
                <a:off x="11712929" y="3604352"/>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grpSp>
      </p:grpSp>
      <p:pic>
        <p:nvPicPr>
          <p:cNvPr id="254" name="Google Shape;254;p60"/>
          <p:cNvPicPr preferRelativeResize="0"/>
          <p:nvPr/>
        </p:nvPicPr>
        <p:blipFill rotWithShape="1">
          <a:blip r:embed="rId2">
            <a:alphaModFix/>
          </a:blip>
          <a:srcRect b="0" l="0" r="0" t="0"/>
          <a:stretch/>
        </p:blipFill>
        <p:spPr>
          <a:xfrm>
            <a:off x="7586052" y="258613"/>
            <a:ext cx="1206561" cy="109728"/>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itle Slide">
  <p:cSld name="20_Title Slide">
    <p:spTree>
      <p:nvGrpSpPr>
        <p:cNvPr id="255" name="Shape 255"/>
        <p:cNvGrpSpPr/>
        <p:nvPr/>
      </p:nvGrpSpPr>
      <p:grpSpPr>
        <a:xfrm>
          <a:off x="0" y="0"/>
          <a:ext cx="0" cy="0"/>
          <a:chOff x="0" y="0"/>
          <a:chExt cx="0" cy="0"/>
        </a:xfrm>
      </p:grpSpPr>
      <p:sp>
        <p:nvSpPr>
          <p:cNvPr id="256" name="Google Shape;256;p61"/>
          <p:cNvSpPr/>
          <p:nvPr>
            <p:ph idx="2" type="pic"/>
          </p:nvPr>
        </p:nvSpPr>
        <p:spPr>
          <a:xfrm>
            <a:off x="1143001" y="1485652"/>
            <a:ext cx="3192000" cy="22758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1000"/>
                                        <p:tgtEl>
                                          <p:spTgt spid="2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lank" showMasterSp="0">
  <p:cSld name="4_Blank">
    <p:bg>
      <p:bgPr>
        <a:gradFill>
          <a:gsLst>
            <a:gs pos="0">
              <a:srgbClr val="F69E92"/>
            </a:gs>
            <a:gs pos="100000">
              <a:schemeClr val="accent3"/>
            </a:gs>
          </a:gsLst>
          <a:lin ang="2700006" scaled="0"/>
        </a:gradFill>
      </p:bgPr>
    </p:bg>
    <p:spTree>
      <p:nvGrpSpPr>
        <p:cNvPr id="257" name="Shape 257"/>
        <p:cNvGrpSpPr/>
        <p:nvPr/>
      </p:nvGrpSpPr>
      <p:grpSpPr>
        <a:xfrm>
          <a:off x="0" y="0"/>
          <a:ext cx="0" cy="0"/>
          <a:chOff x="0" y="0"/>
          <a:chExt cx="0" cy="0"/>
        </a:xfrm>
      </p:grpSpPr>
      <p:pic>
        <p:nvPicPr>
          <p:cNvPr id="258" name="Google Shape;258;p62"/>
          <p:cNvPicPr preferRelativeResize="0"/>
          <p:nvPr/>
        </p:nvPicPr>
        <p:blipFill rotWithShape="1">
          <a:blip r:embed="rId2">
            <a:alphaModFix/>
          </a:blip>
          <a:srcRect b="0" l="0" r="0" t="0"/>
          <a:stretch/>
        </p:blipFill>
        <p:spPr>
          <a:xfrm>
            <a:off x="7586052" y="258613"/>
            <a:ext cx="1206561" cy="10972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Title Slide">
  <p:cSld name="21_Title Slide">
    <p:spTree>
      <p:nvGrpSpPr>
        <p:cNvPr id="259" name="Shape 259"/>
        <p:cNvGrpSpPr/>
        <p:nvPr/>
      </p:nvGrpSpPr>
      <p:grpSpPr>
        <a:xfrm>
          <a:off x="0" y="0"/>
          <a:ext cx="0" cy="0"/>
          <a:chOff x="0" y="0"/>
          <a:chExt cx="0" cy="0"/>
        </a:xfrm>
      </p:grpSpPr>
      <p:sp>
        <p:nvSpPr>
          <p:cNvPr id="260" name="Google Shape;260;p63"/>
          <p:cNvSpPr/>
          <p:nvPr>
            <p:ph idx="2" type="pic"/>
          </p:nvPr>
        </p:nvSpPr>
        <p:spPr>
          <a:xfrm>
            <a:off x="5288456" y="588247"/>
            <a:ext cx="2682000" cy="35232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260"/>
                                        </p:tgtEl>
                                        <p:attrNameLst>
                                          <p:attrName>style.visibility</p:attrName>
                                        </p:attrNameLst>
                                      </p:cBhvr>
                                      <p:to>
                                        <p:strVal val="visible"/>
                                      </p:to>
                                    </p:set>
                                    <p:anim calcmode="lin" valueType="num">
                                      <p:cBhvr additive="base">
                                        <p:cTn dur="1000"/>
                                        <p:tgtEl>
                                          <p:spTgt spid="26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itle Slide">
  <p:cSld name="29_Title Slide">
    <p:spTree>
      <p:nvGrpSpPr>
        <p:cNvPr id="261" name="Shape 261"/>
        <p:cNvGrpSpPr/>
        <p:nvPr/>
      </p:nvGrpSpPr>
      <p:grpSpPr>
        <a:xfrm>
          <a:off x="0" y="0"/>
          <a:ext cx="0" cy="0"/>
          <a:chOff x="0" y="0"/>
          <a:chExt cx="0" cy="0"/>
        </a:xfrm>
      </p:grpSpPr>
      <p:sp>
        <p:nvSpPr>
          <p:cNvPr id="262" name="Google Shape;262;p64"/>
          <p:cNvSpPr/>
          <p:nvPr>
            <p:ph idx="2" type="pic"/>
          </p:nvPr>
        </p:nvSpPr>
        <p:spPr>
          <a:xfrm>
            <a:off x="800100" y="977336"/>
            <a:ext cx="3672000" cy="31887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262"/>
                                        </p:tgtEl>
                                        <p:attrNameLst>
                                          <p:attrName>style.visibility</p:attrName>
                                        </p:attrNameLst>
                                      </p:cBhvr>
                                      <p:to>
                                        <p:strVal val="visible"/>
                                      </p:to>
                                    </p:set>
                                    <p:anim calcmode="lin" valueType="num">
                                      <p:cBhvr additive="base">
                                        <p:cTn dur="1000"/>
                                        <p:tgtEl>
                                          <p:spTgt spid="26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itle Slide">
  <p:cSld name="25_Title Slide">
    <p:spTree>
      <p:nvGrpSpPr>
        <p:cNvPr id="263" name="Shape 263"/>
        <p:cNvGrpSpPr/>
        <p:nvPr/>
      </p:nvGrpSpPr>
      <p:grpSpPr>
        <a:xfrm>
          <a:off x="0" y="0"/>
          <a:ext cx="0" cy="0"/>
          <a:chOff x="0" y="0"/>
          <a:chExt cx="0" cy="0"/>
        </a:xfrm>
      </p:grpSpPr>
      <p:sp>
        <p:nvSpPr>
          <p:cNvPr id="264" name="Google Shape;264;p65"/>
          <p:cNvSpPr/>
          <p:nvPr>
            <p:ph idx="2" type="pic"/>
          </p:nvPr>
        </p:nvSpPr>
        <p:spPr>
          <a:xfrm>
            <a:off x="796414" y="1301546"/>
            <a:ext cx="2540400" cy="25404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1000"/>
                                        <p:tgtEl>
                                          <p:spTgt spid="2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itle Slide">
  <p:cSld name="26_Title Slide">
    <p:spTree>
      <p:nvGrpSpPr>
        <p:cNvPr id="265" name="Shape 265"/>
        <p:cNvGrpSpPr/>
        <p:nvPr/>
      </p:nvGrpSpPr>
      <p:grpSpPr>
        <a:xfrm>
          <a:off x="0" y="0"/>
          <a:ext cx="0" cy="0"/>
          <a:chOff x="0" y="0"/>
          <a:chExt cx="0" cy="0"/>
        </a:xfrm>
      </p:grpSpPr>
      <p:sp>
        <p:nvSpPr>
          <p:cNvPr id="266" name="Google Shape;266;p66"/>
          <p:cNvSpPr/>
          <p:nvPr>
            <p:ph idx="2" type="pic"/>
          </p:nvPr>
        </p:nvSpPr>
        <p:spPr>
          <a:xfrm>
            <a:off x="800101" y="0"/>
            <a:ext cx="2645100" cy="39705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266"/>
                                        </p:tgtEl>
                                        <p:attrNameLst>
                                          <p:attrName>style.visibility</p:attrName>
                                        </p:attrNameLst>
                                      </p:cBhvr>
                                      <p:to>
                                        <p:strVal val="visible"/>
                                      </p:to>
                                    </p:set>
                                    <p:anim calcmode="lin" valueType="num">
                                      <p:cBhvr additive="base">
                                        <p:cTn dur="1000"/>
                                        <p:tgtEl>
                                          <p:spTgt spid="26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itle Slide">
  <p:cSld name="27_Title Slide">
    <p:spTree>
      <p:nvGrpSpPr>
        <p:cNvPr id="267" name="Shape 267"/>
        <p:cNvGrpSpPr/>
        <p:nvPr/>
      </p:nvGrpSpPr>
      <p:grpSpPr>
        <a:xfrm>
          <a:off x="0" y="0"/>
          <a:ext cx="0" cy="0"/>
          <a:chOff x="0" y="0"/>
          <a:chExt cx="0" cy="0"/>
        </a:xfrm>
      </p:grpSpPr>
      <p:sp>
        <p:nvSpPr>
          <p:cNvPr id="268" name="Google Shape;268;p67"/>
          <p:cNvSpPr/>
          <p:nvPr>
            <p:ph idx="2" type="pic"/>
          </p:nvPr>
        </p:nvSpPr>
        <p:spPr>
          <a:xfrm>
            <a:off x="1143001" y="0"/>
            <a:ext cx="6858000" cy="3799200"/>
          </a:xfrm>
          <a:prstGeom prst="round2SameRect">
            <a:avLst>
              <a:gd fmla="val 0" name="adj1"/>
              <a:gd fmla="val 9047" name="adj2"/>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268"/>
                                        </p:tgtEl>
                                        <p:attrNameLst>
                                          <p:attrName>style.visibility</p:attrName>
                                        </p:attrNameLst>
                                      </p:cBhvr>
                                      <p:to>
                                        <p:strVal val="visible"/>
                                      </p:to>
                                    </p:set>
                                    <p:anim calcmode="lin" valueType="num">
                                      <p:cBhvr additive="base">
                                        <p:cTn dur="1000"/>
                                        <p:tgtEl>
                                          <p:spTgt spid="26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itle Slide">
  <p:cSld name="23_Title Slide">
    <p:spTree>
      <p:nvGrpSpPr>
        <p:cNvPr id="269" name="Shape 269"/>
        <p:cNvGrpSpPr/>
        <p:nvPr/>
      </p:nvGrpSpPr>
      <p:grpSpPr>
        <a:xfrm>
          <a:off x="0" y="0"/>
          <a:ext cx="0" cy="0"/>
          <a:chOff x="0" y="0"/>
          <a:chExt cx="0" cy="0"/>
        </a:xfrm>
      </p:grpSpPr>
      <p:sp>
        <p:nvSpPr>
          <p:cNvPr id="270" name="Google Shape;270;p68"/>
          <p:cNvSpPr/>
          <p:nvPr>
            <p:ph idx="2" type="pic"/>
          </p:nvPr>
        </p:nvSpPr>
        <p:spPr>
          <a:xfrm>
            <a:off x="1877786" y="389537"/>
            <a:ext cx="1714500" cy="2070300"/>
          </a:xfrm>
          <a:prstGeom prst="roundRect">
            <a:avLst>
              <a:gd fmla="val 50000" name="adj"/>
            </a:avLst>
          </a:prstGeom>
          <a:noFill/>
          <a:ln>
            <a:noFill/>
          </a:ln>
        </p:spPr>
      </p:sp>
      <p:sp>
        <p:nvSpPr>
          <p:cNvPr id="271" name="Google Shape;271;p68"/>
          <p:cNvSpPr/>
          <p:nvPr>
            <p:ph idx="3" type="pic"/>
          </p:nvPr>
        </p:nvSpPr>
        <p:spPr>
          <a:xfrm>
            <a:off x="2735035" y="2571750"/>
            <a:ext cx="1714500" cy="2070300"/>
          </a:xfrm>
          <a:prstGeom prst="roundRect">
            <a:avLst>
              <a:gd fmla="val 50000" name="adj"/>
            </a:avLst>
          </a:prstGeom>
          <a:noFill/>
          <a:ln>
            <a:noFill/>
          </a:ln>
        </p:spPr>
      </p:sp>
      <p:sp>
        <p:nvSpPr>
          <p:cNvPr id="272" name="Google Shape;272;p68"/>
          <p:cNvSpPr/>
          <p:nvPr>
            <p:ph idx="4" type="pic"/>
          </p:nvPr>
        </p:nvSpPr>
        <p:spPr>
          <a:xfrm>
            <a:off x="1143000" y="2491235"/>
            <a:ext cx="1371600" cy="1656000"/>
          </a:xfrm>
          <a:prstGeom prst="roundRect">
            <a:avLst>
              <a:gd fmla="val 50000" name="adj"/>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1000"/>
                                        <p:tgtEl>
                                          <p:spTgt spid="272"/>
                                        </p:tgtEl>
                                      </p:cBhvr>
                                    </p:animEffect>
                                  </p:childTnLst>
                                </p:cTn>
                              </p:par>
                              <p:par>
                                <p:cTn fill="hold" nodeType="with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1000"/>
                                        <p:tgtEl>
                                          <p:spTgt spid="271"/>
                                        </p:tgtEl>
                                      </p:cBhvr>
                                    </p:animEffect>
                                  </p:childTnLst>
                                </p:cTn>
                              </p:par>
                              <p:par>
                                <p:cTn fill="hold" nodeType="with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1000"/>
                                        <p:tgtEl>
                                          <p:spTgt spid="2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itle Slide">
  <p:cSld name="30_Title Slide">
    <p:spTree>
      <p:nvGrpSpPr>
        <p:cNvPr id="273" name="Shape 273"/>
        <p:cNvGrpSpPr/>
        <p:nvPr/>
      </p:nvGrpSpPr>
      <p:grpSpPr>
        <a:xfrm>
          <a:off x="0" y="0"/>
          <a:ext cx="0" cy="0"/>
          <a:chOff x="0" y="0"/>
          <a:chExt cx="0" cy="0"/>
        </a:xfrm>
      </p:grpSpPr>
      <p:sp>
        <p:nvSpPr>
          <p:cNvPr id="274" name="Google Shape;274;p69"/>
          <p:cNvSpPr/>
          <p:nvPr>
            <p:ph idx="2" type="pic"/>
          </p:nvPr>
        </p:nvSpPr>
        <p:spPr>
          <a:xfrm>
            <a:off x="7224918" y="1256619"/>
            <a:ext cx="1119000" cy="2472300"/>
          </a:xfrm>
          <a:prstGeom prst="roundRect">
            <a:avLst>
              <a:gd fmla="val 50000" name="adj"/>
            </a:avLst>
          </a:prstGeom>
          <a:noFill/>
          <a:ln>
            <a:noFill/>
          </a:ln>
        </p:spPr>
      </p:sp>
      <p:sp>
        <p:nvSpPr>
          <p:cNvPr id="275" name="Google Shape;275;p69"/>
          <p:cNvSpPr/>
          <p:nvPr>
            <p:ph idx="3" type="pic"/>
          </p:nvPr>
        </p:nvSpPr>
        <p:spPr>
          <a:xfrm>
            <a:off x="5338968" y="1256619"/>
            <a:ext cx="1119000" cy="2472300"/>
          </a:xfrm>
          <a:prstGeom prst="roundRect">
            <a:avLst>
              <a:gd fmla="val 50000" name="adj"/>
            </a:avLst>
          </a:prstGeom>
          <a:noFill/>
          <a:ln>
            <a:noFill/>
          </a:ln>
        </p:spPr>
      </p:sp>
      <p:sp>
        <p:nvSpPr>
          <p:cNvPr id="276" name="Google Shape;276;p69"/>
          <p:cNvSpPr/>
          <p:nvPr>
            <p:ph idx="4" type="pic"/>
          </p:nvPr>
        </p:nvSpPr>
        <p:spPr>
          <a:xfrm>
            <a:off x="3453018" y="1256619"/>
            <a:ext cx="1119000" cy="2472300"/>
          </a:xfrm>
          <a:prstGeom prst="roundRect">
            <a:avLst>
              <a:gd fmla="val 50000" name="adj"/>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76"/>
                                        </p:tgtEl>
                                        <p:attrNameLst>
                                          <p:attrName>style.visibility</p:attrName>
                                        </p:attrNameLst>
                                      </p:cBhvr>
                                      <p:to>
                                        <p:strVal val="visible"/>
                                      </p:to>
                                    </p:set>
                                    <p:anim calcmode="lin" valueType="num">
                                      <p:cBhvr additive="base">
                                        <p:cTn dur="1000"/>
                                        <p:tgtEl>
                                          <p:spTgt spid="27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75"/>
                                        </p:tgtEl>
                                        <p:attrNameLst>
                                          <p:attrName>style.visibility</p:attrName>
                                        </p:attrNameLst>
                                      </p:cBhvr>
                                      <p:to>
                                        <p:strVal val="visible"/>
                                      </p:to>
                                    </p:set>
                                    <p:anim calcmode="lin" valueType="num">
                                      <p:cBhvr additive="base">
                                        <p:cTn dur="1250"/>
                                        <p:tgtEl>
                                          <p:spTgt spid="27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74"/>
                                        </p:tgtEl>
                                        <p:attrNameLst>
                                          <p:attrName>style.visibility</p:attrName>
                                        </p:attrNameLst>
                                      </p:cBhvr>
                                      <p:to>
                                        <p:strVal val="visible"/>
                                      </p:to>
                                    </p:set>
                                    <p:anim calcmode="lin" valueType="num">
                                      <p:cBhvr additive="base">
                                        <p:cTn dur="1500"/>
                                        <p:tgtEl>
                                          <p:spTgt spid="27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Title Slide">
  <p:cSld name="31_Title Slide">
    <p:spTree>
      <p:nvGrpSpPr>
        <p:cNvPr id="277" name="Shape 277"/>
        <p:cNvGrpSpPr/>
        <p:nvPr/>
      </p:nvGrpSpPr>
      <p:grpSpPr>
        <a:xfrm>
          <a:off x="0" y="0"/>
          <a:ext cx="0" cy="0"/>
          <a:chOff x="0" y="0"/>
          <a:chExt cx="0" cy="0"/>
        </a:xfrm>
      </p:grpSpPr>
      <p:sp>
        <p:nvSpPr>
          <p:cNvPr id="278" name="Google Shape;278;p70"/>
          <p:cNvSpPr/>
          <p:nvPr>
            <p:ph idx="2" type="pic"/>
          </p:nvPr>
        </p:nvSpPr>
        <p:spPr>
          <a:xfrm>
            <a:off x="4617176" y="1256619"/>
            <a:ext cx="1785300" cy="2472300"/>
          </a:xfrm>
          <a:prstGeom prst="roundRect">
            <a:avLst>
              <a:gd fmla="val 2881" name="adj"/>
            </a:avLst>
          </a:prstGeom>
          <a:noFill/>
          <a:ln>
            <a:noFill/>
          </a:ln>
        </p:spPr>
      </p:sp>
      <p:sp>
        <p:nvSpPr>
          <p:cNvPr id="279" name="Google Shape;279;p70"/>
          <p:cNvSpPr/>
          <p:nvPr>
            <p:ph idx="3" type="pic"/>
          </p:nvPr>
        </p:nvSpPr>
        <p:spPr>
          <a:xfrm>
            <a:off x="2731226" y="1256619"/>
            <a:ext cx="1785300" cy="2472300"/>
          </a:xfrm>
          <a:prstGeom prst="roundRect">
            <a:avLst>
              <a:gd fmla="val 3841" name="adj"/>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79"/>
                                        </p:tgtEl>
                                        <p:attrNameLst>
                                          <p:attrName>style.visibility</p:attrName>
                                        </p:attrNameLst>
                                      </p:cBhvr>
                                      <p:to>
                                        <p:strVal val="visible"/>
                                      </p:to>
                                    </p:set>
                                    <p:anim calcmode="lin" valueType="num">
                                      <p:cBhvr additive="base">
                                        <p:cTn dur="1000"/>
                                        <p:tgtEl>
                                          <p:spTgt spid="27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78"/>
                                        </p:tgtEl>
                                        <p:attrNameLst>
                                          <p:attrName>style.visibility</p:attrName>
                                        </p:attrNameLst>
                                      </p:cBhvr>
                                      <p:to>
                                        <p:strVal val="visible"/>
                                      </p:to>
                                    </p:set>
                                    <p:anim calcmode="lin" valueType="num">
                                      <p:cBhvr additive="base">
                                        <p:cTn dur="1000"/>
                                        <p:tgtEl>
                                          <p:spTgt spid="27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Title Slide">
  <p:cSld name="32_Title Slide">
    <p:spTree>
      <p:nvGrpSpPr>
        <p:cNvPr id="280" name="Shape 280"/>
        <p:cNvGrpSpPr/>
        <p:nvPr/>
      </p:nvGrpSpPr>
      <p:grpSpPr>
        <a:xfrm>
          <a:off x="0" y="0"/>
          <a:ext cx="0" cy="0"/>
          <a:chOff x="0" y="0"/>
          <a:chExt cx="0" cy="0"/>
        </a:xfrm>
      </p:grpSpPr>
      <p:sp>
        <p:nvSpPr>
          <p:cNvPr id="281" name="Google Shape;281;p71"/>
          <p:cNvSpPr/>
          <p:nvPr>
            <p:ph idx="2" type="pic"/>
          </p:nvPr>
        </p:nvSpPr>
        <p:spPr>
          <a:xfrm>
            <a:off x="2448066" y="1060676"/>
            <a:ext cx="1785300" cy="2472300"/>
          </a:xfrm>
          <a:prstGeom prst="roundRect">
            <a:avLst>
              <a:gd fmla="val 2881" name="adj"/>
            </a:avLst>
          </a:prstGeom>
          <a:noFill/>
          <a:ln>
            <a:noFill/>
          </a:ln>
        </p:spPr>
      </p:sp>
      <p:sp>
        <p:nvSpPr>
          <p:cNvPr id="282" name="Google Shape;282;p71"/>
          <p:cNvSpPr/>
          <p:nvPr>
            <p:ph idx="3" type="pic"/>
          </p:nvPr>
        </p:nvSpPr>
        <p:spPr>
          <a:xfrm>
            <a:off x="453259" y="0"/>
            <a:ext cx="1785300" cy="2118000"/>
          </a:xfrm>
          <a:prstGeom prst="rect">
            <a:avLst/>
          </a:prstGeom>
          <a:noFill/>
          <a:ln>
            <a:noFill/>
          </a:ln>
        </p:spPr>
      </p:sp>
      <p:sp>
        <p:nvSpPr>
          <p:cNvPr id="283" name="Google Shape;283;p71"/>
          <p:cNvSpPr/>
          <p:nvPr>
            <p:ph idx="4" type="pic"/>
          </p:nvPr>
        </p:nvSpPr>
        <p:spPr>
          <a:xfrm>
            <a:off x="4442873" y="2117952"/>
            <a:ext cx="1785300" cy="2472300"/>
          </a:xfrm>
          <a:prstGeom prst="roundRect">
            <a:avLst>
              <a:gd fmla="val 2881" name="adj"/>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282"/>
                                        </p:tgtEl>
                                        <p:attrNameLst>
                                          <p:attrName>style.visibility</p:attrName>
                                        </p:attrNameLst>
                                      </p:cBhvr>
                                      <p:to>
                                        <p:strVal val="visible"/>
                                      </p:to>
                                    </p:set>
                                    <p:anim calcmode="lin" valueType="num">
                                      <p:cBhvr additive="base">
                                        <p:cTn dur="1500"/>
                                        <p:tgtEl>
                                          <p:spTgt spid="28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281"/>
                                        </p:tgtEl>
                                        <p:attrNameLst>
                                          <p:attrName>style.visibility</p:attrName>
                                        </p:attrNameLst>
                                      </p:cBhvr>
                                      <p:to>
                                        <p:strVal val="visible"/>
                                      </p:to>
                                    </p:set>
                                    <p:anim calcmode="lin" valueType="num">
                                      <p:cBhvr additive="base">
                                        <p:cTn dur="1250"/>
                                        <p:tgtEl>
                                          <p:spTgt spid="28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283"/>
                                        </p:tgtEl>
                                        <p:attrNameLst>
                                          <p:attrName>style.visibility</p:attrName>
                                        </p:attrNameLst>
                                      </p:cBhvr>
                                      <p:to>
                                        <p:strVal val="visible"/>
                                      </p:to>
                                    </p:set>
                                    <p:anim calcmode="lin" valueType="num">
                                      <p:cBhvr additive="base">
                                        <p:cTn dur="1000"/>
                                        <p:tgtEl>
                                          <p:spTgt spid="28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_Custom Layout">
  <p:cSld name="73_Custom Layout">
    <p:spTree>
      <p:nvGrpSpPr>
        <p:cNvPr id="284" name="Shape 284"/>
        <p:cNvGrpSpPr/>
        <p:nvPr/>
      </p:nvGrpSpPr>
      <p:grpSpPr>
        <a:xfrm>
          <a:off x="0" y="0"/>
          <a:ext cx="0" cy="0"/>
          <a:chOff x="0" y="0"/>
          <a:chExt cx="0" cy="0"/>
        </a:xfrm>
      </p:grpSpPr>
      <p:sp>
        <p:nvSpPr>
          <p:cNvPr id="285" name="Google Shape;285;p72"/>
          <p:cNvSpPr/>
          <p:nvPr>
            <p:ph idx="2" type="pic"/>
          </p:nvPr>
        </p:nvSpPr>
        <p:spPr>
          <a:xfrm>
            <a:off x="4652491" y="636815"/>
            <a:ext cx="3701100" cy="1900800"/>
          </a:xfrm>
          <a:prstGeom prst="rect">
            <a:avLst/>
          </a:prstGeom>
          <a:noFill/>
          <a:ln>
            <a:noFill/>
          </a:ln>
        </p:spPr>
      </p:sp>
      <p:sp>
        <p:nvSpPr>
          <p:cNvPr id="286" name="Google Shape;286;p72"/>
          <p:cNvSpPr/>
          <p:nvPr>
            <p:ph idx="3" type="pic"/>
          </p:nvPr>
        </p:nvSpPr>
        <p:spPr>
          <a:xfrm>
            <a:off x="870843" y="2605938"/>
            <a:ext cx="3701100" cy="1900800"/>
          </a:xfrm>
          <a:prstGeom prst="rect">
            <a:avLst/>
          </a:prstGeom>
          <a:noFill/>
          <a:ln>
            <a:noFill/>
          </a:ln>
        </p:spPr>
      </p:sp>
      <p:sp>
        <p:nvSpPr>
          <p:cNvPr id="287" name="Google Shape;287;p72"/>
          <p:cNvSpPr/>
          <p:nvPr>
            <p:ph idx="4" type="pic"/>
          </p:nvPr>
        </p:nvSpPr>
        <p:spPr>
          <a:xfrm>
            <a:off x="4652491" y="2605938"/>
            <a:ext cx="3701100" cy="1900800"/>
          </a:xfrm>
          <a:prstGeom prst="rect">
            <a:avLst/>
          </a:prstGeom>
          <a:noFill/>
          <a:ln>
            <a:noFill/>
          </a:ln>
        </p:spPr>
      </p:sp>
      <p:sp>
        <p:nvSpPr>
          <p:cNvPr id="288" name="Google Shape;288;p72"/>
          <p:cNvSpPr/>
          <p:nvPr>
            <p:ph idx="5" type="pic"/>
          </p:nvPr>
        </p:nvSpPr>
        <p:spPr>
          <a:xfrm>
            <a:off x="870843" y="636815"/>
            <a:ext cx="3701100" cy="19008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288"/>
                                        </p:tgtEl>
                                        <p:attrNameLst>
                                          <p:attrName>style.visibility</p:attrName>
                                        </p:attrNameLst>
                                      </p:cBhvr>
                                      <p:to>
                                        <p:strVal val="visible"/>
                                      </p:to>
                                    </p:set>
                                    <p:anim calcmode="lin" valueType="num">
                                      <p:cBhvr additive="base">
                                        <p:cTn dur="1000"/>
                                        <p:tgtEl>
                                          <p:spTgt spid="28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86"/>
                                        </p:tgtEl>
                                        <p:attrNameLst>
                                          <p:attrName>style.visibility</p:attrName>
                                        </p:attrNameLst>
                                      </p:cBhvr>
                                      <p:to>
                                        <p:strVal val="visible"/>
                                      </p:to>
                                    </p:set>
                                    <p:anim calcmode="lin" valueType="num">
                                      <p:cBhvr additive="base">
                                        <p:cTn dur="1000"/>
                                        <p:tgtEl>
                                          <p:spTgt spid="28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87"/>
                                        </p:tgtEl>
                                        <p:attrNameLst>
                                          <p:attrName>style.visibility</p:attrName>
                                        </p:attrNameLst>
                                      </p:cBhvr>
                                      <p:to>
                                        <p:strVal val="visible"/>
                                      </p:to>
                                    </p:set>
                                    <p:anim calcmode="lin" valueType="num">
                                      <p:cBhvr additive="base">
                                        <p:cTn dur="1000"/>
                                        <p:tgtEl>
                                          <p:spTgt spid="28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85"/>
                                        </p:tgtEl>
                                        <p:attrNameLst>
                                          <p:attrName>style.visibility</p:attrName>
                                        </p:attrNameLst>
                                      </p:cBhvr>
                                      <p:to>
                                        <p:strVal val="visible"/>
                                      </p:to>
                                    </p:set>
                                    <p:anim calcmode="lin" valueType="num">
                                      <p:cBhvr additive="base">
                                        <p:cTn dur="1000"/>
                                        <p:tgtEl>
                                          <p:spTgt spid="28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592">
          <p15:clr>
            <a:srgbClr val="FBAE40"/>
          </p15:clr>
        </p15:guide>
        <p15:guide id="2" pos="460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Custom Layout">
  <p:cSld name="9_Custom Layout">
    <p:spTree>
      <p:nvGrpSpPr>
        <p:cNvPr id="289" name="Shape 289"/>
        <p:cNvGrpSpPr/>
        <p:nvPr/>
      </p:nvGrpSpPr>
      <p:grpSpPr>
        <a:xfrm>
          <a:off x="0" y="0"/>
          <a:ext cx="0" cy="0"/>
          <a:chOff x="0" y="0"/>
          <a:chExt cx="0" cy="0"/>
        </a:xfrm>
      </p:grpSpPr>
      <p:sp>
        <p:nvSpPr>
          <p:cNvPr id="290" name="Google Shape;290;p73"/>
          <p:cNvSpPr/>
          <p:nvPr/>
        </p:nvSpPr>
        <p:spPr>
          <a:xfrm flipH="1" rot="10800000">
            <a:off x="0" y="-4347"/>
            <a:ext cx="4280758" cy="4290597"/>
          </a:xfrm>
          <a:custGeom>
            <a:rect b="b" l="l" r="r" t="t"/>
            <a:pathLst>
              <a:path extrusionOk="0" h="4625981" w="4615373">
                <a:moveTo>
                  <a:pt x="0" y="0"/>
                </a:moveTo>
                <a:cubicBezTo>
                  <a:pt x="1225911" y="0"/>
                  <a:pt x="2401457" y="487718"/>
                  <a:pt x="3267310" y="1355564"/>
                </a:cubicBezTo>
                <a:cubicBezTo>
                  <a:pt x="4133164" y="2223409"/>
                  <a:pt x="4618179" y="3400073"/>
                  <a:pt x="4615361" y="4625981"/>
                </a:cubicBezTo>
                <a:lnTo>
                  <a:pt x="0" y="4615373"/>
                </a:lnTo>
                <a:lnTo>
                  <a:pt x="0" y="0"/>
                </a:lnTo>
                <a:close/>
              </a:path>
            </a:pathLst>
          </a:custGeom>
          <a:gradFill>
            <a:gsLst>
              <a:gs pos="0">
                <a:srgbClr val="20326D"/>
              </a:gs>
              <a:gs pos="1000">
                <a:srgbClr val="20326D"/>
              </a:gs>
              <a:gs pos="100000">
                <a:schemeClr val="accent2"/>
              </a:gs>
            </a:gsLst>
            <a:lin ang="8400134"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800">
              <a:solidFill>
                <a:schemeClr val="lt1"/>
              </a:solidFill>
              <a:latin typeface="Arial"/>
              <a:ea typeface="Arial"/>
              <a:cs typeface="Arial"/>
              <a:sym typeface="Arial"/>
            </a:endParaRPr>
          </a:p>
        </p:txBody>
      </p:sp>
      <p:sp>
        <p:nvSpPr>
          <p:cNvPr id="291" name="Google Shape;291;p73"/>
          <p:cNvSpPr/>
          <p:nvPr/>
        </p:nvSpPr>
        <p:spPr>
          <a:xfrm>
            <a:off x="819185" y="670591"/>
            <a:ext cx="7505700" cy="3802200"/>
          </a:xfrm>
          <a:prstGeom prst="roundRect">
            <a:avLst>
              <a:gd fmla="val 1758" name="adj"/>
            </a:avLst>
          </a:prstGeom>
          <a:solidFill>
            <a:schemeClr val="lt1"/>
          </a:solidFill>
          <a:ln>
            <a:noFill/>
          </a:ln>
          <a:effectLst>
            <a:outerShdw blurRad="1270000" sx="95000" rotWithShape="0" algn="ctr" sy="95000">
              <a:srgbClr val="000000">
                <a:alpha val="1686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800">
              <a:solidFill>
                <a:schemeClr val="lt1"/>
              </a:solidFill>
              <a:latin typeface="Arial"/>
              <a:ea typeface="Arial"/>
              <a:cs typeface="Arial"/>
              <a:sym typeface="Arial"/>
            </a:endParaRPr>
          </a:p>
        </p:txBody>
      </p:sp>
      <p:sp>
        <p:nvSpPr>
          <p:cNvPr id="292" name="Google Shape;292;p73"/>
          <p:cNvSpPr/>
          <p:nvPr>
            <p:ph idx="2" type="pic"/>
          </p:nvPr>
        </p:nvSpPr>
        <p:spPr>
          <a:xfrm>
            <a:off x="818813" y="670592"/>
            <a:ext cx="3752400" cy="1901100"/>
          </a:xfrm>
          <a:prstGeom prst="rect">
            <a:avLst/>
          </a:prstGeom>
          <a:noFill/>
          <a:ln>
            <a:noFill/>
          </a:ln>
        </p:spPr>
      </p:sp>
      <p:sp>
        <p:nvSpPr>
          <p:cNvPr id="293" name="Google Shape;293;p73"/>
          <p:cNvSpPr/>
          <p:nvPr>
            <p:ph idx="3" type="pic"/>
          </p:nvPr>
        </p:nvSpPr>
        <p:spPr>
          <a:xfrm>
            <a:off x="4572000" y="2571750"/>
            <a:ext cx="3752400" cy="19011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500"/>
                                        <p:tgtEl>
                                          <p:spTgt spid="291"/>
                                        </p:tgtEl>
                                      </p:cBhvr>
                                    </p:animEffect>
                                  </p:childTnLst>
                                </p:cTn>
                              </p:par>
                              <p:par>
                                <p:cTn fill="hold" nodeType="withEffect" presetClass="entr" presetID="10" presetSubtype="0">
                                  <p:stCondLst>
                                    <p:cond delay="250"/>
                                  </p:stCondLst>
                                  <p:childTnLst>
                                    <p:set>
                                      <p:cBhvr>
                                        <p:cTn dur="1" fill="hold">
                                          <p:stCondLst>
                                            <p:cond delay="0"/>
                                          </p:stCondLst>
                                        </p:cTn>
                                        <p:tgtEl>
                                          <p:spTgt spid="292"/>
                                        </p:tgtEl>
                                        <p:attrNameLst>
                                          <p:attrName>style.visibility</p:attrName>
                                        </p:attrNameLst>
                                      </p:cBhvr>
                                      <p:to>
                                        <p:strVal val="visible"/>
                                      </p:to>
                                    </p:set>
                                    <p:animEffect filter="fade" transition="in">
                                      <p:cBhvr>
                                        <p:cTn dur="750"/>
                                        <p:tgtEl>
                                          <p:spTgt spid="292"/>
                                        </p:tgtEl>
                                      </p:cBhvr>
                                    </p:animEffect>
                                  </p:childTnLst>
                                </p:cTn>
                              </p:par>
                              <p:par>
                                <p:cTn fill="hold" nodeType="withEffect" presetClass="entr" presetID="10" presetSubtype="0">
                                  <p:stCondLst>
                                    <p:cond delay="250"/>
                                  </p:stCondLst>
                                  <p:childTnLst>
                                    <p:set>
                                      <p:cBhvr>
                                        <p:cTn dur="1" fill="hold">
                                          <p:stCondLst>
                                            <p:cond delay="0"/>
                                          </p:stCondLst>
                                        </p:cTn>
                                        <p:tgtEl>
                                          <p:spTgt spid="293"/>
                                        </p:tgtEl>
                                        <p:attrNameLst>
                                          <p:attrName>style.visibility</p:attrName>
                                        </p:attrNameLst>
                                      </p:cBhvr>
                                      <p:to>
                                        <p:strVal val="visible"/>
                                      </p:to>
                                    </p:set>
                                    <p:animEffect filter="fade" transition="in">
                                      <p:cBhvr>
                                        <p:cTn dur="750"/>
                                        <p:tgtEl>
                                          <p:spTgt spid="2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592">
          <p15:clr>
            <a:srgbClr val="FBAE40"/>
          </p15:clr>
        </p15:guide>
        <p15:guide id="2" pos="460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_Custom Layout">
  <p:cSld name="60_Custom Layout">
    <p:spTree>
      <p:nvGrpSpPr>
        <p:cNvPr id="294" name="Shape 294"/>
        <p:cNvGrpSpPr/>
        <p:nvPr/>
      </p:nvGrpSpPr>
      <p:grpSpPr>
        <a:xfrm>
          <a:off x="0" y="0"/>
          <a:ext cx="0" cy="0"/>
          <a:chOff x="0" y="0"/>
          <a:chExt cx="0" cy="0"/>
        </a:xfrm>
      </p:grpSpPr>
      <p:sp>
        <p:nvSpPr>
          <p:cNvPr id="295" name="Google Shape;295;p74"/>
          <p:cNvSpPr/>
          <p:nvPr>
            <p:ph idx="2" type="pic"/>
          </p:nvPr>
        </p:nvSpPr>
        <p:spPr>
          <a:xfrm>
            <a:off x="1468978" y="1613236"/>
            <a:ext cx="1410300" cy="1407300"/>
          </a:xfrm>
          <a:prstGeom prst="rect">
            <a:avLst/>
          </a:prstGeom>
          <a:solidFill>
            <a:srgbClr val="F2F2F2">
              <a:alpha val="24710"/>
            </a:srgbClr>
          </a:solidFill>
          <a:ln cap="flat" cmpd="sng" w="76200">
            <a:solidFill>
              <a:schemeClr val="lt1"/>
            </a:solidFill>
            <a:prstDash val="solid"/>
            <a:round/>
            <a:headEnd len="sm" w="sm" type="none"/>
            <a:tailEnd len="sm" w="sm" type="none"/>
          </a:ln>
          <a:effectLst>
            <a:outerShdw blurRad="215900" rotWithShape="0" algn="t" dir="5400000" dist="266700">
              <a:srgbClr val="000000">
                <a:alpha val="5880"/>
              </a:srgbClr>
            </a:outerShdw>
          </a:effectLst>
        </p:spPr>
      </p:sp>
      <p:sp>
        <p:nvSpPr>
          <p:cNvPr id="296" name="Google Shape;296;p74"/>
          <p:cNvSpPr/>
          <p:nvPr>
            <p:ph idx="3" type="pic"/>
          </p:nvPr>
        </p:nvSpPr>
        <p:spPr>
          <a:xfrm>
            <a:off x="3652967" y="1442307"/>
            <a:ext cx="1784100" cy="1780200"/>
          </a:xfrm>
          <a:prstGeom prst="rect">
            <a:avLst/>
          </a:prstGeom>
          <a:solidFill>
            <a:srgbClr val="F2F2F2">
              <a:alpha val="24710"/>
            </a:srgbClr>
          </a:solidFill>
          <a:ln cap="flat" cmpd="sng" w="76200">
            <a:solidFill>
              <a:schemeClr val="lt1"/>
            </a:solidFill>
            <a:prstDash val="solid"/>
            <a:round/>
            <a:headEnd len="sm" w="sm" type="none"/>
            <a:tailEnd len="sm" w="sm" type="none"/>
          </a:ln>
          <a:effectLst>
            <a:outerShdw blurRad="215900" rotWithShape="0" algn="t" dir="5400000" dist="266700">
              <a:srgbClr val="000000">
                <a:alpha val="5880"/>
              </a:srgbClr>
            </a:outerShdw>
          </a:effectLst>
        </p:spPr>
      </p:sp>
      <p:sp>
        <p:nvSpPr>
          <p:cNvPr id="297" name="Google Shape;297;p74"/>
          <p:cNvSpPr/>
          <p:nvPr>
            <p:ph idx="4" type="pic"/>
          </p:nvPr>
        </p:nvSpPr>
        <p:spPr>
          <a:xfrm>
            <a:off x="6204783" y="1594508"/>
            <a:ext cx="1410300" cy="1407300"/>
          </a:xfrm>
          <a:prstGeom prst="rect">
            <a:avLst/>
          </a:prstGeom>
          <a:solidFill>
            <a:srgbClr val="F2F2F2">
              <a:alpha val="24710"/>
            </a:srgbClr>
          </a:solidFill>
          <a:ln cap="flat" cmpd="sng" w="76200">
            <a:solidFill>
              <a:schemeClr val="lt1"/>
            </a:solidFill>
            <a:prstDash val="solid"/>
            <a:round/>
            <a:headEnd len="sm" w="sm" type="none"/>
            <a:tailEnd len="sm" w="sm" type="none"/>
          </a:ln>
          <a:effectLst>
            <a:outerShdw blurRad="215900" rotWithShape="0" algn="t" dir="5400000" dist="266700">
              <a:srgbClr val="000000">
                <a:alpha val="5880"/>
              </a:srgbClr>
            </a:outerShdw>
          </a:effectLst>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750"/>
                                        <p:tgtEl>
                                          <p:spTgt spid="295"/>
                                        </p:tgtEl>
                                      </p:cBhvr>
                                    </p:animEffect>
                                  </p:childTnLst>
                                </p:cTn>
                              </p:par>
                              <p:par>
                                <p:cTn fill="hold" nodeType="withEffect" presetClass="entr" presetID="10" presetSubtype="0">
                                  <p:stCondLst>
                                    <p:cond delay="250"/>
                                  </p:stCondLst>
                                  <p:childTnLst>
                                    <p:set>
                                      <p:cBhvr>
                                        <p:cTn dur="1" fill="hold">
                                          <p:stCondLst>
                                            <p:cond delay="0"/>
                                          </p:stCondLst>
                                        </p:cTn>
                                        <p:tgtEl>
                                          <p:spTgt spid="296"/>
                                        </p:tgtEl>
                                        <p:attrNameLst>
                                          <p:attrName>style.visibility</p:attrName>
                                        </p:attrNameLst>
                                      </p:cBhvr>
                                      <p:to>
                                        <p:strVal val="visible"/>
                                      </p:to>
                                    </p:set>
                                    <p:animEffect filter="fade" transition="in">
                                      <p:cBhvr>
                                        <p:cTn dur="750"/>
                                        <p:tgtEl>
                                          <p:spTgt spid="296"/>
                                        </p:tgtEl>
                                      </p:cBhvr>
                                    </p:animEffect>
                                  </p:childTnLst>
                                </p:cTn>
                              </p:par>
                              <p:par>
                                <p:cTn fill="hold" nodeType="withEffect" presetClass="entr" presetID="10" presetSubtype="0">
                                  <p:stCondLst>
                                    <p:cond delay="0"/>
                                  </p:stCondLst>
                                  <p:childTnLst>
                                    <p:set>
                                      <p:cBhvr>
                                        <p:cTn dur="1" fill="hold">
                                          <p:stCondLst>
                                            <p:cond delay="0"/>
                                          </p:stCondLst>
                                        </p:cTn>
                                        <p:tgtEl>
                                          <p:spTgt spid="297"/>
                                        </p:tgtEl>
                                        <p:attrNameLst>
                                          <p:attrName>style.visibility</p:attrName>
                                        </p:attrNameLst>
                                      </p:cBhvr>
                                      <p:to>
                                        <p:strVal val="visible"/>
                                      </p:to>
                                    </p:set>
                                    <p:animEffect filter="fade" transition="in">
                                      <p:cBhvr>
                                        <p:cTn dur="750"/>
                                        <p:tgtEl>
                                          <p:spTgt spid="2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Custom Layout">
  <p:cSld name="67_Custom Layout">
    <p:spTree>
      <p:nvGrpSpPr>
        <p:cNvPr id="298" name="Shape 298"/>
        <p:cNvGrpSpPr/>
        <p:nvPr/>
      </p:nvGrpSpPr>
      <p:grpSpPr>
        <a:xfrm>
          <a:off x="0" y="0"/>
          <a:ext cx="0" cy="0"/>
          <a:chOff x="0" y="0"/>
          <a:chExt cx="0" cy="0"/>
        </a:xfrm>
      </p:grpSpPr>
      <p:sp>
        <p:nvSpPr>
          <p:cNvPr id="299" name="Google Shape;299;p75"/>
          <p:cNvSpPr/>
          <p:nvPr>
            <p:ph idx="2" type="pic"/>
          </p:nvPr>
        </p:nvSpPr>
        <p:spPr>
          <a:xfrm>
            <a:off x="686369" y="1423125"/>
            <a:ext cx="1554300" cy="1620900"/>
          </a:xfrm>
          <a:prstGeom prst="rect">
            <a:avLst/>
          </a:prstGeom>
          <a:solidFill>
            <a:srgbClr val="F2F2F2">
              <a:alpha val="24710"/>
            </a:srgbClr>
          </a:solidFill>
          <a:ln>
            <a:noFill/>
          </a:ln>
        </p:spPr>
      </p:sp>
      <p:sp>
        <p:nvSpPr>
          <p:cNvPr id="300" name="Google Shape;300;p75"/>
          <p:cNvSpPr/>
          <p:nvPr>
            <p:ph idx="3" type="pic"/>
          </p:nvPr>
        </p:nvSpPr>
        <p:spPr>
          <a:xfrm>
            <a:off x="2240621" y="1423125"/>
            <a:ext cx="1554300" cy="1620900"/>
          </a:xfrm>
          <a:prstGeom prst="rect">
            <a:avLst/>
          </a:prstGeom>
          <a:solidFill>
            <a:srgbClr val="F2F2F2">
              <a:alpha val="24710"/>
            </a:srgbClr>
          </a:solidFill>
          <a:ln>
            <a:noFill/>
          </a:ln>
        </p:spPr>
      </p:sp>
      <p:sp>
        <p:nvSpPr>
          <p:cNvPr id="301" name="Google Shape;301;p75"/>
          <p:cNvSpPr/>
          <p:nvPr>
            <p:ph idx="4" type="pic"/>
          </p:nvPr>
        </p:nvSpPr>
        <p:spPr>
          <a:xfrm>
            <a:off x="3794873" y="1423125"/>
            <a:ext cx="1554300" cy="2679900"/>
          </a:xfrm>
          <a:prstGeom prst="rect">
            <a:avLst/>
          </a:prstGeom>
          <a:solidFill>
            <a:srgbClr val="F2F2F2">
              <a:alpha val="24710"/>
            </a:srgbClr>
          </a:solidFill>
          <a:ln>
            <a:noFill/>
          </a:ln>
        </p:spPr>
      </p:sp>
      <p:sp>
        <p:nvSpPr>
          <p:cNvPr id="302" name="Google Shape;302;p75"/>
          <p:cNvSpPr/>
          <p:nvPr>
            <p:ph idx="5" type="pic"/>
          </p:nvPr>
        </p:nvSpPr>
        <p:spPr>
          <a:xfrm>
            <a:off x="5349128" y="1423125"/>
            <a:ext cx="1554300" cy="1620900"/>
          </a:xfrm>
          <a:prstGeom prst="rect">
            <a:avLst/>
          </a:prstGeom>
          <a:solidFill>
            <a:srgbClr val="F2F2F2">
              <a:alpha val="24710"/>
            </a:srgbClr>
          </a:solidFill>
          <a:ln>
            <a:noFill/>
          </a:ln>
        </p:spPr>
      </p:sp>
      <p:sp>
        <p:nvSpPr>
          <p:cNvPr id="303" name="Google Shape;303;p75"/>
          <p:cNvSpPr/>
          <p:nvPr>
            <p:ph idx="6" type="pic"/>
          </p:nvPr>
        </p:nvSpPr>
        <p:spPr>
          <a:xfrm>
            <a:off x="6903380" y="1423125"/>
            <a:ext cx="1554300" cy="1620900"/>
          </a:xfrm>
          <a:prstGeom prst="rect">
            <a:avLst/>
          </a:prstGeom>
          <a:solidFill>
            <a:srgbClr val="F2F2F2">
              <a:alpha val="24710"/>
            </a:srgbClr>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99"/>
                                        </p:tgtEl>
                                        <p:attrNameLst>
                                          <p:attrName>style.visibility</p:attrName>
                                        </p:attrNameLst>
                                      </p:cBhvr>
                                      <p:to>
                                        <p:strVal val="visible"/>
                                      </p:to>
                                    </p:set>
                                    <p:anim calcmode="lin" valueType="num">
                                      <p:cBhvr additive="base">
                                        <p:cTn dur="750"/>
                                        <p:tgtEl>
                                          <p:spTgt spid="29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00"/>
                                        </p:tgtEl>
                                        <p:attrNameLst>
                                          <p:attrName>style.visibility</p:attrName>
                                        </p:attrNameLst>
                                      </p:cBhvr>
                                      <p:to>
                                        <p:strVal val="visible"/>
                                      </p:to>
                                    </p:set>
                                    <p:anim calcmode="lin" valueType="num">
                                      <p:cBhvr additive="base">
                                        <p:cTn dur="1000"/>
                                        <p:tgtEl>
                                          <p:spTgt spid="30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01"/>
                                        </p:tgtEl>
                                        <p:attrNameLst>
                                          <p:attrName>style.visibility</p:attrName>
                                        </p:attrNameLst>
                                      </p:cBhvr>
                                      <p:to>
                                        <p:strVal val="visible"/>
                                      </p:to>
                                    </p:set>
                                    <p:anim calcmode="lin" valueType="num">
                                      <p:cBhvr additive="base">
                                        <p:cTn dur="1250"/>
                                        <p:tgtEl>
                                          <p:spTgt spid="30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02"/>
                                        </p:tgtEl>
                                        <p:attrNameLst>
                                          <p:attrName>style.visibility</p:attrName>
                                        </p:attrNameLst>
                                      </p:cBhvr>
                                      <p:to>
                                        <p:strVal val="visible"/>
                                      </p:to>
                                    </p:set>
                                    <p:anim calcmode="lin" valueType="num">
                                      <p:cBhvr additive="base">
                                        <p:cTn dur="1000"/>
                                        <p:tgtEl>
                                          <p:spTgt spid="30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03"/>
                                        </p:tgtEl>
                                        <p:attrNameLst>
                                          <p:attrName>style.visibility</p:attrName>
                                        </p:attrNameLst>
                                      </p:cBhvr>
                                      <p:to>
                                        <p:strVal val="visible"/>
                                      </p:to>
                                    </p:set>
                                    <p:anim calcmode="lin" valueType="num">
                                      <p:cBhvr additive="base">
                                        <p:cTn dur="750"/>
                                        <p:tgtEl>
                                          <p:spTgt spid="30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Title Slide">
  <p:cSld name="34_Title Slide">
    <p:spTree>
      <p:nvGrpSpPr>
        <p:cNvPr id="304" name="Shape 304"/>
        <p:cNvGrpSpPr/>
        <p:nvPr/>
      </p:nvGrpSpPr>
      <p:grpSpPr>
        <a:xfrm>
          <a:off x="0" y="0"/>
          <a:ext cx="0" cy="0"/>
          <a:chOff x="0" y="0"/>
          <a:chExt cx="0" cy="0"/>
        </a:xfrm>
      </p:grpSpPr>
      <p:sp>
        <p:nvSpPr>
          <p:cNvPr id="305" name="Google Shape;305;p76"/>
          <p:cNvSpPr/>
          <p:nvPr>
            <p:ph idx="2" type="pic"/>
          </p:nvPr>
        </p:nvSpPr>
        <p:spPr>
          <a:xfrm>
            <a:off x="4617175" y="1335541"/>
            <a:ext cx="3383700" cy="2472300"/>
          </a:xfrm>
          <a:prstGeom prst="roundRect">
            <a:avLst>
              <a:gd fmla="val 2881" name="adj"/>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305"/>
                                        </p:tgtEl>
                                        <p:attrNameLst>
                                          <p:attrName>style.visibility</p:attrName>
                                        </p:attrNameLst>
                                      </p:cBhvr>
                                      <p:to>
                                        <p:strVal val="visible"/>
                                      </p:to>
                                    </p:set>
                                    <p:anim calcmode="lin" valueType="num">
                                      <p:cBhvr additive="base">
                                        <p:cTn dur="1000"/>
                                        <p:tgtEl>
                                          <p:spTgt spid="30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lank" showMasterSp="0">
  <p:cSld name="9_Blank">
    <p:bg>
      <p:bgPr>
        <a:gradFill>
          <a:gsLst>
            <a:gs pos="0">
              <a:srgbClr val="6882D3"/>
            </a:gs>
            <a:gs pos="100000">
              <a:schemeClr val="accent2"/>
            </a:gs>
          </a:gsLst>
          <a:lin ang="2700006" scaled="0"/>
        </a:gradFill>
      </p:bgPr>
    </p:bg>
    <p:spTree>
      <p:nvGrpSpPr>
        <p:cNvPr id="306" name="Shape 306"/>
        <p:cNvGrpSpPr/>
        <p:nvPr/>
      </p:nvGrpSpPr>
      <p:grpSpPr>
        <a:xfrm>
          <a:off x="0" y="0"/>
          <a:ext cx="0" cy="0"/>
          <a:chOff x="0" y="0"/>
          <a:chExt cx="0" cy="0"/>
        </a:xfrm>
      </p:grpSpPr>
      <p:sp>
        <p:nvSpPr>
          <p:cNvPr id="307" name="Google Shape;307;p77"/>
          <p:cNvSpPr/>
          <p:nvPr>
            <p:ph idx="2" type="pic"/>
          </p:nvPr>
        </p:nvSpPr>
        <p:spPr>
          <a:xfrm>
            <a:off x="1143001" y="700088"/>
            <a:ext cx="3486300" cy="1236300"/>
          </a:xfrm>
          <a:prstGeom prst="rect">
            <a:avLst/>
          </a:prstGeom>
          <a:noFill/>
          <a:ln>
            <a:noFill/>
          </a:ln>
        </p:spPr>
      </p:sp>
      <p:grpSp>
        <p:nvGrpSpPr>
          <p:cNvPr id="308" name="Google Shape;308;p77"/>
          <p:cNvGrpSpPr/>
          <p:nvPr/>
        </p:nvGrpSpPr>
        <p:grpSpPr>
          <a:xfrm>
            <a:off x="302636" y="2391371"/>
            <a:ext cx="8538728" cy="360758"/>
            <a:chOff x="392963" y="3188495"/>
            <a:chExt cx="11384970" cy="481011"/>
          </a:xfrm>
        </p:grpSpPr>
        <p:grpSp>
          <p:nvGrpSpPr>
            <p:cNvPr id="309" name="Google Shape;309;p77"/>
            <p:cNvGrpSpPr/>
            <p:nvPr/>
          </p:nvGrpSpPr>
          <p:grpSpPr>
            <a:xfrm>
              <a:off x="11712929" y="3188495"/>
              <a:ext cx="65004" cy="481011"/>
              <a:chOff x="11712929" y="3188495"/>
              <a:chExt cx="65004" cy="481011"/>
            </a:xfrm>
          </p:grpSpPr>
          <p:sp>
            <p:nvSpPr>
              <p:cNvPr id="310" name="Google Shape;310;p77"/>
              <p:cNvSpPr/>
              <p:nvPr/>
            </p:nvSpPr>
            <p:spPr>
              <a:xfrm>
                <a:off x="11712929" y="3188495"/>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sp>
            <p:nvSpPr>
              <p:cNvPr id="311" name="Google Shape;311;p77"/>
              <p:cNvSpPr/>
              <p:nvPr/>
            </p:nvSpPr>
            <p:spPr>
              <a:xfrm>
                <a:off x="11712929" y="3396424"/>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sp>
            <p:nvSpPr>
              <p:cNvPr id="312" name="Google Shape;312;p77"/>
              <p:cNvSpPr/>
              <p:nvPr/>
            </p:nvSpPr>
            <p:spPr>
              <a:xfrm>
                <a:off x="11712929" y="3604352"/>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grpSp>
        <p:grpSp>
          <p:nvGrpSpPr>
            <p:cNvPr id="313" name="Google Shape;313;p77"/>
            <p:cNvGrpSpPr/>
            <p:nvPr/>
          </p:nvGrpSpPr>
          <p:grpSpPr>
            <a:xfrm>
              <a:off x="392963" y="3188495"/>
              <a:ext cx="65004" cy="481011"/>
              <a:chOff x="11712929" y="3188495"/>
              <a:chExt cx="65004" cy="481011"/>
            </a:xfrm>
          </p:grpSpPr>
          <p:sp>
            <p:nvSpPr>
              <p:cNvPr id="314" name="Google Shape;314;p77"/>
              <p:cNvSpPr/>
              <p:nvPr/>
            </p:nvSpPr>
            <p:spPr>
              <a:xfrm>
                <a:off x="11712929" y="3188495"/>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sp>
            <p:nvSpPr>
              <p:cNvPr id="315" name="Google Shape;315;p77"/>
              <p:cNvSpPr/>
              <p:nvPr/>
            </p:nvSpPr>
            <p:spPr>
              <a:xfrm>
                <a:off x="11712929" y="3396424"/>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sp>
            <p:nvSpPr>
              <p:cNvPr id="316" name="Google Shape;316;p77"/>
              <p:cNvSpPr/>
              <p:nvPr/>
            </p:nvSpPr>
            <p:spPr>
              <a:xfrm>
                <a:off x="11712929" y="3604352"/>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grpSp>
      </p:grpSp>
      <p:sp>
        <p:nvSpPr>
          <p:cNvPr id="317" name="Google Shape;317;p77"/>
          <p:cNvSpPr/>
          <p:nvPr>
            <p:ph idx="3" type="pic"/>
          </p:nvPr>
        </p:nvSpPr>
        <p:spPr>
          <a:xfrm>
            <a:off x="1143001" y="2643187"/>
            <a:ext cx="3486300" cy="1236300"/>
          </a:xfrm>
          <a:prstGeom prst="rect">
            <a:avLst/>
          </a:prstGeom>
          <a:noFill/>
          <a:ln>
            <a:noFill/>
          </a:ln>
        </p:spPr>
      </p:sp>
      <p:pic>
        <p:nvPicPr>
          <p:cNvPr id="318" name="Google Shape;318;p77"/>
          <p:cNvPicPr preferRelativeResize="0"/>
          <p:nvPr/>
        </p:nvPicPr>
        <p:blipFill rotWithShape="1">
          <a:blip r:embed="rId2">
            <a:alphaModFix/>
          </a:blip>
          <a:srcRect b="0" l="0" r="0" t="0"/>
          <a:stretch/>
        </p:blipFill>
        <p:spPr>
          <a:xfrm>
            <a:off x="7586052" y="258613"/>
            <a:ext cx="1206561" cy="10972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307"/>
                                        </p:tgtEl>
                                        <p:attrNameLst>
                                          <p:attrName>style.visibility</p:attrName>
                                        </p:attrNameLst>
                                      </p:cBhvr>
                                      <p:to>
                                        <p:strVal val="visible"/>
                                      </p:to>
                                    </p:set>
                                    <p:animEffect filter="fade" transition="in">
                                      <p:cBhvr>
                                        <p:cTn dur="500"/>
                                        <p:tgtEl>
                                          <p:spTgt spid="307"/>
                                        </p:tgtEl>
                                      </p:cBhvr>
                                    </p:animEffect>
                                  </p:childTnLst>
                                </p:cTn>
                              </p:par>
                              <p:par>
                                <p:cTn fill="hold" nodeType="withEffect" presetClass="entr" presetID="10" presetSubtype="0">
                                  <p:stCondLst>
                                    <p:cond delay="750"/>
                                  </p:stCondLst>
                                  <p:childTnLst>
                                    <p:set>
                                      <p:cBhvr>
                                        <p:cTn dur="1" fill="hold">
                                          <p:stCondLst>
                                            <p:cond delay="0"/>
                                          </p:stCondLst>
                                        </p:cTn>
                                        <p:tgtEl>
                                          <p:spTgt spid="317"/>
                                        </p:tgtEl>
                                        <p:attrNameLst>
                                          <p:attrName>style.visibility</p:attrName>
                                        </p:attrNameLst>
                                      </p:cBhvr>
                                      <p:to>
                                        <p:strVal val="visible"/>
                                      </p:to>
                                    </p:set>
                                    <p:animEffect filter="fade" transition="in">
                                      <p:cBhvr>
                                        <p:cTn dur="500"/>
                                        <p:tgtEl>
                                          <p:spTgt spid="3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Title Slide">
  <p:cSld name="36_Title Slide">
    <p:spTree>
      <p:nvGrpSpPr>
        <p:cNvPr id="319" name="Shape 319"/>
        <p:cNvGrpSpPr/>
        <p:nvPr/>
      </p:nvGrpSpPr>
      <p:grpSpPr>
        <a:xfrm>
          <a:off x="0" y="0"/>
          <a:ext cx="0" cy="0"/>
          <a:chOff x="0" y="0"/>
          <a:chExt cx="0" cy="0"/>
        </a:xfrm>
      </p:grpSpPr>
      <p:sp>
        <p:nvSpPr>
          <p:cNvPr id="320" name="Google Shape;320;p78"/>
          <p:cNvSpPr/>
          <p:nvPr>
            <p:ph idx="2" type="pic"/>
          </p:nvPr>
        </p:nvSpPr>
        <p:spPr>
          <a:xfrm>
            <a:off x="1143000" y="1335541"/>
            <a:ext cx="3383700" cy="2472300"/>
          </a:xfrm>
          <a:prstGeom prst="roundRect">
            <a:avLst>
              <a:gd fmla="val 2881" name="adj"/>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320"/>
                                        </p:tgtEl>
                                        <p:attrNameLst>
                                          <p:attrName>style.visibility</p:attrName>
                                        </p:attrNameLst>
                                      </p:cBhvr>
                                      <p:to>
                                        <p:strVal val="visible"/>
                                      </p:to>
                                    </p:set>
                                    <p:anim calcmode="lin" valueType="num">
                                      <p:cBhvr additive="base">
                                        <p:cTn dur="1000"/>
                                        <p:tgtEl>
                                          <p:spTgt spid="32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Custom Layout">
  <p:cSld name="28_Custom Layout">
    <p:spTree>
      <p:nvGrpSpPr>
        <p:cNvPr id="321" name="Shape 321"/>
        <p:cNvGrpSpPr/>
        <p:nvPr/>
      </p:nvGrpSpPr>
      <p:grpSpPr>
        <a:xfrm>
          <a:off x="0" y="0"/>
          <a:ext cx="0" cy="0"/>
          <a:chOff x="0" y="0"/>
          <a:chExt cx="0" cy="0"/>
        </a:xfrm>
      </p:grpSpPr>
      <p:sp>
        <p:nvSpPr>
          <p:cNvPr id="322" name="Google Shape;322;p79"/>
          <p:cNvSpPr/>
          <p:nvPr>
            <p:ph idx="2" type="pic"/>
          </p:nvPr>
        </p:nvSpPr>
        <p:spPr>
          <a:xfrm>
            <a:off x="4133708" y="2194329"/>
            <a:ext cx="1724400" cy="1784100"/>
          </a:xfrm>
          <a:prstGeom prst="rect">
            <a:avLst/>
          </a:prstGeom>
          <a:noFill/>
          <a:ln>
            <a:noFill/>
          </a:ln>
        </p:spPr>
      </p:sp>
      <p:sp>
        <p:nvSpPr>
          <p:cNvPr id="323" name="Google Shape;323;p79"/>
          <p:cNvSpPr/>
          <p:nvPr>
            <p:ph idx="3" type="pic"/>
          </p:nvPr>
        </p:nvSpPr>
        <p:spPr>
          <a:xfrm>
            <a:off x="6572526" y="2194329"/>
            <a:ext cx="1724400" cy="1784100"/>
          </a:xfrm>
          <a:prstGeom prst="rect">
            <a:avLst/>
          </a:prstGeom>
          <a:noFill/>
          <a:ln>
            <a:noFill/>
          </a:ln>
        </p:spPr>
      </p:sp>
    </p:spTree>
  </p:cSld>
  <p:clrMapOvr>
    <a:masterClrMapping/>
  </p:clrMapOvr>
  <p:transition spd="med">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750"/>
                                  </p:stCondLst>
                                  <p:childTnLst>
                                    <p:set>
                                      <p:cBhvr>
                                        <p:cTn dur="1" fill="hold">
                                          <p:stCondLst>
                                            <p:cond delay="0"/>
                                          </p:stCondLst>
                                        </p:cTn>
                                        <p:tgtEl>
                                          <p:spTgt spid="322"/>
                                        </p:tgtEl>
                                        <p:attrNameLst>
                                          <p:attrName>style.visibility</p:attrName>
                                        </p:attrNameLst>
                                      </p:cBhvr>
                                      <p:to>
                                        <p:strVal val="visible"/>
                                      </p:to>
                                    </p:set>
                                    <p:anim calcmode="lin" valueType="num">
                                      <p:cBhvr additive="base">
                                        <p:cTn dur="750"/>
                                        <p:tgtEl>
                                          <p:spTgt spid="32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250"/>
                                  </p:stCondLst>
                                  <p:childTnLst>
                                    <p:set>
                                      <p:cBhvr>
                                        <p:cTn dur="1" fill="hold">
                                          <p:stCondLst>
                                            <p:cond delay="0"/>
                                          </p:stCondLst>
                                        </p:cTn>
                                        <p:tgtEl>
                                          <p:spTgt spid="323"/>
                                        </p:tgtEl>
                                        <p:attrNameLst>
                                          <p:attrName>style.visibility</p:attrName>
                                        </p:attrNameLst>
                                      </p:cBhvr>
                                      <p:to>
                                        <p:strVal val="visible"/>
                                      </p:to>
                                    </p:set>
                                    <p:anim calcmode="lin" valueType="num">
                                      <p:cBhvr additive="base">
                                        <p:cTn dur="750"/>
                                        <p:tgtEl>
                                          <p:spTgt spid="32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Custom Layout">
  <p:cSld name="29_Custom Layout">
    <p:spTree>
      <p:nvGrpSpPr>
        <p:cNvPr id="324" name="Shape 324"/>
        <p:cNvGrpSpPr/>
        <p:nvPr/>
      </p:nvGrpSpPr>
      <p:grpSpPr>
        <a:xfrm>
          <a:off x="0" y="0"/>
          <a:ext cx="0" cy="0"/>
          <a:chOff x="0" y="0"/>
          <a:chExt cx="0" cy="0"/>
        </a:xfrm>
      </p:grpSpPr>
      <p:sp>
        <p:nvSpPr>
          <p:cNvPr id="325" name="Google Shape;325;p80"/>
          <p:cNvSpPr/>
          <p:nvPr>
            <p:ph idx="2" type="pic"/>
          </p:nvPr>
        </p:nvSpPr>
        <p:spPr>
          <a:xfrm>
            <a:off x="846944" y="2194329"/>
            <a:ext cx="1724400" cy="1784100"/>
          </a:xfrm>
          <a:prstGeom prst="rect">
            <a:avLst/>
          </a:prstGeom>
          <a:noFill/>
          <a:ln>
            <a:noFill/>
          </a:ln>
        </p:spPr>
      </p:sp>
      <p:sp>
        <p:nvSpPr>
          <p:cNvPr id="326" name="Google Shape;326;p80"/>
          <p:cNvSpPr/>
          <p:nvPr>
            <p:ph idx="3" type="pic"/>
          </p:nvPr>
        </p:nvSpPr>
        <p:spPr>
          <a:xfrm>
            <a:off x="3285763" y="2194329"/>
            <a:ext cx="1724400" cy="1784100"/>
          </a:xfrm>
          <a:prstGeom prst="rect">
            <a:avLst/>
          </a:prstGeom>
          <a:noFill/>
          <a:ln>
            <a:noFill/>
          </a:ln>
        </p:spPr>
      </p:sp>
    </p:spTree>
  </p:cSld>
  <p:clrMapOvr>
    <a:masterClrMapping/>
  </p:clrMapOvr>
  <p:transition spd="med">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250"/>
                                  </p:stCondLst>
                                  <p:childTnLst>
                                    <p:set>
                                      <p:cBhvr>
                                        <p:cTn dur="1" fill="hold">
                                          <p:stCondLst>
                                            <p:cond delay="0"/>
                                          </p:stCondLst>
                                        </p:cTn>
                                        <p:tgtEl>
                                          <p:spTgt spid="325"/>
                                        </p:tgtEl>
                                        <p:attrNameLst>
                                          <p:attrName>style.visibility</p:attrName>
                                        </p:attrNameLst>
                                      </p:cBhvr>
                                      <p:to>
                                        <p:strVal val="visible"/>
                                      </p:to>
                                    </p:set>
                                    <p:anim calcmode="lin" valueType="num">
                                      <p:cBhvr additive="base">
                                        <p:cTn dur="750"/>
                                        <p:tgtEl>
                                          <p:spTgt spid="32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500"/>
                                  </p:stCondLst>
                                  <p:childTnLst>
                                    <p:set>
                                      <p:cBhvr>
                                        <p:cTn dur="1" fill="hold">
                                          <p:stCondLst>
                                            <p:cond delay="0"/>
                                          </p:stCondLst>
                                        </p:cTn>
                                        <p:tgtEl>
                                          <p:spTgt spid="326"/>
                                        </p:tgtEl>
                                        <p:attrNameLst>
                                          <p:attrName>style.visibility</p:attrName>
                                        </p:attrNameLst>
                                      </p:cBhvr>
                                      <p:to>
                                        <p:strVal val="visible"/>
                                      </p:to>
                                    </p:set>
                                    <p:anim calcmode="lin" valueType="num">
                                      <p:cBhvr additive="base">
                                        <p:cTn dur="750"/>
                                        <p:tgtEl>
                                          <p:spTgt spid="32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Title Slide">
  <p:cSld name="37_Title Slide">
    <p:spTree>
      <p:nvGrpSpPr>
        <p:cNvPr id="327" name="Shape 327"/>
        <p:cNvGrpSpPr/>
        <p:nvPr/>
      </p:nvGrpSpPr>
      <p:grpSpPr>
        <a:xfrm>
          <a:off x="0" y="0"/>
          <a:ext cx="0" cy="0"/>
          <a:chOff x="0" y="0"/>
          <a:chExt cx="0" cy="0"/>
        </a:xfrm>
      </p:grpSpPr>
      <p:sp>
        <p:nvSpPr>
          <p:cNvPr id="328" name="Google Shape;328;p81"/>
          <p:cNvSpPr/>
          <p:nvPr>
            <p:ph idx="2" type="pic"/>
          </p:nvPr>
        </p:nvSpPr>
        <p:spPr>
          <a:xfrm>
            <a:off x="1210770" y="2228851"/>
            <a:ext cx="7933200" cy="29148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328"/>
                                        </p:tgtEl>
                                        <p:attrNameLst>
                                          <p:attrName>style.visibility</p:attrName>
                                        </p:attrNameLst>
                                      </p:cBhvr>
                                      <p:to>
                                        <p:strVal val="visible"/>
                                      </p:to>
                                    </p:set>
                                    <p:anim calcmode="lin" valueType="num">
                                      <p:cBhvr additive="base">
                                        <p:cTn dur="1500"/>
                                        <p:tgtEl>
                                          <p:spTgt spid="32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Title Slide">
  <p:cSld name="38_Title Slide">
    <p:spTree>
      <p:nvGrpSpPr>
        <p:cNvPr id="329" name="Shape 329"/>
        <p:cNvGrpSpPr/>
        <p:nvPr/>
      </p:nvGrpSpPr>
      <p:grpSpPr>
        <a:xfrm>
          <a:off x="0" y="0"/>
          <a:ext cx="0" cy="0"/>
          <a:chOff x="0" y="0"/>
          <a:chExt cx="0" cy="0"/>
        </a:xfrm>
      </p:grpSpPr>
      <p:sp>
        <p:nvSpPr>
          <p:cNvPr id="330" name="Google Shape;330;p82"/>
          <p:cNvSpPr/>
          <p:nvPr>
            <p:ph idx="2" type="pic"/>
          </p:nvPr>
        </p:nvSpPr>
        <p:spPr>
          <a:xfrm>
            <a:off x="4223569" y="2118237"/>
            <a:ext cx="2405700" cy="2405700"/>
          </a:xfrm>
          <a:prstGeom prst="rect">
            <a:avLst/>
          </a:prstGeom>
          <a:noFill/>
          <a:ln>
            <a:noFill/>
          </a:ln>
        </p:spPr>
      </p:sp>
      <p:sp>
        <p:nvSpPr>
          <p:cNvPr id="331" name="Google Shape;331;p82"/>
          <p:cNvSpPr/>
          <p:nvPr>
            <p:ph idx="3" type="pic"/>
          </p:nvPr>
        </p:nvSpPr>
        <p:spPr>
          <a:xfrm>
            <a:off x="5257800" y="376084"/>
            <a:ext cx="1714500" cy="1714500"/>
          </a:xfrm>
          <a:prstGeom prst="rect">
            <a:avLst/>
          </a:prstGeom>
          <a:noFill/>
          <a:ln>
            <a:noFill/>
          </a:ln>
        </p:spPr>
      </p:sp>
      <p:sp>
        <p:nvSpPr>
          <p:cNvPr id="332" name="Google Shape;332;p82"/>
          <p:cNvSpPr/>
          <p:nvPr>
            <p:ph idx="4" type="pic"/>
          </p:nvPr>
        </p:nvSpPr>
        <p:spPr>
          <a:xfrm>
            <a:off x="6629400" y="1714500"/>
            <a:ext cx="1714500" cy="17145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1000"/>
                                        <p:tgtEl>
                                          <p:spTgt spid="330"/>
                                        </p:tgtEl>
                                      </p:cBhvr>
                                    </p:animEffect>
                                  </p:childTnLst>
                                </p:cTn>
                              </p:par>
                              <p:par>
                                <p:cTn fill="hold" nodeType="withEffect" presetClass="entr" presetID="10" presetSubtype="0">
                                  <p:stCondLst>
                                    <p:cond delay="250"/>
                                  </p:stCondLst>
                                  <p:childTnLst>
                                    <p:set>
                                      <p:cBhvr>
                                        <p:cTn dur="1" fill="hold">
                                          <p:stCondLst>
                                            <p:cond delay="0"/>
                                          </p:stCondLst>
                                        </p:cTn>
                                        <p:tgtEl>
                                          <p:spTgt spid="331"/>
                                        </p:tgtEl>
                                        <p:attrNameLst>
                                          <p:attrName>style.visibility</p:attrName>
                                        </p:attrNameLst>
                                      </p:cBhvr>
                                      <p:to>
                                        <p:strVal val="visible"/>
                                      </p:to>
                                    </p:set>
                                    <p:animEffect filter="fade" transition="in">
                                      <p:cBhvr>
                                        <p:cTn dur="1000"/>
                                        <p:tgtEl>
                                          <p:spTgt spid="331"/>
                                        </p:tgtEl>
                                      </p:cBhvr>
                                    </p:animEffect>
                                  </p:childTnLst>
                                </p:cTn>
                              </p:par>
                              <p:par>
                                <p:cTn fill="hold" nodeType="withEffect" presetClass="entr" presetID="10" presetSubtype="0">
                                  <p:stCondLst>
                                    <p:cond delay="500"/>
                                  </p:stCondLst>
                                  <p:childTnLst>
                                    <p:set>
                                      <p:cBhvr>
                                        <p:cTn dur="1" fill="hold">
                                          <p:stCondLst>
                                            <p:cond delay="0"/>
                                          </p:stCondLst>
                                        </p:cTn>
                                        <p:tgtEl>
                                          <p:spTgt spid="332"/>
                                        </p:tgtEl>
                                        <p:attrNameLst>
                                          <p:attrName>style.visibility</p:attrName>
                                        </p:attrNameLst>
                                      </p:cBhvr>
                                      <p:to>
                                        <p:strVal val="visible"/>
                                      </p:to>
                                    </p:set>
                                    <p:animEffect filter="fade" transition="in">
                                      <p:cBhvr>
                                        <p:cTn dur="1000"/>
                                        <p:tgtEl>
                                          <p:spTgt spid="3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itle Slide">
  <p:cSld name="28_Title Slide">
    <p:spTree>
      <p:nvGrpSpPr>
        <p:cNvPr id="333" name="Shape 333"/>
        <p:cNvGrpSpPr/>
        <p:nvPr/>
      </p:nvGrpSpPr>
      <p:grpSpPr>
        <a:xfrm>
          <a:off x="0" y="0"/>
          <a:ext cx="0" cy="0"/>
          <a:chOff x="0" y="0"/>
          <a:chExt cx="0" cy="0"/>
        </a:xfrm>
      </p:grpSpPr>
      <p:sp>
        <p:nvSpPr>
          <p:cNvPr id="334" name="Google Shape;334;p83"/>
          <p:cNvSpPr/>
          <p:nvPr>
            <p:ph idx="2" type="pic"/>
          </p:nvPr>
        </p:nvSpPr>
        <p:spPr>
          <a:xfrm>
            <a:off x="1143000" y="1072946"/>
            <a:ext cx="6858000" cy="2997600"/>
          </a:xfrm>
          <a:prstGeom prst="roundRect">
            <a:avLst>
              <a:gd fmla="val 7595" name="adj"/>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1000"/>
                                        <p:tgtEl>
                                          <p:spTgt spid="3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lank" showMasterSp="0">
  <p:cSld name="5_Blank">
    <p:bg>
      <p:bgPr>
        <a:gradFill>
          <a:gsLst>
            <a:gs pos="0">
              <a:srgbClr val="A8D78E"/>
            </a:gs>
            <a:gs pos="100000">
              <a:schemeClr val="accent4"/>
            </a:gs>
          </a:gsLst>
          <a:lin ang="2700006" scaled="0"/>
        </a:gradFill>
      </p:bgPr>
    </p:bg>
    <p:spTree>
      <p:nvGrpSpPr>
        <p:cNvPr id="335" name="Shape 335"/>
        <p:cNvGrpSpPr/>
        <p:nvPr/>
      </p:nvGrpSpPr>
      <p:grpSpPr>
        <a:xfrm>
          <a:off x="0" y="0"/>
          <a:ext cx="0" cy="0"/>
          <a:chOff x="0" y="0"/>
          <a:chExt cx="0" cy="0"/>
        </a:xfrm>
      </p:grpSpPr>
      <p:grpSp>
        <p:nvGrpSpPr>
          <p:cNvPr id="336" name="Google Shape;336;p84"/>
          <p:cNvGrpSpPr/>
          <p:nvPr/>
        </p:nvGrpSpPr>
        <p:grpSpPr>
          <a:xfrm>
            <a:off x="302636" y="2391371"/>
            <a:ext cx="8538728" cy="360758"/>
            <a:chOff x="392963" y="3188495"/>
            <a:chExt cx="11384970" cy="481011"/>
          </a:xfrm>
        </p:grpSpPr>
        <p:grpSp>
          <p:nvGrpSpPr>
            <p:cNvPr id="337" name="Google Shape;337;p84"/>
            <p:cNvGrpSpPr/>
            <p:nvPr/>
          </p:nvGrpSpPr>
          <p:grpSpPr>
            <a:xfrm>
              <a:off x="11712929" y="3188495"/>
              <a:ext cx="65004" cy="481011"/>
              <a:chOff x="11712929" y="3188495"/>
              <a:chExt cx="65004" cy="481011"/>
            </a:xfrm>
          </p:grpSpPr>
          <p:sp>
            <p:nvSpPr>
              <p:cNvPr id="338" name="Google Shape;338;p84"/>
              <p:cNvSpPr/>
              <p:nvPr/>
            </p:nvSpPr>
            <p:spPr>
              <a:xfrm>
                <a:off x="11712929" y="3188495"/>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sp>
            <p:nvSpPr>
              <p:cNvPr id="339" name="Google Shape;339;p84"/>
              <p:cNvSpPr/>
              <p:nvPr/>
            </p:nvSpPr>
            <p:spPr>
              <a:xfrm>
                <a:off x="11712929" y="3396424"/>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sp>
            <p:nvSpPr>
              <p:cNvPr id="340" name="Google Shape;340;p84"/>
              <p:cNvSpPr/>
              <p:nvPr/>
            </p:nvSpPr>
            <p:spPr>
              <a:xfrm>
                <a:off x="11712929" y="3604352"/>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grpSp>
        <p:grpSp>
          <p:nvGrpSpPr>
            <p:cNvPr id="341" name="Google Shape;341;p84"/>
            <p:cNvGrpSpPr/>
            <p:nvPr/>
          </p:nvGrpSpPr>
          <p:grpSpPr>
            <a:xfrm>
              <a:off x="392963" y="3188495"/>
              <a:ext cx="65004" cy="481011"/>
              <a:chOff x="11712929" y="3188495"/>
              <a:chExt cx="65004" cy="481011"/>
            </a:xfrm>
          </p:grpSpPr>
          <p:sp>
            <p:nvSpPr>
              <p:cNvPr id="342" name="Google Shape;342;p84"/>
              <p:cNvSpPr/>
              <p:nvPr/>
            </p:nvSpPr>
            <p:spPr>
              <a:xfrm>
                <a:off x="11712929" y="3188495"/>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sp>
            <p:nvSpPr>
              <p:cNvPr id="343" name="Google Shape;343;p84"/>
              <p:cNvSpPr/>
              <p:nvPr/>
            </p:nvSpPr>
            <p:spPr>
              <a:xfrm>
                <a:off x="11712929" y="3396424"/>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sp>
            <p:nvSpPr>
              <p:cNvPr id="344" name="Google Shape;344;p84"/>
              <p:cNvSpPr/>
              <p:nvPr/>
            </p:nvSpPr>
            <p:spPr>
              <a:xfrm>
                <a:off x="11712929" y="3604352"/>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grpSp>
      </p:grpSp>
      <p:pic>
        <p:nvPicPr>
          <p:cNvPr id="345" name="Google Shape;345;p84"/>
          <p:cNvPicPr preferRelativeResize="0"/>
          <p:nvPr/>
        </p:nvPicPr>
        <p:blipFill rotWithShape="1">
          <a:blip r:embed="rId2">
            <a:alphaModFix/>
          </a:blip>
          <a:srcRect b="0" l="0" r="0" t="0"/>
          <a:stretch/>
        </p:blipFill>
        <p:spPr>
          <a:xfrm>
            <a:off x="7586052" y="258613"/>
            <a:ext cx="1206561" cy="109728"/>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Title Slide">
  <p:cSld name="17_Title Slide">
    <p:spTree>
      <p:nvGrpSpPr>
        <p:cNvPr id="346" name="Shape 346"/>
        <p:cNvGrpSpPr/>
        <p:nvPr/>
      </p:nvGrpSpPr>
      <p:grpSpPr>
        <a:xfrm>
          <a:off x="0" y="0"/>
          <a:ext cx="0" cy="0"/>
          <a:chOff x="0" y="0"/>
          <a:chExt cx="0" cy="0"/>
        </a:xfrm>
      </p:grpSpPr>
      <p:sp>
        <p:nvSpPr>
          <p:cNvPr id="347" name="Google Shape;347;p85"/>
          <p:cNvSpPr/>
          <p:nvPr>
            <p:ph idx="2" type="pic"/>
          </p:nvPr>
        </p:nvSpPr>
        <p:spPr>
          <a:xfrm>
            <a:off x="5445179" y="664002"/>
            <a:ext cx="2898600" cy="3815400"/>
          </a:xfrm>
          <a:prstGeom prst="roundRect">
            <a:avLst>
              <a:gd fmla="val 7654" name="adj"/>
            </a:avLst>
          </a:prstGeom>
          <a:solidFill>
            <a:srgbClr val="F2F2F2">
              <a:alpha val="14900"/>
            </a:srgbClr>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347"/>
                                        </p:tgtEl>
                                        <p:attrNameLst>
                                          <p:attrName>style.visibility</p:attrName>
                                        </p:attrNameLst>
                                      </p:cBhvr>
                                      <p:to>
                                        <p:strVal val="visible"/>
                                      </p:to>
                                    </p:set>
                                    <p:anim calcmode="lin" valueType="num">
                                      <p:cBhvr additive="base">
                                        <p:cTn dur="1250"/>
                                        <p:tgtEl>
                                          <p:spTgt spid="34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_Custom Layout">
  <p:cSld name="74_Custom Layout">
    <p:spTree>
      <p:nvGrpSpPr>
        <p:cNvPr id="348" name="Shape 348"/>
        <p:cNvGrpSpPr/>
        <p:nvPr/>
      </p:nvGrpSpPr>
      <p:grpSpPr>
        <a:xfrm>
          <a:off x="0" y="0"/>
          <a:ext cx="0" cy="0"/>
          <a:chOff x="0" y="0"/>
          <a:chExt cx="0" cy="0"/>
        </a:xfrm>
      </p:grpSpPr>
      <p:sp>
        <p:nvSpPr>
          <p:cNvPr id="349" name="Google Shape;349;p86"/>
          <p:cNvSpPr/>
          <p:nvPr>
            <p:ph idx="2" type="pic"/>
          </p:nvPr>
        </p:nvSpPr>
        <p:spPr>
          <a:xfrm>
            <a:off x="0" y="0"/>
            <a:ext cx="9144000" cy="34566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349"/>
                                        </p:tgtEl>
                                        <p:attrNameLst>
                                          <p:attrName>style.visibility</p:attrName>
                                        </p:attrNameLst>
                                      </p:cBhvr>
                                      <p:to>
                                        <p:strVal val="visible"/>
                                      </p:to>
                                    </p:set>
                                    <p:anim calcmode="lin" valueType="num">
                                      <p:cBhvr additive="base">
                                        <p:cTn dur="1000"/>
                                        <p:tgtEl>
                                          <p:spTgt spid="34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350" name="Shape 350"/>
        <p:cNvGrpSpPr/>
        <p:nvPr/>
      </p:nvGrpSpPr>
      <p:grpSpPr>
        <a:xfrm>
          <a:off x="0" y="0"/>
          <a:ext cx="0" cy="0"/>
          <a:chOff x="0" y="0"/>
          <a:chExt cx="0" cy="0"/>
        </a:xfrm>
      </p:grpSpPr>
      <p:sp>
        <p:nvSpPr>
          <p:cNvPr id="351" name="Google Shape;351;p87"/>
          <p:cNvSpPr/>
          <p:nvPr>
            <p:ph idx="2" type="pic"/>
          </p:nvPr>
        </p:nvSpPr>
        <p:spPr>
          <a:xfrm>
            <a:off x="0" y="0"/>
            <a:ext cx="5643600" cy="51435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351"/>
                                        </p:tgtEl>
                                        <p:attrNameLst>
                                          <p:attrName>style.visibility</p:attrName>
                                        </p:attrNameLst>
                                      </p:cBhvr>
                                      <p:to>
                                        <p:strVal val="visible"/>
                                      </p:to>
                                    </p:set>
                                    <p:anim calcmode="lin" valueType="num">
                                      <p:cBhvr additive="base">
                                        <p:cTn dur="1000"/>
                                        <p:tgtEl>
                                          <p:spTgt spid="35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spTree>
      <p:nvGrpSpPr>
        <p:cNvPr id="352" name="Shape 352"/>
        <p:cNvGrpSpPr/>
        <p:nvPr/>
      </p:nvGrpSpPr>
      <p:grpSpPr>
        <a:xfrm>
          <a:off x="0" y="0"/>
          <a:ext cx="0" cy="0"/>
          <a:chOff x="0" y="0"/>
          <a:chExt cx="0" cy="0"/>
        </a:xfrm>
      </p:grpSpPr>
      <p:sp>
        <p:nvSpPr>
          <p:cNvPr id="353" name="Google Shape;353;p88"/>
          <p:cNvSpPr/>
          <p:nvPr>
            <p:ph idx="2" type="pic"/>
          </p:nvPr>
        </p:nvSpPr>
        <p:spPr>
          <a:xfrm>
            <a:off x="2713449" y="357140"/>
            <a:ext cx="2303400" cy="3589200"/>
          </a:xfrm>
          <a:prstGeom prst="rect">
            <a:avLst/>
          </a:prstGeom>
          <a:noFill/>
          <a:ln>
            <a:noFill/>
          </a:ln>
        </p:spPr>
      </p:sp>
      <p:sp>
        <p:nvSpPr>
          <p:cNvPr id="354" name="Google Shape;354;p88"/>
          <p:cNvSpPr/>
          <p:nvPr>
            <p:ph idx="3" type="pic"/>
          </p:nvPr>
        </p:nvSpPr>
        <p:spPr>
          <a:xfrm>
            <a:off x="1543712" y="3376156"/>
            <a:ext cx="570300" cy="570300"/>
          </a:xfrm>
          <a:prstGeom prst="rect">
            <a:avLst/>
          </a:prstGeom>
          <a:noFill/>
          <a:ln>
            <a:noFill/>
          </a:ln>
          <a:effectLst>
            <a:outerShdw blurRad="254000" rotWithShape="0" algn="t" dir="5400000" dist="38100">
              <a:srgbClr val="000000">
                <a:alpha val="23920"/>
              </a:srgbClr>
            </a:outerShdw>
          </a:effectLst>
        </p:spPr>
      </p:sp>
      <p:sp>
        <p:nvSpPr>
          <p:cNvPr id="355" name="Google Shape;355;p88"/>
          <p:cNvSpPr/>
          <p:nvPr>
            <p:ph idx="4" type="pic"/>
          </p:nvPr>
        </p:nvSpPr>
        <p:spPr>
          <a:xfrm>
            <a:off x="1344350" y="629974"/>
            <a:ext cx="398700" cy="398700"/>
          </a:xfrm>
          <a:prstGeom prst="rect">
            <a:avLst/>
          </a:prstGeom>
          <a:noFill/>
          <a:ln>
            <a:noFill/>
          </a:ln>
          <a:effectLst>
            <a:outerShdw blurRad="254000" rotWithShape="0" algn="t" dir="5400000" dist="38100">
              <a:srgbClr val="000000">
                <a:alpha val="23920"/>
              </a:srgbClr>
            </a:outerShdw>
          </a:effectLst>
        </p:spPr>
      </p:sp>
      <p:sp>
        <p:nvSpPr>
          <p:cNvPr id="356" name="Google Shape;356;p88"/>
          <p:cNvSpPr/>
          <p:nvPr>
            <p:ph idx="5" type="pic"/>
          </p:nvPr>
        </p:nvSpPr>
        <p:spPr>
          <a:xfrm>
            <a:off x="5016791" y="3946331"/>
            <a:ext cx="398700" cy="398700"/>
          </a:xfrm>
          <a:prstGeom prst="rect">
            <a:avLst/>
          </a:prstGeom>
          <a:noFill/>
          <a:ln>
            <a:noFill/>
          </a:ln>
          <a:effectLst>
            <a:outerShdw blurRad="254000" rotWithShape="0" algn="t" dir="5400000" dist="38100">
              <a:srgbClr val="000000">
                <a:alpha val="23920"/>
              </a:srgbClr>
            </a:outerShdw>
          </a:effectLst>
        </p:spPr>
      </p:sp>
      <p:sp>
        <p:nvSpPr>
          <p:cNvPr id="357" name="Google Shape;357;p88"/>
          <p:cNvSpPr/>
          <p:nvPr>
            <p:ph idx="6" type="pic"/>
          </p:nvPr>
        </p:nvSpPr>
        <p:spPr>
          <a:xfrm>
            <a:off x="5615067" y="771565"/>
            <a:ext cx="514200" cy="514200"/>
          </a:xfrm>
          <a:prstGeom prst="rect">
            <a:avLst/>
          </a:prstGeom>
          <a:noFill/>
          <a:ln>
            <a:noFill/>
          </a:ln>
          <a:effectLst>
            <a:outerShdw blurRad="254000" rotWithShape="0" algn="t" dir="5400000" dist="38100">
              <a:srgbClr val="000000">
                <a:alpha val="23920"/>
              </a:srgbClr>
            </a:outerShdw>
          </a:effectLst>
        </p:spPr>
      </p:sp>
      <p:sp>
        <p:nvSpPr>
          <p:cNvPr id="358" name="Google Shape;358;p88"/>
          <p:cNvSpPr/>
          <p:nvPr>
            <p:ph idx="7" type="pic"/>
          </p:nvPr>
        </p:nvSpPr>
        <p:spPr>
          <a:xfrm>
            <a:off x="2570071" y="3888559"/>
            <a:ext cx="514200" cy="514200"/>
          </a:xfrm>
          <a:prstGeom prst="rect">
            <a:avLst/>
          </a:prstGeom>
          <a:noFill/>
          <a:ln>
            <a:noFill/>
          </a:ln>
          <a:effectLst>
            <a:outerShdw blurRad="254000" rotWithShape="0" algn="t" dir="5400000" dist="38100">
              <a:srgbClr val="000000">
                <a:alpha val="23920"/>
              </a:srgbClr>
            </a:outerShdw>
          </a:effectLst>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355"/>
                                        </p:tgtEl>
                                        <p:attrNameLst>
                                          <p:attrName>style.visibility</p:attrName>
                                        </p:attrNameLst>
                                      </p:cBhvr>
                                      <p:to>
                                        <p:strVal val="visible"/>
                                      </p:to>
                                    </p:set>
                                    <p:animEffect filter="fade" transition="in">
                                      <p:cBhvr>
                                        <p:cTn dur="1000"/>
                                        <p:tgtEl>
                                          <p:spTgt spid="355"/>
                                        </p:tgtEl>
                                      </p:cBhvr>
                                    </p:animEffect>
                                  </p:childTnLst>
                                </p:cTn>
                              </p:par>
                              <p:par>
                                <p:cTn fill="hold" nodeType="withEffect" presetClass="entr" presetID="10" presetSubtype="0">
                                  <p:stCondLst>
                                    <p:cond delay="250"/>
                                  </p:stCondLst>
                                  <p:childTnLst>
                                    <p:set>
                                      <p:cBhvr>
                                        <p:cTn dur="1" fill="hold">
                                          <p:stCondLst>
                                            <p:cond delay="0"/>
                                          </p:stCondLst>
                                        </p:cTn>
                                        <p:tgtEl>
                                          <p:spTgt spid="357"/>
                                        </p:tgtEl>
                                        <p:attrNameLst>
                                          <p:attrName>style.visibility</p:attrName>
                                        </p:attrNameLst>
                                      </p:cBhvr>
                                      <p:to>
                                        <p:strVal val="visible"/>
                                      </p:to>
                                    </p:set>
                                    <p:animEffect filter="fade" transition="in">
                                      <p:cBhvr>
                                        <p:cTn dur="1000"/>
                                        <p:tgtEl>
                                          <p:spTgt spid="357"/>
                                        </p:tgtEl>
                                      </p:cBhvr>
                                    </p:animEffect>
                                  </p:childTnLst>
                                </p:cTn>
                              </p:par>
                              <p:par>
                                <p:cTn fill="hold" nodeType="withEffect" presetClass="entr" presetID="10" presetSubtype="0">
                                  <p:stCondLst>
                                    <p:cond delay="750"/>
                                  </p:stCondLst>
                                  <p:childTnLst>
                                    <p:set>
                                      <p:cBhvr>
                                        <p:cTn dur="1" fill="hold">
                                          <p:stCondLst>
                                            <p:cond delay="0"/>
                                          </p:stCondLst>
                                        </p:cTn>
                                        <p:tgtEl>
                                          <p:spTgt spid="356"/>
                                        </p:tgtEl>
                                        <p:attrNameLst>
                                          <p:attrName>style.visibility</p:attrName>
                                        </p:attrNameLst>
                                      </p:cBhvr>
                                      <p:to>
                                        <p:strVal val="visible"/>
                                      </p:to>
                                    </p:set>
                                    <p:animEffect filter="fade" transition="in">
                                      <p:cBhvr>
                                        <p:cTn dur="1000"/>
                                        <p:tgtEl>
                                          <p:spTgt spid="356"/>
                                        </p:tgtEl>
                                      </p:cBhvr>
                                    </p:animEffect>
                                  </p:childTnLst>
                                </p:cTn>
                              </p:par>
                              <p:par>
                                <p:cTn fill="hold" nodeType="withEffect" presetClass="entr" presetID="10" presetSubtype="0">
                                  <p:stCondLst>
                                    <p:cond delay="1000"/>
                                  </p:stCondLst>
                                  <p:childTnLst>
                                    <p:set>
                                      <p:cBhvr>
                                        <p:cTn dur="1" fill="hold">
                                          <p:stCondLst>
                                            <p:cond delay="0"/>
                                          </p:stCondLst>
                                        </p:cTn>
                                        <p:tgtEl>
                                          <p:spTgt spid="358"/>
                                        </p:tgtEl>
                                        <p:attrNameLst>
                                          <p:attrName>style.visibility</p:attrName>
                                        </p:attrNameLst>
                                      </p:cBhvr>
                                      <p:to>
                                        <p:strVal val="visible"/>
                                      </p:to>
                                    </p:set>
                                    <p:animEffect filter="fade" transition="in">
                                      <p:cBhvr>
                                        <p:cTn dur="1000"/>
                                        <p:tgtEl>
                                          <p:spTgt spid="358"/>
                                        </p:tgtEl>
                                      </p:cBhvr>
                                    </p:animEffect>
                                  </p:childTnLst>
                                </p:cTn>
                              </p:par>
                              <p:par>
                                <p:cTn fill="hold" nodeType="withEffect" presetClass="entr" presetID="10" presetSubtype="0">
                                  <p:stCondLst>
                                    <p:cond delay="1000"/>
                                  </p:stCondLst>
                                  <p:childTnLst>
                                    <p:set>
                                      <p:cBhvr>
                                        <p:cTn dur="1" fill="hold">
                                          <p:stCondLst>
                                            <p:cond delay="0"/>
                                          </p:stCondLst>
                                        </p:cTn>
                                        <p:tgtEl>
                                          <p:spTgt spid="354"/>
                                        </p:tgtEl>
                                        <p:attrNameLst>
                                          <p:attrName>style.visibility</p:attrName>
                                        </p:attrNameLst>
                                      </p:cBhvr>
                                      <p:to>
                                        <p:strVal val="visible"/>
                                      </p:to>
                                    </p:set>
                                    <p:animEffect filter="fade" transition="in">
                                      <p:cBhvr>
                                        <p:cTn dur="1250"/>
                                        <p:tgtEl>
                                          <p:spTgt spid="354"/>
                                        </p:tgtEl>
                                      </p:cBhvr>
                                    </p:animEffect>
                                  </p:childTnLst>
                                </p:cTn>
                              </p:par>
                              <p:par>
                                <p:cTn fill="hold" nodeType="withEffect" presetClass="entr" presetID="10" presetSubtype="0">
                                  <p:stCondLst>
                                    <p:cond delay="0"/>
                                  </p:stCondLst>
                                  <p:childTnLst>
                                    <p:set>
                                      <p:cBhvr>
                                        <p:cTn dur="1" fill="hold">
                                          <p:stCondLst>
                                            <p:cond delay="0"/>
                                          </p:stCondLst>
                                        </p:cTn>
                                        <p:tgtEl>
                                          <p:spTgt spid="353"/>
                                        </p:tgtEl>
                                        <p:attrNameLst>
                                          <p:attrName>style.visibility</p:attrName>
                                        </p:attrNameLst>
                                      </p:cBhvr>
                                      <p:to>
                                        <p:strVal val="visible"/>
                                      </p:to>
                                    </p:set>
                                    <p:animEffect filter="fade" transition="in">
                                      <p:cBhvr>
                                        <p:cTn dur="1000"/>
                                        <p:tgtEl>
                                          <p:spTgt spid="3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359" name="Shape 359"/>
        <p:cNvGrpSpPr/>
        <p:nvPr/>
      </p:nvGrpSpPr>
      <p:grpSpPr>
        <a:xfrm>
          <a:off x="0" y="0"/>
          <a:ext cx="0" cy="0"/>
          <a:chOff x="0" y="0"/>
          <a:chExt cx="0" cy="0"/>
        </a:xfrm>
      </p:grpSpPr>
      <p:sp>
        <p:nvSpPr>
          <p:cNvPr id="360" name="Google Shape;360;p89"/>
          <p:cNvSpPr/>
          <p:nvPr>
            <p:ph idx="2" type="pic"/>
          </p:nvPr>
        </p:nvSpPr>
        <p:spPr>
          <a:xfrm>
            <a:off x="2462897" y="919455"/>
            <a:ext cx="901200" cy="901200"/>
          </a:xfrm>
          <a:prstGeom prst="rect">
            <a:avLst/>
          </a:prstGeom>
          <a:noFill/>
          <a:ln cap="flat" cmpd="sng" w="53975">
            <a:solidFill>
              <a:schemeClr val="lt1"/>
            </a:solidFill>
            <a:prstDash val="solid"/>
            <a:miter lim="800000"/>
            <a:headEnd len="sm" w="sm" type="none"/>
            <a:tailEnd len="sm" w="sm" type="none"/>
          </a:ln>
          <a:effectLst>
            <a:outerShdw blurRad="419100" rotWithShape="0" algn="t" dir="3180000" dist="304800">
              <a:srgbClr val="000000">
                <a:alpha val="10980"/>
              </a:srgbClr>
            </a:outerShdw>
          </a:effectLst>
        </p:spPr>
      </p:sp>
      <p:sp>
        <p:nvSpPr>
          <p:cNvPr id="361" name="Google Shape;361;p89"/>
          <p:cNvSpPr/>
          <p:nvPr>
            <p:ph idx="3" type="pic"/>
          </p:nvPr>
        </p:nvSpPr>
        <p:spPr>
          <a:xfrm>
            <a:off x="1490730" y="2571750"/>
            <a:ext cx="687000" cy="687000"/>
          </a:xfrm>
          <a:prstGeom prst="rect">
            <a:avLst/>
          </a:prstGeom>
          <a:noFill/>
          <a:ln cap="flat" cmpd="sng" w="53975">
            <a:solidFill>
              <a:schemeClr val="lt1"/>
            </a:solidFill>
            <a:prstDash val="solid"/>
            <a:miter lim="800000"/>
            <a:headEnd len="sm" w="sm" type="none"/>
            <a:tailEnd len="sm" w="sm" type="none"/>
          </a:ln>
          <a:effectLst>
            <a:outerShdw blurRad="419100" rotWithShape="0" algn="t" dir="3180000" dist="304800">
              <a:srgbClr val="000000">
                <a:alpha val="10980"/>
              </a:srgbClr>
            </a:outerShdw>
          </a:effectLst>
        </p:spPr>
      </p:sp>
      <p:sp>
        <p:nvSpPr>
          <p:cNvPr id="362" name="Google Shape;362;p89"/>
          <p:cNvSpPr/>
          <p:nvPr>
            <p:ph idx="4" type="pic"/>
          </p:nvPr>
        </p:nvSpPr>
        <p:spPr>
          <a:xfrm>
            <a:off x="2326536" y="3686094"/>
            <a:ext cx="687000" cy="687000"/>
          </a:xfrm>
          <a:prstGeom prst="rect">
            <a:avLst/>
          </a:prstGeom>
          <a:noFill/>
          <a:ln cap="flat" cmpd="sng" w="53975">
            <a:solidFill>
              <a:schemeClr val="lt1"/>
            </a:solidFill>
            <a:prstDash val="solid"/>
            <a:miter lim="800000"/>
            <a:headEnd len="sm" w="sm" type="none"/>
            <a:tailEnd len="sm" w="sm" type="none"/>
          </a:ln>
          <a:effectLst>
            <a:outerShdw blurRad="419100" rotWithShape="0" algn="t" dir="3180000" dist="304800">
              <a:srgbClr val="000000">
                <a:alpha val="10980"/>
              </a:srgbClr>
            </a:outerShdw>
          </a:effectLst>
        </p:spPr>
      </p:sp>
      <p:sp>
        <p:nvSpPr>
          <p:cNvPr id="363" name="Google Shape;363;p89"/>
          <p:cNvSpPr/>
          <p:nvPr>
            <p:ph idx="5" type="pic"/>
          </p:nvPr>
        </p:nvSpPr>
        <p:spPr>
          <a:xfrm>
            <a:off x="5558757" y="3980077"/>
            <a:ext cx="687000" cy="687000"/>
          </a:xfrm>
          <a:prstGeom prst="rect">
            <a:avLst/>
          </a:prstGeom>
          <a:noFill/>
          <a:ln cap="flat" cmpd="sng" w="53975">
            <a:solidFill>
              <a:schemeClr val="lt1"/>
            </a:solidFill>
            <a:prstDash val="solid"/>
            <a:miter lim="800000"/>
            <a:headEnd len="sm" w="sm" type="none"/>
            <a:tailEnd len="sm" w="sm" type="none"/>
          </a:ln>
          <a:effectLst>
            <a:outerShdw blurRad="419100" rotWithShape="0" algn="t" dir="3180000" dist="304800">
              <a:srgbClr val="000000">
                <a:alpha val="10980"/>
              </a:srgbClr>
            </a:outerShdw>
          </a:effectLst>
        </p:spPr>
      </p:sp>
      <p:sp>
        <p:nvSpPr>
          <p:cNvPr id="364" name="Google Shape;364;p89"/>
          <p:cNvSpPr/>
          <p:nvPr>
            <p:ph idx="6" type="pic"/>
          </p:nvPr>
        </p:nvSpPr>
        <p:spPr>
          <a:xfrm>
            <a:off x="7266370" y="2669038"/>
            <a:ext cx="387000" cy="387000"/>
          </a:xfrm>
          <a:prstGeom prst="rect">
            <a:avLst/>
          </a:prstGeom>
          <a:noFill/>
          <a:ln cap="flat" cmpd="sng" w="53975">
            <a:solidFill>
              <a:schemeClr val="lt1"/>
            </a:solidFill>
            <a:prstDash val="solid"/>
            <a:miter lim="800000"/>
            <a:headEnd len="sm" w="sm" type="none"/>
            <a:tailEnd len="sm" w="sm" type="none"/>
          </a:ln>
          <a:effectLst>
            <a:outerShdw blurRad="419100" rotWithShape="0" algn="t" dir="3180000" dist="304800">
              <a:srgbClr val="000000">
                <a:alpha val="10980"/>
              </a:srgbClr>
            </a:outerShdw>
          </a:effectLst>
        </p:spPr>
      </p:sp>
      <p:sp>
        <p:nvSpPr>
          <p:cNvPr id="365" name="Google Shape;365;p89"/>
          <p:cNvSpPr/>
          <p:nvPr>
            <p:ph idx="7" type="pic"/>
          </p:nvPr>
        </p:nvSpPr>
        <p:spPr>
          <a:xfrm>
            <a:off x="5951015" y="1291612"/>
            <a:ext cx="535500" cy="535500"/>
          </a:xfrm>
          <a:prstGeom prst="rect">
            <a:avLst/>
          </a:prstGeom>
          <a:noFill/>
          <a:ln cap="flat" cmpd="sng" w="53975">
            <a:solidFill>
              <a:schemeClr val="lt1"/>
            </a:solidFill>
            <a:prstDash val="solid"/>
            <a:miter lim="800000"/>
            <a:headEnd len="sm" w="sm" type="none"/>
            <a:tailEnd len="sm" w="sm" type="none"/>
          </a:ln>
          <a:effectLst>
            <a:outerShdw blurRad="419100" rotWithShape="0" algn="t" dir="3180000" dist="304800">
              <a:srgbClr val="000000">
                <a:alpha val="10980"/>
              </a:srgbClr>
            </a:outerShdw>
          </a:effectLst>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60"/>
                                        </p:tgtEl>
                                        <p:attrNameLst>
                                          <p:attrName>style.visibility</p:attrName>
                                        </p:attrNameLst>
                                      </p:cBhvr>
                                      <p:to>
                                        <p:strVal val="visible"/>
                                      </p:to>
                                    </p:set>
                                    <p:animEffect filter="fade" transition="in">
                                      <p:cBhvr>
                                        <p:cTn dur="1000"/>
                                        <p:tgtEl>
                                          <p:spTgt spid="360"/>
                                        </p:tgtEl>
                                      </p:cBhvr>
                                    </p:animEffect>
                                  </p:childTnLst>
                                </p:cTn>
                              </p:par>
                              <p:par>
                                <p:cTn fill="hold" nodeType="withEffect" presetClass="entr" presetID="10" presetSubtype="0">
                                  <p:stCondLst>
                                    <p:cond delay="0"/>
                                  </p:stCondLst>
                                  <p:childTnLst>
                                    <p:set>
                                      <p:cBhvr>
                                        <p:cTn dur="1" fill="hold">
                                          <p:stCondLst>
                                            <p:cond delay="0"/>
                                          </p:stCondLst>
                                        </p:cTn>
                                        <p:tgtEl>
                                          <p:spTgt spid="361"/>
                                        </p:tgtEl>
                                        <p:attrNameLst>
                                          <p:attrName>style.visibility</p:attrName>
                                        </p:attrNameLst>
                                      </p:cBhvr>
                                      <p:to>
                                        <p:strVal val="visible"/>
                                      </p:to>
                                    </p:set>
                                    <p:animEffect filter="fade" transition="in">
                                      <p:cBhvr>
                                        <p:cTn dur="1250"/>
                                        <p:tgtEl>
                                          <p:spTgt spid="361"/>
                                        </p:tgtEl>
                                      </p:cBhvr>
                                    </p:animEffect>
                                  </p:childTnLst>
                                </p:cTn>
                              </p:par>
                              <p:par>
                                <p:cTn fill="hold" nodeType="with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1500"/>
                                        <p:tgtEl>
                                          <p:spTgt spid="362"/>
                                        </p:tgtEl>
                                      </p:cBhvr>
                                    </p:animEffect>
                                  </p:childTnLst>
                                </p:cTn>
                              </p:par>
                              <p:par>
                                <p:cTn fill="hold" nodeType="with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1750"/>
                                        <p:tgtEl>
                                          <p:spTgt spid="363"/>
                                        </p:tgtEl>
                                      </p:cBhvr>
                                    </p:animEffect>
                                  </p:childTnLst>
                                </p:cTn>
                              </p:par>
                              <p:par>
                                <p:cTn fill="hold" nodeType="with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2000"/>
                                        <p:tgtEl>
                                          <p:spTgt spid="364"/>
                                        </p:tgtEl>
                                      </p:cBhvr>
                                    </p:animEffect>
                                  </p:childTnLst>
                                </p:cTn>
                              </p:par>
                              <p:par>
                                <p:cTn fill="hold" nodeType="withEffect" presetClass="entr" presetID="10" presetSubtype="0">
                                  <p:stCondLst>
                                    <p:cond delay="0"/>
                                  </p:stCondLst>
                                  <p:childTnLst>
                                    <p:set>
                                      <p:cBhvr>
                                        <p:cTn dur="1" fill="hold">
                                          <p:stCondLst>
                                            <p:cond delay="0"/>
                                          </p:stCondLst>
                                        </p:cTn>
                                        <p:tgtEl>
                                          <p:spTgt spid="365"/>
                                        </p:tgtEl>
                                        <p:attrNameLst>
                                          <p:attrName>style.visibility</p:attrName>
                                        </p:attrNameLst>
                                      </p:cBhvr>
                                      <p:to>
                                        <p:strVal val="visible"/>
                                      </p:to>
                                    </p:set>
                                    <p:animEffect filter="fade" transition="in">
                                      <p:cBhvr>
                                        <p:cTn dur="2250"/>
                                        <p:tgtEl>
                                          <p:spTgt spid="3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_Custom Layout">
  <p:cSld name="70_Custom Layout">
    <p:spTree>
      <p:nvGrpSpPr>
        <p:cNvPr id="366" name="Shape 366"/>
        <p:cNvGrpSpPr/>
        <p:nvPr/>
      </p:nvGrpSpPr>
      <p:grpSpPr>
        <a:xfrm>
          <a:off x="0" y="0"/>
          <a:ext cx="0" cy="0"/>
          <a:chOff x="0" y="0"/>
          <a:chExt cx="0" cy="0"/>
        </a:xfrm>
      </p:grpSpPr>
      <p:sp>
        <p:nvSpPr>
          <p:cNvPr id="367" name="Google Shape;367;p90"/>
          <p:cNvSpPr/>
          <p:nvPr>
            <p:ph idx="2" type="pic"/>
          </p:nvPr>
        </p:nvSpPr>
        <p:spPr>
          <a:xfrm>
            <a:off x="0" y="1706151"/>
            <a:ext cx="9144000" cy="1995000"/>
          </a:xfrm>
          <a:prstGeom prst="rect">
            <a:avLst/>
          </a:prstGeom>
          <a:noFill/>
          <a:ln>
            <a:noFill/>
          </a:ln>
        </p:spPr>
      </p:sp>
      <p:sp>
        <p:nvSpPr>
          <p:cNvPr id="368" name="Google Shape;368;p90"/>
          <p:cNvSpPr/>
          <p:nvPr>
            <p:ph idx="3" type="pic"/>
          </p:nvPr>
        </p:nvSpPr>
        <p:spPr>
          <a:xfrm>
            <a:off x="2945959" y="1735372"/>
            <a:ext cx="3250200" cy="19221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750"/>
                                  </p:stCondLst>
                                  <p:childTnLst>
                                    <p:set>
                                      <p:cBhvr>
                                        <p:cTn dur="1" fill="hold">
                                          <p:stCondLst>
                                            <p:cond delay="0"/>
                                          </p:stCondLst>
                                        </p:cTn>
                                        <p:tgtEl>
                                          <p:spTgt spid="367"/>
                                        </p:tgtEl>
                                        <p:attrNameLst>
                                          <p:attrName>style.visibility</p:attrName>
                                        </p:attrNameLst>
                                      </p:cBhvr>
                                      <p:to>
                                        <p:strVal val="visible"/>
                                      </p:to>
                                    </p:set>
                                    <p:anim calcmode="lin" valueType="num">
                                      <p:cBhvr additive="base">
                                        <p:cTn dur="750"/>
                                        <p:tgtEl>
                                          <p:spTgt spid="36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250"/>
                                  </p:stCondLst>
                                  <p:childTnLst>
                                    <p:set>
                                      <p:cBhvr>
                                        <p:cTn dur="1" fill="hold">
                                          <p:stCondLst>
                                            <p:cond delay="0"/>
                                          </p:stCondLst>
                                        </p:cTn>
                                        <p:tgtEl>
                                          <p:spTgt spid="368"/>
                                        </p:tgtEl>
                                        <p:attrNameLst>
                                          <p:attrName>style.visibility</p:attrName>
                                        </p:attrNameLst>
                                      </p:cBhvr>
                                      <p:to>
                                        <p:strVal val="visible"/>
                                      </p:to>
                                    </p:set>
                                    <p:anim calcmode="lin" valueType="num">
                                      <p:cBhvr additive="base">
                                        <p:cTn dur="750"/>
                                        <p:tgtEl>
                                          <p:spTgt spid="36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369" name="Shape 369"/>
        <p:cNvGrpSpPr/>
        <p:nvPr/>
      </p:nvGrpSpPr>
      <p:grpSpPr>
        <a:xfrm>
          <a:off x="0" y="0"/>
          <a:ext cx="0" cy="0"/>
          <a:chOff x="0" y="0"/>
          <a:chExt cx="0" cy="0"/>
        </a:xfrm>
      </p:grpSpPr>
      <p:sp>
        <p:nvSpPr>
          <p:cNvPr id="370" name="Google Shape;370;p91"/>
          <p:cNvSpPr/>
          <p:nvPr>
            <p:ph idx="2" type="pic"/>
          </p:nvPr>
        </p:nvSpPr>
        <p:spPr>
          <a:xfrm>
            <a:off x="4712080" y="1018058"/>
            <a:ext cx="5206200" cy="30789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370"/>
                                        </p:tgtEl>
                                        <p:attrNameLst>
                                          <p:attrName>style.visibility</p:attrName>
                                        </p:attrNameLst>
                                      </p:cBhvr>
                                      <p:to>
                                        <p:strVal val="visible"/>
                                      </p:to>
                                    </p:set>
                                    <p:anim calcmode="lin" valueType="num">
                                      <p:cBhvr additive="base">
                                        <p:cTn dur="1000"/>
                                        <p:tgtEl>
                                          <p:spTgt spid="37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3_Title Slide">
  <p:cSld name="113_Title Slide">
    <p:spTree>
      <p:nvGrpSpPr>
        <p:cNvPr id="371" name="Shape 371"/>
        <p:cNvGrpSpPr/>
        <p:nvPr/>
      </p:nvGrpSpPr>
      <p:grpSpPr>
        <a:xfrm>
          <a:off x="0" y="0"/>
          <a:ext cx="0" cy="0"/>
          <a:chOff x="0" y="0"/>
          <a:chExt cx="0" cy="0"/>
        </a:xfrm>
      </p:grpSpPr>
      <p:sp>
        <p:nvSpPr>
          <p:cNvPr id="372" name="Google Shape;372;p92"/>
          <p:cNvSpPr/>
          <p:nvPr/>
        </p:nvSpPr>
        <p:spPr>
          <a:xfrm flipH="1" rot="-8100000">
            <a:off x="4966678" y="320106"/>
            <a:ext cx="2907464" cy="4813750"/>
          </a:xfrm>
          <a:custGeom>
            <a:rect b="b" l="l" r="r" t="t"/>
            <a:pathLst>
              <a:path extrusionOk="0" h="5080351" w="3398161">
                <a:moveTo>
                  <a:pt x="1230635" y="5074792"/>
                </a:moveTo>
                <a:cubicBezTo>
                  <a:pt x="602588" y="4989879"/>
                  <a:pt x="1535435" y="2001581"/>
                  <a:pt x="392435" y="2469036"/>
                </a:cubicBezTo>
                <a:cubicBezTo>
                  <a:pt x="-750565" y="2936491"/>
                  <a:pt x="937869" y="166633"/>
                  <a:pt x="1230635" y="15680"/>
                </a:cubicBezTo>
                <a:cubicBezTo>
                  <a:pt x="1523402" y="-135273"/>
                  <a:pt x="2114918" y="835506"/>
                  <a:pt x="2149034" y="1563317"/>
                </a:cubicBezTo>
                <a:cubicBezTo>
                  <a:pt x="2183149" y="2291128"/>
                  <a:pt x="3303705" y="1693712"/>
                  <a:pt x="3398161" y="2545236"/>
                </a:cubicBezTo>
                <a:cubicBezTo>
                  <a:pt x="3303705" y="3396760"/>
                  <a:pt x="2183149" y="2799344"/>
                  <a:pt x="2149034" y="3527155"/>
                </a:cubicBezTo>
                <a:cubicBezTo>
                  <a:pt x="2114918" y="4254966"/>
                  <a:pt x="1858682" y="5159705"/>
                  <a:pt x="1230635" y="5074792"/>
                </a:cubicBezTo>
                <a:close/>
              </a:path>
            </a:pathLst>
          </a:custGeom>
          <a:solidFill>
            <a:schemeClr val="accent1">
              <a:alpha val="2784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800">
              <a:solidFill>
                <a:schemeClr val="lt1"/>
              </a:solidFill>
              <a:latin typeface="Arial"/>
              <a:ea typeface="Arial"/>
              <a:cs typeface="Arial"/>
              <a:sym typeface="Arial"/>
            </a:endParaRPr>
          </a:p>
        </p:txBody>
      </p:sp>
      <p:pic>
        <p:nvPicPr>
          <p:cNvPr id="373" name="Google Shape;373;p92"/>
          <p:cNvPicPr preferRelativeResize="0"/>
          <p:nvPr/>
        </p:nvPicPr>
        <p:blipFill rotWithShape="1">
          <a:blip r:embed="rId2">
            <a:alphaModFix/>
          </a:blip>
          <a:srcRect b="0" l="0" r="0" t="0"/>
          <a:stretch/>
        </p:blipFill>
        <p:spPr>
          <a:xfrm>
            <a:off x="3598054" y="678818"/>
            <a:ext cx="1947893" cy="3785864"/>
          </a:xfrm>
          <a:prstGeom prst="rect">
            <a:avLst/>
          </a:prstGeom>
          <a:noFill/>
          <a:ln>
            <a:noFill/>
          </a:ln>
          <a:effectLst>
            <a:outerShdw blurRad="241300" rotWithShape="0" algn="ctr" dir="5400000" dist="50800">
              <a:srgbClr val="000000">
                <a:alpha val="6669"/>
              </a:srgbClr>
            </a:outerShdw>
          </a:effectLst>
        </p:spPr>
      </p:pic>
      <p:sp>
        <p:nvSpPr>
          <p:cNvPr id="374" name="Google Shape;374;p92"/>
          <p:cNvSpPr/>
          <p:nvPr>
            <p:ph idx="2" type="pic"/>
          </p:nvPr>
        </p:nvSpPr>
        <p:spPr>
          <a:xfrm>
            <a:off x="3788474" y="860576"/>
            <a:ext cx="1570500" cy="3410700"/>
          </a:xfrm>
          <a:prstGeom prst="rect">
            <a:avLst/>
          </a:prstGeom>
          <a:solidFill>
            <a:srgbClr val="D8D8D8"/>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750"/>
                                  </p:stCondLst>
                                  <p:childTnLst>
                                    <p:set>
                                      <p:cBhvr>
                                        <p:cTn dur="1" fill="hold">
                                          <p:stCondLst>
                                            <p:cond delay="0"/>
                                          </p:stCondLst>
                                        </p:cTn>
                                        <p:tgtEl>
                                          <p:spTgt spid="373"/>
                                        </p:tgtEl>
                                        <p:attrNameLst>
                                          <p:attrName>style.visibility</p:attrName>
                                        </p:attrNameLst>
                                      </p:cBhvr>
                                      <p:to>
                                        <p:strVal val="visible"/>
                                      </p:to>
                                    </p:set>
                                    <p:anim calcmode="lin" valueType="num">
                                      <p:cBhvr additive="base">
                                        <p:cTn dur="750"/>
                                        <p:tgtEl>
                                          <p:spTgt spid="37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750"/>
                                  </p:stCondLst>
                                  <p:childTnLst>
                                    <p:set>
                                      <p:cBhvr>
                                        <p:cTn dur="1" fill="hold">
                                          <p:stCondLst>
                                            <p:cond delay="0"/>
                                          </p:stCondLst>
                                        </p:cTn>
                                        <p:tgtEl>
                                          <p:spTgt spid="374"/>
                                        </p:tgtEl>
                                        <p:attrNameLst>
                                          <p:attrName>style.visibility</p:attrName>
                                        </p:attrNameLst>
                                      </p:cBhvr>
                                      <p:to>
                                        <p:strVal val="visible"/>
                                      </p:to>
                                    </p:set>
                                    <p:anim calcmode="lin" valueType="num">
                                      <p:cBhvr additive="base">
                                        <p:cTn dur="750"/>
                                        <p:tgtEl>
                                          <p:spTgt spid="374"/>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500"/>
                                  </p:stCondLst>
                                  <p:childTnLst>
                                    <p:set>
                                      <p:cBhvr>
                                        <p:cTn dur="1" fill="hold">
                                          <p:stCondLst>
                                            <p:cond delay="0"/>
                                          </p:stCondLst>
                                        </p:cTn>
                                        <p:tgtEl>
                                          <p:spTgt spid="372"/>
                                        </p:tgtEl>
                                        <p:attrNameLst>
                                          <p:attrName>style.visibility</p:attrName>
                                        </p:attrNameLst>
                                      </p:cBhvr>
                                      <p:to>
                                        <p:strVal val="visible"/>
                                      </p:to>
                                    </p:set>
                                    <p:animEffect filter="fade" transition="in">
                                      <p:cBhvr>
                                        <p:cTn dur="1000"/>
                                        <p:tgtEl>
                                          <p:spTgt spid="3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Blank" showMasterSp="0">
  <p:cSld name="10_Blank">
    <p:bg>
      <p:bgPr>
        <a:gradFill>
          <a:gsLst>
            <a:gs pos="0">
              <a:srgbClr val="6882D3"/>
            </a:gs>
            <a:gs pos="100000">
              <a:schemeClr val="accent2"/>
            </a:gs>
          </a:gsLst>
          <a:lin ang="2700006" scaled="0"/>
        </a:gradFill>
      </p:bgPr>
    </p:bg>
    <p:spTree>
      <p:nvGrpSpPr>
        <p:cNvPr id="375" name="Shape 375"/>
        <p:cNvGrpSpPr/>
        <p:nvPr/>
      </p:nvGrpSpPr>
      <p:grpSpPr>
        <a:xfrm>
          <a:off x="0" y="0"/>
          <a:ext cx="0" cy="0"/>
          <a:chOff x="0" y="0"/>
          <a:chExt cx="0" cy="0"/>
        </a:xfrm>
      </p:grpSpPr>
      <p:sp>
        <p:nvSpPr>
          <p:cNvPr id="376" name="Google Shape;376;p93"/>
          <p:cNvSpPr/>
          <p:nvPr/>
        </p:nvSpPr>
        <p:spPr>
          <a:xfrm rot="-775728">
            <a:off x="1801606" y="-388054"/>
            <a:ext cx="7916860" cy="5631578"/>
          </a:xfrm>
          <a:custGeom>
            <a:rect b="b" l="l" r="r" t="t"/>
            <a:pathLst>
              <a:path extrusionOk="0" h="7494711" w="9705859">
                <a:moveTo>
                  <a:pt x="3413237" y="0"/>
                </a:moveTo>
                <a:lnTo>
                  <a:pt x="9705859" y="1433104"/>
                </a:lnTo>
                <a:lnTo>
                  <a:pt x="8344905" y="7494711"/>
                </a:lnTo>
                <a:lnTo>
                  <a:pt x="424636" y="4612434"/>
                </a:lnTo>
                <a:lnTo>
                  <a:pt x="552341" y="4415342"/>
                </a:lnTo>
                <a:lnTo>
                  <a:pt x="0" y="1102218"/>
                </a:lnTo>
                <a:lnTo>
                  <a:pt x="3392820" y="31510"/>
                </a:lnTo>
                <a:lnTo>
                  <a:pt x="3413237" y="0"/>
                </a:lnTo>
                <a:close/>
              </a:path>
            </a:pathLst>
          </a:cu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nvGrpSpPr>
          <p:cNvPr id="377" name="Google Shape;377;p93"/>
          <p:cNvGrpSpPr/>
          <p:nvPr/>
        </p:nvGrpSpPr>
        <p:grpSpPr>
          <a:xfrm>
            <a:off x="302636" y="2391371"/>
            <a:ext cx="8538728" cy="360758"/>
            <a:chOff x="392963" y="3188495"/>
            <a:chExt cx="11384970" cy="481011"/>
          </a:xfrm>
        </p:grpSpPr>
        <p:grpSp>
          <p:nvGrpSpPr>
            <p:cNvPr id="378" name="Google Shape;378;p93"/>
            <p:cNvGrpSpPr/>
            <p:nvPr/>
          </p:nvGrpSpPr>
          <p:grpSpPr>
            <a:xfrm>
              <a:off x="11712929" y="3188495"/>
              <a:ext cx="65004" cy="481011"/>
              <a:chOff x="11712929" y="3188495"/>
              <a:chExt cx="65004" cy="481011"/>
            </a:xfrm>
          </p:grpSpPr>
          <p:sp>
            <p:nvSpPr>
              <p:cNvPr id="379" name="Google Shape;379;p93"/>
              <p:cNvSpPr/>
              <p:nvPr/>
            </p:nvSpPr>
            <p:spPr>
              <a:xfrm>
                <a:off x="11712929" y="3188495"/>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sp>
            <p:nvSpPr>
              <p:cNvPr id="380" name="Google Shape;380;p93"/>
              <p:cNvSpPr/>
              <p:nvPr/>
            </p:nvSpPr>
            <p:spPr>
              <a:xfrm>
                <a:off x="11712929" y="3396424"/>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sp>
            <p:nvSpPr>
              <p:cNvPr id="381" name="Google Shape;381;p93"/>
              <p:cNvSpPr/>
              <p:nvPr/>
            </p:nvSpPr>
            <p:spPr>
              <a:xfrm>
                <a:off x="11712929" y="3604352"/>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grpSp>
        <p:grpSp>
          <p:nvGrpSpPr>
            <p:cNvPr id="382" name="Google Shape;382;p93"/>
            <p:cNvGrpSpPr/>
            <p:nvPr/>
          </p:nvGrpSpPr>
          <p:grpSpPr>
            <a:xfrm>
              <a:off x="392963" y="3188495"/>
              <a:ext cx="65004" cy="481011"/>
              <a:chOff x="11712929" y="3188495"/>
              <a:chExt cx="65004" cy="481011"/>
            </a:xfrm>
          </p:grpSpPr>
          <p:sp>
            <p:nvSpPr>
              <p:cNvPr id="383" name="Google Shape;383;p93"/>
              <p:cNvSpPr/>
              <p:nvPr/>
            </p:nvSpPr>
            <p:spPr>
              <a:xfrm>
                <a:off x="11712929" y="3188495"/>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sp>
            <p:nvSpPr>
              <p:cNvPr id="384" name="Google Shape;384;p93"/>
              <p:cNvSpPr/>
              <p:nvPr/>
            </p:nvSpPr>
            <p:spPr>
              <a:xfrm>
                <a:off x="11712929" y="3396424"/>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sp>
            <p:nvSpPr>
              <p:cNvPr id="385" name="Google Shape;385;p93"/>
              <p:cNvSpPr/>
              <p:nvPr/>
            </p:nvSpPr>
            <p:spPr>
              <a:xfrm>
                <a:off x="11712929" y="3604352"/>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Arial"/>
                  <a:ea typeface="Arial"/>
                  <a:cs typeface="Arial"/>
                  <a:sym typeface="Arial"/>
                </a:endParaRPr>
              </a:p>
            </p:txBody>
          </p:sp>
        </p:grpSp>
      </p:grpSp>
      <p:grpSp>
        <p:nvGrpSpPr>
          <p:cNvPr id="386" name="Google Shape;386;p93"/>
          <p:cNvGrpSpPr/>
          <p:nvPr/>
        </p:nvGrpSpPr>
        <p:grpSpPr>
          <a:xfrm>
            <a:off x="8792611" y="2391371"/>
            <a:ext cx="48753" cy="360758"/>
            <a:chOff x="11712929" y="3188495"/>
            <a:chExt cx="65004" cy="481011"/>
          </a:xfrm>
        </p:grpSpPr>
        <p:sp>
          <p:nvSpPr>
            <p:cNvPr id="387" name="Google Shape;387;p93"/>
            <p:cNvSpPr/>
            <p:nvPr/>
          </p:nvSpPr>
          <p:spPr>
            <a:xfrm>
              <a:off x="11712929" y="3188495"/>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rgbClr val="D8D8D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88" name="Google Shape;388;p93"/>
            <p:cNvSpPr/>
            <p:nvPr/>
          </p:nvSpPr>
          <p:spPr>
            <a:xfrm>
              <a:off x="11712929" y="3396424"/>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rgbClr val="D8D8D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89" name="Google Shape;389;p93"/>
            <p:cNvSpPr/>
            <p:nvPr/>
          </p:nvSpPr>
          <p:spPr>
            <a:xfrm>
              <a:off x="11712929" y="3604352"/>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rgbClr val="D8D8D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pic>
        <p:nvPicPr>
          <p:cNvPr id="390" name="Google Shape;390;p93"/>
          <p:cNvPicPr preferRelativeResize="0"/>
          <p:nvPr/>
        </p:nvPicPr>
        <p:blipFill rotWithShape="1">
          <a:blip r:embed="rId2">
            <a:alphaModFix/>
          </a:blip>
          <a:srcRect b="109" l="0" r="0" t="109"/>
          <a:stretch/>
        </p:blipFill>
        <p:spPr>
          <a:xfrm>
            <a:off x="7566584" y="257624"/>
            <a:ext cx="1226025" cy="11170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750"/>
                                  </p:stCondLst>
                                  <p:childTnLst>
                                    <p:set>
                                      <p:cBhvr>
                                        <p:cTn dur="1" fill="hold">
                                          <p:stCondLst>
                                            <p:cond delay="0"/>
                                          </p:stCondLst>
                                        </p:cTn>
                                        <p:tgtEl>
                                          <p:spTgt spid="376"/>
                                        </p:tgtEl>
                                        <p:attrNameLst>
                                          <p:attrName>style.visibility</p:attrName>
                                        </p:attrNameLst>
                                      </p:cBhvr>
                                      <p:to>
                                        <p:strVal val="visible"/>
                                      </p:to>
                                    </p:set>
                                    <p:animEffect filter="fade" transition="in">
                                      <p:cBhvr>
                                        <p:cTn dur="500"/>
                                        <p:tgtEl>
                                          <p:spTgt spid="3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Title Slide">
  <p:cSld name="40_Title Slide">
    <p:spTree>
      <p:nvGrpSpPr>
        <p:cNvPr id="391" name="Shape 391"/>
        <p:cNvGrpSpPr/>
        <p:nvPr/>
      </p:nvGrpSpPr>
      <p:grpSpPr>
        <a:xfrm>
          <a:off x="0" y="0"/>
          <a:ext cx="0" cy="0"/>
          <a:chOff x="0" y="0"/>
          <a:chExt cx="0" cy="0"/>
        </a:xfrm>
      </p:grpSpPr>
      <p:sp>
        <p:nvSpPr>
          <p:cNvPr id="392" name="Google Shape;392;p94"/>
          <p:cNvSpPr/>
          <p:nvPr>
            <p:ph idx="2" type="pic"/>
          </p:nvPr>
        </p:nvSpPr>
        <p:spPr>
          <a:xfrm>
            <a:off x="0" y="0"/>
            <a:ext cx="5359200" cy="5143500"/>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392"/>
                                        </p:tgtEl>
                                        <p:attrNameLst>
                                          <p:attrName>style.visibility</p:attrName>
                                        </p:attrNameLst>
                                      </p:cBhvr>
                                      <p:to>
                                        <p:strVal val="visible"/>
                                      </p:to>
                                    </p:set>
                                    <p:anim calcmode="lin" valueType="num">
                                      <p:cBhvr additive="base">
                                        <p:cTn dur="1000"/>
                                        <p:tgtEl>
                                          <p:spTgt spid="39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97" name="Shape 397"/>
        <p:cNvGrpSpPr/>
        <p:nvPr/>
      </p:nvGrpSpPr>
      <p:grpSpPr>
        <a:xfrm>
          <a:off x="0" y="0"/>
          <a:ext cx="0" cy="0"/>
          <a:chOff x="0" y="0"/>
          <a:chExt cx="0" cy="0"/>
        </a:xfrm>
      </p:grpSpPr>
      <p:sp>
        <p:nvSpPr>
          <p:cNvPr id="398" name="Google Shape;398;p9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99" name="Google Shape;399;p9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00" name="Google Shape;400;p9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01" name="Shape 401"/>
        <p:cNvGrpSpPr/>
        <p:nvPr/>
      </p:nvGrpSpPr>
      <p:grpSpPr>
        <a:xfrm>
          <a:off x="0" y="0"/>
          <a:ext cx="0" cy="0"/>
          <a:chOff x="0" y="0"/>
          <a:chExt cx="0" cy="0"/>
        </a:xfrm>
      </p:grpSpPr>
      <p:sp>
        <p:nvSpPr>
          <p:cNvPr id="402" name="Google Shape;402;p97"/>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03" name="Google Shape;403;p9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04" name="Shape 404"/>
        <p:cNvGrpSpPr/>
        <p:nvPr/>
      </p:nvGrpSpPr>
      <p:grpSpPr>
        <a:xfrm>
          <a:off x="0" y="0"/>
          <a:ext cx="0" cy="0"/>
          <a:chOff x="0" y="0"/>
          <a:chExt cx="0" cy="0"/>
        </a:xfrm>
      </p:grpSpPr>
      <p:sp>
        <p:nvSpPr>
          <p:cNvPr id="405" name="Google Shape;405;p9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06" name="Google Shape;406;p9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07" name="Google Shape;407;p9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08" name="Shape 408"/>
        <p:cNvGrpSpPr/>
        <p:nvPr/>
      </p:nvGrpSpPr>
      <p:grpSpPr>
        <a:xfrm>
          <a:off x="0" y="0"/>
          <a:ext cx="0" cy="0"/>
          <a:chOff x="0" y="0"/>
          <a:chExt cx="0" cy="0"/>
        </a:xfrm>
      </p:grpSpPr>
      <p:sp>
        <p:nvSpPr>
          <p:cNvPr id="409" name="Google Shape;409;p9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10" name="Google Shape;410;p99"/>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11" name="Google Shape;411;p99"/>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12" name="Google Shape;412;p9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13" name="Shape 413"/>
        <p:cNvGrpSpPr/>
        <p:nvPr/>
      </p:nvGrpSpPr>
      <p:grpSpPr>
        <a:xfrm>
          <a:off x="0" y="0"/>
          <a:ext cx="0" cy="0"/>
          <a:chOff x="0" y="0"/>
          <a:chExt cx="0" cy="0"/>
        </a:xfrm>
      </p:grpSpPr>
      <p:sp>
        <p:nvSpPr>
          <p:cNvPr id="414" name="Google Shape;414;p10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15" name="Google Shape;415;p10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16" name="Shape 416"/>
        <p:cNvGrpSpPr/>
        <p:nvPr/>
      </p:nvGrpSpPr>
      <p:grpSpPr>
        <a:xfrm>
          <a:off x="0" y="0"/>
          <a:ext cx="0" cy="0"/>
          <a:chOff x="0" y="0"/>
          <a:chExt cx="0" cy="0"/>
        </a:xfrm>
      </p:grpSpPr>
      <p:sp>
        <p:nvSpPr>
          <p:cNvPr id="417" name="Google Shape;417;p101"/>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18" name="Google Shape;418;p101"/>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19" name="Google Shape;419;p10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20" name="Shape 420"/>
        <p:cNvGrpSpPr/>
        <p:nvPr/>
      </p:nvGrpSpPr>
      <p:grpSpPr>
        <a:xfrm>
          <a:off x="0" y="0"/>
          <a:ext cx="0" cy="0"/>
          <a:chOff x="0" y="0"/>
          <a:chExt cx="0" cy="0"/>
        </a:xfrm>
      </p:grpSpPr>
      <p:sp>
        <p:nvSpPr>
          <p:cNvPr id="421" name="Google Shape;421;p102"/>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422" name="Google Shape;422;p10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23" name="Shape 423"/>
        <p:cNvGrpSpPr/>
        <p:nvPr/>
      </p:nvGrpSpPr>
      <p:grpSpPr>
        <a:xfrm>
          <a:off x="0" y="0"/>
          <a:ext cx="0" cy="0"/>
          <a:chOff x="0" y="0"/>
          <a:chExt cx="0" cy="0"/>
        </a:xfrm>
      </p:grpSpPr>
      <p:sp>
        <p:nvSpPr>
          <p:cNvPr id="424" name="Google Shape;424;p10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03"/>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26" name="Google Shape;426;p103"/>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27" name="Google Shape;427;p103"/>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28" name="Google Shape;428;p10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32" Type="http://schemas.openxmlformats.org/officeDocument/2006/relationships/theme" Target="../theme/theme5.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 Id="rId11" Type="http://schemas.openxmlformats.org/officeDocument/2006/relationships/slideLayout" Target="../slideLayouts/slideLayout41.xml"/><Relationship Id="rId10" Type="http://schemas.openxmlformats.org/officeDocument/2006/relationships/slideLayout" Target="../slideLayouts/slideLayout40.xml"/><Relationship Id="rId13" Type="http://schemas.openxmlformats.org/officeDocument/2006/relationships/slideLayout" Target="../slideLayouts/slideLayout43.xml"/><Relationship Id="rId12" Type="http://schemas.openxmlformats.org/officeDocument/2006/relationships/slideLayout" Target="../slideLayouts/slideLayout42.xml"/><Relationship Id="rId15" Type="http://schemas.openxmlformats.org/officeDocument/2006/relationships/slideLayout" Target="../slideLayouts/slideLayout45.xml"/><Relationship Id="rId14" Type="http://schemas.openxmlformats.org/officeDocument/2006/relationships/slideLayout" Target="../slideLayouts/slideLayout44.xml"/><Relationship Id="rId16" Type="http://schemas.openxmlformats.org/officeDocument/2006/relationships/theme" Target="../theme/theme3.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84.xml"/><Relationship Id="rId20" Type="http://schemas.openxmlformats.org/officeDocument/2006/relationships/slideLayout" Target="../slideLayouts/slideLayout64.xml"/><Relationship Id="rId42" Type="http://schemas.openxmlformats.org/officeDocument/2006/relationships/slideLayout" Target="../slideLayouts/slideLayout86.xml"/><Relationship Id="rId41" Type="http://schemas.openxmlformats.org/officeDocument/2006/relationships/slideLayout" Target="../slideLayouts/slideLayout85.xml"/><Relationship Id="rId22" Type="http://schemas.openxmlformats.org/officeDocument/2006/relationships/slideLayout" Target="../slideLayouts/slideLayout66.xml"/><Relationship Id="rId44" Type="http://schemas.openxmlformats.org/officeDocument/2006/relationships/slideLayout" Target="../slideLayouts/slideLayout88.xml"/><Relationship Id="rId21" Type="http://schemas.openxmlformats.org/officeDocument/2006/relationships/slideLayout" Target="../slideLayouts/slideLayout65.xml"/><Relationship Id="rId43" Type="http://schemas.openxmlformats.org/officeDocument/2006/relationships/slideLayout" Target="../slideLayouts/slideLayout87.xml"/><Relationship Id="rId24" Type="http://schemas.openxmlformats.org/officeDocument/2006/relationships/slideLayout" Target="../slideLayouts/slideLayout68.xml"/><Relationship Id="rId46" Type="http://schemas.openxmlformats.org/officeDocument/2006/relationships/slideLayout" Target="../slideLayouts/slideLayout90.xml"/><Relationship Id="rId23" Type="http://schemas.openxmlformats.org/officeDocument/2006/relationships/slideLayout" Target="../slideLayouts/slideLayout67.xml"/><Relationship Id="rId45" Type="http://schemas.openxmlformats.org/officeDocument/2006/relationships/slideLayout" Target="../slideLayouts/slideLayout89.xml"/><Relationship Id="rId1" Type="http://schemas.openxmlformats.org/officeDocument/2006/relationships/image" Target="../media/image1.png"/><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9" Type="http://schemas.openxmlformats.org/officeDocument/2006/relationships/slideLayout" Target="../slideLayouts/slideLayout53.xml"/><Relationship Id="rId26" Type="http://schemas.openxmlformats.org/officeDocument/2006/relationships/slideLayout" Target="../slideLayouts/slideLayout70.xml"/><Relationship Id="rId48" Type="http://schemas.openxmlformats.org/officeDocument/2006/relationships/theme" Target="../theme/theme6.xml"/><Relationship Id="rId25" Type="http://schemas.openxmlformats.org/officeDocument/2006/relationships/slideLayout" Target="../slideLayouts/slideLayout69.xml"/><Relationship Id="rId47" Type="http://schemas.openxmlformats.org/officeDocument/2006/relationships/slideLayout" Target="../slideLayouts/slideLayout91.xml"/><Relationship Id="rId28" Type="http://schemas.openxmlformats.org/officeDocument/2006/relationships/slideLayout" Target="../slideLayouts/slideLayout72.xml"/><Relationship Id="rId27" Type="http://schemas.openxmlformats.org/officeDocument/2006/relationships/slideLayout" Target="../slideLayouts/slideLayout71.xml"/><Relationship Id="rId5" Type="http://schemas.openxmlformats.org/officeDocument/2006/relationships/slideLayout" Target="../slideLayouts/slideLayout49.xml"/><Relationship Id="rId6" Type="http://schemas.openxmlformats.org/officeDocument/2006/relationships/slideLayout" Target="../slideLayouts/slideLayout50.xml"/><Relationship Id="rId29" Type="http://schemas.openxmlformats.org/officeDocument/2006/relationships/slideLayout" Target="../slideLayouts/slideLayout73.xml"/><Relationship Id="rId7" Type="http://schemas.openxmlformats.org/officeDocument/2006/relationships/slideLayout" Target="../slideLayouts/slideLayout51.xml"/><Relationship Id="rId8" Type="http://schemas.openxmlformats.org/officeDocument/2006/relationships/slideLayout" Target="../slideLayouts/slideLayout52.xml"/><Relationship Id="rId31" Type="http://schemas.openxmlformats.org/officeDocument/2006/relationships/slideLayout" Target="../slideLayouts/slideLayout75.xml"/><Relationship Id="rId30" Type="http://schemas.openxmlformats.org/officeDocument/2006/relationships/slideLayout" Target="../slideLayouts/slideLayout74.xml"/><Relationship Id="rId11" Type="http://schemas.openxmlformats.org/officeDocument/2006/relationships/slideLayout" Target="../slideLayouts/slideLayout55.xml"/><Relationship Id="rId33" Type="http://schemas.openxmlformats.org/officeDocument/2006/relationships/slideLayout" Target="../slideLayouts/slideLayout77.xml"/><Relationship Id="rId10" Type="http://schemas.openxmlformats.org/officeDocument/2006/relationships/slideLayout" Target="../slideLayouts/slideLayout54.xml"/><Relationship Id="rId32" Type="http://schemas.openxmlformats.org/officeDocument/2006/relationships/slideLayout" Target="../slideLayouts/slideLayout76.xml"/><Relationship Id="rId13" Type="http://schemas.openxmlformats.org/officeDocument/2006/relationships/slideLayout" Target="../slideLayouts/slideLayout57.xml"/><Relationship Id="rId35" Type="http://schemas.openxmlformats.org/officeDocument/2006/relationships/slideLayout" Target="../slideLayouts/slideLayout79.xml"/><Relationship Id="rId12" Type="http://schemas.openxmlformats.org/officeDocument/2006/relationships/slideLayout" Target="../slideLayouts/slideLayout56.xml"/><Relationship Id="rId34" Type="http://schemas.openxmlformats.org/officeDocument/2006/relationships/slideLayout" Target="../slideLayouts/slideLayout78.xml"/><Relationship Id="rId15" Type="http://schemas.openxmlformats.org/officeDocument/2006/relationships/slideLayout" Target="../slideLayouts/slideLayout59.xml"/><Relationship Id="rId37" Type="http://schemas.openxmlformats.org/officeDocument/2006/relationships/slideLayout" Target="../slideLayouts/slideLayout81.xml"/><Relationship Id="rId14" Type="http://schemas.openxmlformats.org/officeDocument/2006/relationships/slideLayout" Target="../slideLayouts/slideLayout58.xml"/><Relationship Id="rId36" Type="http://schemas.openxmlformats.org/officeDocument/2006/relationships/slideLayout" Target="../slideLayouts/slideLayout80.xml"/><Relationship Id="rId17" Type="http://schemas.openxmlformats.org/officeDocument/2006/relationships/slideLayout" Target="../slideLayouts/slideLayout61.xml"/><Relationship Id="rId39" Type="http://schemas.openxmlformats.org/officeDocument/2006/relationships/slideLayout" Target="../slideLayouts/slideLayout83.xml"/><Relationship Id="rId16" Type="http://schemas.openxmlformats.org/officeDocument/2006/relationships/slideLayout" Target="../slideLayouts/slideLayout60.xml"/><Relationship Id="rId38" Type="http://schemas.openxmlformats.org/officeDocument/2006/relationships/slideLayout" Target="../slideLayouts/slideLayout82.xml"/><Relationship Id="rId19" Type="http://schemas.openxmlformats.org/officeDocument/2006/relationships/slideLayout" Target="../slideLayouts/slideLayout63.xml"/><Relationship Id="rId18"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111.xml"/><Relationship Id="rId22" Type="http://schemas.openxmlformats.org/officeDocument/2006/relationships/slideLayout" Target="../slideLayouts/slideLayout113.xml"/><Relationship Id="rId21" Type="http://schemas.openxmlformats.org/officeDocument/2006/relationships/slideLayout" Target="../slideLayouts/slideLayout112.xml"/><Relationship Id="rId24" Type="http://schemas.openxmlformats.org/officeDocument/2006/relationships/slideLayout" Target="../slideLayouts/slideLayout115.xml"/><Relationship Id="rId23" Type="http://schemas.openxmlformats.org/officeDocument/2006/relationships/slideLayout" Target="../slideLayouts/slideLayout114.xml"/><Relationship Id="rId1" Type="http://schemas.openxmlformats.org/officeDocument/2006/relationships/slideLayout" Target="../slideLayouts/slideLayout92.xml"/><Relationship Id="rId2" Type="http://schemas.openxmlformats.org/officeDocument/2006/relationships/slideLayout" Target="../slideLayouts/slideLayout93.xml"/><Relationship Id="rId3" Type="http://schemas.openxmlformats.org/officeDocument/2006/relationships/slideLayout" Target="../slideLayouts/slideLayout94.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26" Type="http://schemas.openxmlformats.org/officeDocument/2006/relationships/slideLayout" Target="../slideLayouts/slideLayout117.xml"/><Relationship Id="rId25" Type="http://schemas.openxmlformats.org/officeDocument/2006/relationships/slideLayout" Target="../slideLayouts/slideLayout116.xml"/><Relationship Id="rId28" Type="http://schemas.openxmlformats.org/officeDocument/2006/relationships/slideLayout" Target="../slideLayouts/slideLayout119.xml"/><Relationship Id="rId27" Type="http://schemas.openxmlformats.org/officeDocument/2006/relationships/slideLayout" Target="../slideLayouts/slideLayout118.xml"/><Relationship Id="rId5" Type="http://schemas.openxmlformats.org/officeDocument/2006/relationships/slideLayout" Target="../slideLayouts/slideLayout96.xml"/><Relationship Id="rId6" Type="http://schemas.openxmlformats.org/officeDocument/2006/relationships/slideLayout" Target="../slideLayouts/slideLayout97.xml"/><Relationship Id="rId29" Type="http://schemas.openxmlformats.org/officeDocument/2006/relationships/slideLayout" Target="../slideLayouts/slideLayout120.xml"/><Relationship Id="rId7" Type="http://schemas.openxmlformats.org/officeDocument/2006/relationships/slideLayout" Target="../slideLayouts/slideLayout98.xml"/><Relationship Id="rId8" Type="http://schemas.openxmlformats.org/officeDocument/2006/relationships/slideLayout" Target="../slideLayouts/slideLayout99.xml"/><Relationship Id="rId31" Type="http://schemas.openxmlformats.org/officeDocument/2006/relationships/slideLayout" Target="../slideLayouts/slideLayout122.xml"/><Relationship Id="rId30" Type="http://schemas.openxmlformats.org/officeDocument/2006/relationships/slideLayout" Target="../slideLayouts/slideLayout121.xml"/><Relationship Id="rId11" Type="http://schemas.openxmlformats.org/officeDocument/2006/relationships/slideLayout" Target="../slideLayouts/slideLayout102.xml"/><Relationship Id="rId33" Type="http://schemas.openxmlformats.org/officeDocument/2006/relationships/slideLayout" Target="../slideLayouts/slideLayout124.xml"/><Relationship Id="rId10" Type="http://schemas.openxmlformats.org/officeDocument/2006/relationships/slideLayout" Target="../slideLayouts/slideLayout101.xml"/><Relationship Id="rId32" Type="http://schemas.openxmlformats.org/officeDocument/2006/relationships/slideLayout" Target="../slideLayouts/slideLayout123.xml"/><Relationship Id="rId13" Type="http://schemas.openxmlformats.org/officeDocument/2006/relationships/slideLayout" Target="../slideLayouts/slideLayout104.xml"/><Relationship Id="rId12" Type="http://schemas.openxmlformats.org/officeDocument/2006/relationships/slideLayout" Target="../slideLayouts/slideLayout103.xml"/><Relationship Id="rId34" Type="http://schemas.openxmlformats.org/officeDocument/2006/relationships/theme" Target="../theme/theme2.xml"/><Relationship Id="rId15" Type="http://schemas.openxmlformats.org/officeDocument/2006/relationships/slideLayout" Target="../slideLayouts/slideLayout106.xml"/><Relationship Id="rId14" Type="http://schemas.openxmlformats.org/officeDocument/2006/relationships/slideLayout" Target="../slideLayouts/slideLayout105.xml"/><Relationship Id="rId17" Type="http://schemas.openxmlformats.org/officeDocument/2006/relationships/slideLayout" Target="../slideLayouts/slideLayout108.xml"/><Relationship Id="rId16" Type="http://schemas.openxmlformats.org/officeDocument/2006/relationships/slideLayout" Target="../slideLayouts/slideLayout107.xml"/><Relationship Id="rId19" Type="http://schemas.openxmlformats.org/officeDocument/2006/relationships/slideLayout" Target="../slideLayouts/slideLayout110.xml"/><Relationship Id="rId18" Type="http://schemas.openxmlformats.org/officeDocument/2006/relationships/slideLayout" Target="../slideLayouts/slideLayout109.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144.xml"/><Relationship Id="rId22" Type="http://schemas.openxmlformats.org/officeDocument/2006/relationships/slideLayout" Target="../slideLayouts/slideLayout146.xml"/><Relationship Id="rId21" Type="http://schemas.openxmlformats.org/officeDocument/2006/relationships/slideLayout" Target="../slideLayouts/slideLayout145.xml"/><Relationship Id="rId24" Type="http://schemas.openxmlformats.org/officeDocument/2006/relationships/slideLayout" Target="../slideLayouts/slideLayout148.xml"/><Relationship Id="rId23" Type="http://schemas.openxmlformats.org/officeDocument/2006/relationships/slideLayout" Target="../slideLayouts/slideLayout147.xml"/><Relationship Id="rId1" Type="http://schemas.openxmlformats.org/officeDocument/2006/relationships/slideLayout" Target="../slideLayouts/slideLayout125.xml"/><Relationship Id="rId2" Type="http://schemas.openxmlformats.org/officeDocument/2006/relationships/slideLayout" Target="../slideLayouts/slideLayout126.xml"/><Relationship Id="rId3" Type="http://schemas.openxmlformats.org/officeDocument/2006/relationships/slideLayout" Target="../slideLayouts/slideLayout127.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26" Type="http://schemas.openxmlformats.org/officeDocument/2006/relationships/slideLayout" Target="../slideLayouts/slideLayout150.xml"/><Relationship Id="rId25" Type="http://schemas.openxmlformats.org/officeDocument/2006/relationships/slideLayout" Target="../slideLayouts/slideLayout149.xml"/><Relationship Id="rId28" Type="http://schemas.openxmlformats.org/officeDocument/2006/relationships/theme" Target="../theme/theme4.xml"/><Relationship Id="rId27" Type="http://schemas.openxmlformats.org/officeDocument/2006/relationships/slideLayout" Target="../slideLayouts/slideLayout151.xml"/><Relationship Id="rId5" Type="http://schemas.openxmlformats.org/officeDocument/2006/relationships/slideLayout" Target="../slideLayouts/slideLayout129.xml"/><Relationship Id="rId6" Type="http://schemas.openxmlformats.org/officeDocument/2006/relationships/slideLayout" Target="../slideLayouts/slideLayout130.xml"/><Relationship Id="rId7" Type="http://schemas.openxmlformats.org/officeDocument/2006/relationships/slideLayout" Target="../slideLayouts/slideLayout131.xml"/><Relationship Id="rId8" Type="http://schemas.openxmlformats.org/officeDocument/2006/relationships/slideLayout" Target="../slideLayouts/slideLayout132.xml"/><Relationship Id="rId11" Type="http://schemas.openxmlformats.org/officeDocument/2006/relationships/slideLayout" Target="../slideLayouts/slideLayout135.xml"/><Relationship Id="rId10" Type="http://schemas.openxmlformats.org/officeDocument/2006/relationships/slideLayout" Target="../slideLayouts/slideLayout134.xml"/><Relationship Id="rId13" Type="http://schemas.openxmlformats.org/officeDocument/2006/relationships/slideLayout" Target="../slideLayouts/slideLayout137.xml"/><Relationship Id="rId12" Type="http://schemas.openxmlformats.org/officeDocument/2006/relationships/slideLayout" Target="../slideLayouts/slideLayout136.xml"/><Relationship Id="rId15" Type="http://schemas.openxmlformats.org/officeDocument/2006/relationships/slideLayout" Target="../slideLayouts/slideLayout139.xml"/><Relationship Id="rId14" Type="http://schemas.openxmlformats.org/officeDocument/2006/relationships/slideLayout" Target="../slideLayouts/slideLayout138.xml"/><Relationship Id="rId17" Type="http://schemas.openxmlformats.org/officeDocument/2006/relationships/slideLayout" Target="../slideLayouts/slideLayout141.xml"/><Relationship Id="rId16" Type="http://schemas.openxmlformats.org/officeDocument/2006/relationships/slideLayout" Target="../slideLayouts/slideLayout140.xml"/><Relationship Id="rId19" Type="http://schemas.openxmlformats.org/officeDocument/2006/relationships/slideLayout" Target="../slideLayouts/slideLayout143.xml"/><Relationship Id="rId18" Type="http://schemas.openxmlformats.org/officeDocument/2006/relationships/slideLayout" Target="../slideLayouts/slideLayout14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4" name="Shape 134"/>
        <p:cNvGrpSpPr/>
        <p:nvPr/>
      </p:nvGrpSpPr>
      <p:grpSpPr>
        <a:xfrm>
          <a:off x="0" y="0"/>
          <a:ext cx="0" cy="0"/>
          <a:chOff x="0" y="0"/>
          <a:chExt cx="0" cy="0"/>
        </a:xfrm>
      </p:grpSpPr>
      <p:sp>
        <p:nvSpPr>
          <p:cNvPr id="135" name="Google Shape;135;p33"/>
          <p:cNvSpPr txBox="1"/>
          <p:nvPr/>
        </p:nvSpPr>
        <p:spPr>
          <a:xfrm>
            <a:off x="2" y="4889500"/>
            <a:ext cx="557100" cy="365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 sz="700" u="none" cap="none" strike="noStrike">
                <a:solidFill>
                  <a:schemeClr val="dk1"/>
                </a:solidFill>
                <a:latin typeface="Arial"/>
                <a:ea typeface="Arial"/>
                <a:cs typeface="Arial"/>
                <a:sym typeface="Arial"/>
              </a:rPr>
              <a:t>‹#›</a:t>
            </a:fld>
            <a:endParaRPr b="0" i="0" sz="700" u="none" cap="none" strike="noStrike">
              <a:solidFill>
                <a:schemeClr val="dk1"/>
              </a:solidFill>
              <a:latin typeface="Arial"/>
              <a:ea typeface="Arial"/>
              <a:cs typeface="Arial"/>
              <a:sym typeface="Arial"/>
            </a:endParaRPr>
          </a:p>
        </p:txBody>
      </p:sp>
      <p:sp>
        <p:nvSpPr>
          <p:cNvPr id="136" name="Google Shape;136;p33"/>
          <p:cNvSpPr txBox="1"/>
          <p:nvPr>
            <p:ph type="title"/>
          </p:nvPr>
        </p:nvSpPr>
        <p:spPr>
          <a:xfrm>
            <a:off x="215900" y="206375"/>
            <a:ext cx="8680500" cy="6129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1" i="1" sz="2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1" i="0" sz="3600" u="none" cap="none" strike="noStrike">
                <a:solidFill>
                  <a:srgbClr val="00AB8E"/>
                </a:solidFill>
                <a:latin typeface="Calibri"/>
                <a:ea typeface="Calibri"/>
                <a:cs typeface="Calibri"/>
                <a:sym typeface="Calibri"/>
              </a:defRPr>
            </a:lvl2pPr>
            <a:lvl3pPr lvl="2" marR="0" rtl="0" algn="l">
              <a:spcBef>
                <a:spcPts val="0"/>
              </a:spcBef>
              <a:spcAft>
                <a:spcPts val="0"/>
              </a:spcAft>
              <a:buSzPts val="1400"/>
              <a:buNone/>
              <a:defRPr b="1" i="0" sz="3600" u="none" cap="none" strike="noStrike">
                <a:solidFill>
                  <a:srgbClr val="00AB8E"/>
                </a:solidFill>
                <a:latin typeface="Calibri"/>
                <a:ea typeface="Calibri"/>
                <a:cs typeface="Calibri"/>
                <a:sym typeface="Calibri"/>
              </a:defRPr>
            </a:lvl3pPr>
            <a:lvl4pPr lvl="3" marR="0" rtl="0" algn="l">
              <a:spcBef>
                <a:spcPts val="0"/>
              </a:spcBef>
              <a:spcAft>
                <a:spcPts val="0"/>
              </a:spcAft>
              <a:buSzPts val="1400"/>
              <a:buNone/>
              <a:defRPr b="1" i="0" sz="3600" u="none" cap="none" strike="noStrike">
                <a:solidFill>
                  <a:srgbClr val="00AB8E"/>
                </a:solidFill>
                <a:latin typeface="Calibri"/>
                <a:ea typeface="Calibri"/>
                <a:cs typeface="Calibri"/>
                <a:sym typeface="Calibri"/>
              </a:defRPr>
            </a:lvl4pPr>
            <a:lvl5pPr lvl="4" marR="0" rtl="0" algn="l">
              <a:spcBef>
                <a:spcPts val="0"/>
              </a:spcBef>
              <a:spcAft>
                <a:spcPts val="0"/>
              </a:spcAft>
              <a:buSzPts val="1400"/>
              <a:buNone/>
              <a:defRPr b="1" i="0" sz="3600" u="none" cap="none" strike="noStrike">
                <a:solidFill>
                  <a:srgbClr val="00AB8E"/>
                </a:solidFill>
                <a:latin typeface="Calibri"/>
                <a:ea typeface="Calibri"/>
                <a:cs typeface="Calibri"/>
                <a:sym typeface="Calibri"/>
              </a:defRPr>
            </a:lvl5pPr>
            <a:lvl6pPr lvl="5" marR="0" rtl="0" algn="l">
              <a:spcBef>
                <a:spcPts val="0"/>
              </a:spcBef>
              <a:spcAft>
                <a:spcPts val="0"/>
              </a:spcAft>
              <a:buSzPts val="1400"/>
              <a:buNone/>
              <a:defRPr b="1" i="0" sz="3600" u="none" cap="none" strike="noStrike">
                <a:solidFill>
                  <a:srgbClr val="00AB8E"/>
                </a:solidFill>
                <a:latin typeface="Calibri"/>
                <a:ea typeface="Calibri"/>
                <a:cs typeface="Calibri"/>
                <a:sym typeface="Calibri"/>
              </a:defRPr>
            </a:lvl6pPr>
            <a:lvl7pPr lvl="6" marR="0" rtl="0" algn="l">
              <a:spcBef>
                <a:spcPts val="0"/>
              </a:spcBef>
              <a:spcAft>
                <a:spcPts val="0"/>
              </a:spcAft>
              <a:buSzPts val="1400"/>
              <a:buNone/>
              <a:defRPr b="1" i="0" sz="3600" u="none" cap="none" strike="noStrike">
                <a:solidFill>
                  <a:srgbClr val="00AB8E"/>
                </a:solidFill>
                <a:latin typeface="Calibri"/>
                <a:ea typeface="Calibri"/>
                <a:cs typeface="Calibri"/>
                <a:sym typeface="Calibri"/>
              </a:defRPr>
            </a:lvl7pPr>
            <a:lvl8pPr lvl="7" marR="0" rtl="0" algn="l">
              <a:spcBef>
                <a:spcPts val="0"/>
              </a:spcBef>
              <a:spcAft>
                <a:spcPts val="0"/>
              </a:spcAft>
              <a:buSzPts val="1400"/>
              <a:buNone/>
              <a:defRPr b="1" i="0" sz="3600" u="none" cap="none" strike="noStrike">
                <a:solidFill>
                  <a:srgbClr val="00AB8E"/>
                </a:solidFill>
                <a:latin typeface="Calibri"/>
                <a:ea typeface="Calibri"/>
                <a:cs typeface="Calibri"/>
                <a:sym typeface="Calibri"/>
              </a:defRPr>
            </a:lvl8pPr>
            <a:lvl9pPr lvl="8" marR="0" rtl="0" algn="l">
              <a:spcBef>
                <a:spcPts val="0"/>
              </a:spcBef>
              <a:spcAft>
                <a:spcPts val="0"/>
              </a:spcAft>
              <a:buSzPts val="1400"/>
              <a:buNone/>
              <a:defRPr b="1" i="0" sz="3600" u="none" cap="none" strike="noStrike">
                <a:solidFill>
                  <a:srgbClr val="00AB8E"/>
                </a:solidFill>
                <a:latin typeface="Calibri"/>
                <a:ea typeface="Calibri"/>
                <a:cs typeface="Calibri"/>
                <a:sym typeface="Calibri"/>
              </a:defRPr>
            </a:lvl9pPr>
          </a:lstStyle>
          <a:p/>
        </p:txBody>
      </p:sp>
      <p:sp>
        <p:nvSpPr>
          <p:cNvPr id="137" name="Google Shape;137;p33"/>
          <p:cNvSpPr txBox="1"/>
          <p:nvPr>
            <p:ph idx="1" type="body"/>
          </p:nvPr>
        </p:nvSpPr>
        <p:spPr>
          <a:xfrm>
            <a:off x="215900" y="911225"/>
            <a:ext cx="8686800" cy="3683100"/>
          </a:xfrm>
          <a:prstGeom prst="rect">
            <a:avLst/>
          </a:prstGeom>
          <a:noFill/>
          <a:ln>
            <a:noFill/>
          </a:ln>
        </p:spPr>
        <p:txBody>
          <a:bodyPr anchorCtr="0" anchor="t" bIns="45700" lIns="91425" spcFirstLastPara="1" rIns="91425" wrap="square" tIns="45700">
            <a:noAutofit/>
          </a:bodyPr>
          <a:lstStyle>
            <a:lvl1pPr indent="-342900" lvl="0" marL="457200" marR="0" rtl="0" algn="l">
              <a:spcBef>
                <a:spcPts val="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1pPr>
            <a:lvl2pPr indent="-330200" lvl="1" marL="914400" marR="0" rtl="0" algn="l">
              <a:spcBef>
                <a:spcPts val="12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spcBef>
                <a:spcPts val="1200"/>
              </a:spcBef>
              <a:spcAft>
                <a:spcPts val="0"/>
              </a:spcAft>
              <a:buClr>
                <a:schemeClr val="accent1"/>
              </a:buClr>
              <a:buSzPts val="1400"/>
              <a:buFont typeface="Arial"/>
              <a:buChar char="•"/>
              <a:defRPr b="0" i="0" sz="1400" u="none" cap="none" strike="noStrike">
                <a:solidFill>
                  <a:schemeClr val="dk1"/>
                </a:solidFill>
                <a:latin typeface="Arial"/>
                <a:ea typeface="Arial"/>
                <a:cs typeface="Arial"/>
                <a:sym typeface="Arial"/>
              </a:defRPr>
            </a:lvl3pPr>
            <a:lvl4pPr indent="-304800" lvl="3" marL="1828800" marR="0" rtl="0" algn="l">
              <a:spcBef>
                <a:spcPts val="1200"/>
              </a:spcBef>
              <a:spcAft>
                <a:spcPts val="0"/>
              </a:spcAft>
              <a:buClr>
                <a:schemeClr val="accent1"/>
              </a:buClr>
              <a:buSzPts val="1200"/>
              <a:buFont typeface="Arial"/>
              <a:buChar char="•"/>
              <a:defRPr b="0" i="0" sz="1200" u="none" cap="none" strike="noStrike">
                <a:solidFill>
                  <a:schemeClr val="dk1"/>
                </a:solidFill>
                <a:latin typeface="Arial"/>
                <a:ea typeface="Arial"/>
                <a:cs typeface="Arial"/>
                <a:sym typeface="Arial"/>
              </a:defRPr>
            </a:lvl4pPr>
            <a:lvl5pPr indent="-292100" lvl="4" marL="2286000" marR="0" rtl="0" algn="l">
              <a:spcBef>
                <a:spcPts val="1200"/>
              </a:spcBef>
              <a:spcAft>
                <a:spcPts val="0"/>
              </a:spcAft>
              <a:buClr>
                <a:schemeClr val="accent1"/>
              </a:buClr>
              <a:buSzPts val="1000"/>
              <a:buFont typeface="Arial"/>
              <a:buChar char="•"/>
              <a:defRPr b="0" i="0" sz="1000" u="none" cap="none" strike="noStrike">
                <a:solidFill>
                  <a:schemeClr val="dk1"/>
                </a:solidFill>
                <a:latin typeface="Arial"/>
                <a:ea typeface="Arial"/>
                <a:cs typeface="Arial"/>
                <a:sym typeface="Arial"/>
              </a:defRPr>
            </a:lvl5pPr>
            <a:lvl6pPr indent="-355600" lvl="5" marL="2743200" marR="0" rtl="0" algn="l">
              <a:spcBef>
                <a:spcPts val="12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9pPr>
          </a:lstStyle>
          <a:p/>
        </p:txBody>
      </p:sp>
      <p:pic>
        <p:nvPicPr>
          <p:cNvPr id="138" name="Google Shape;138;p33"/>
          <p:cNvPicPr preferRelativeResize="0"/>
          <p:nvPr/>
        </p:nvPicPr>
        <p:blipFill rotWithShape="1">
          <a:blip r:embed="rId1">
            <a:alphaModFix/>
          </a:blip>
          <a:srcRect b="0" l="0" r="20470" t="-13340"/>
          <a:stretch/>
        </p:blipFill>
        <p:spPr>
          <a:xfrm>
            <a:off x="7266461" y="4867275"/>
            <a:ext cx="1649421" cy="16948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156">
          <p15:clr>
            <a:srgbClr val="F26B43"/>
          </p15:clr>
        </p15:guide>
        <p15:guide id="2" pos="561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6" name="Shape 206"/>
        <p:cNvGrpSpPr/>
        <p:nvPr/>
      </p:nvGrpSpPr>
      <p:grpSpPr>
        <a:xfrm>
          <a:off x="0" y="0"/>
          <a:ext cx="0" cy="0"/>
          <a:chOff x="0" y="0"/>
          <a:chExt cx="0" cy="0"/>
        </a:xfrm>
      </p:grpSpPr>
      <p:pic>
        <p:nvPicPr>
          <p:cNvPr id="207" name="Google Shape;207;p48"/>
          <p:cNvPicPr preferRelativeResize="0"/>
          <p:nvPr/>
        </p:nvPicPr>
        <p:blipFill rotWithShape="1">
          <a:blip r:embed="rId1">
            <a:alphaModFix/>
          </a:blip>
          <a:srcRect b="109" l="0" r="0" t="109"/>
          <a:stretch/>
        </p:blipFill>
        <p:spPr>
          <a:xfrm>
            <a:off x="7566584" y="257624"/>
            <a:ext cx="1226025" cy="111706"/>
          </a:xfrm>
          <a:prstGeom prst="rect">
            <a:avLst/>
          </a:prstGeom>
          <a:noFill/>
          <a:ln>
            <a:noFill/>
          </a:ln>
        </p:spPr>
      </p:pic>
      <p:grpSp>
        <p:nvGrpSpPr>
          <p:cNvPr id="208" name="Google Shape;208;p48"/>
          <p:cNvGrpSpPr/>
          <p:nvPr/>
        </p:nvGrpSpPr>
        <p:grpSpPr>
          <a:xfrm>
            <a:off x="302636" y="2391371"/>
            <a:ext cx="8538728" cy="360758"/>
            <a:chOff x="392963" y="3188495"/>
            <a:chExt cx="11384970" cy="481011"/>
          </a:xfrm>
        </p:grpSpPr>
        <p:grpSp>
          <p:nvGrpSpPr>
            <p:cNvPr id="209" name="Google Shape;209;p48"/>
            <p:cNvGrpSpPr/>
            <p:nvPr/>
          </p:nvGrpSpPr>
          <p:grpSpPr>
            <a:xfrm>
              <a:off x="11712929" y="3188495"/>
              <a:ext cx="65004" cy="481011"/>
              <a:chOff x="11712929" y="3188495"/>
              <a:chExt cx="65004" cy="481011"/>
            </a:xfrm>
          </p:grpSpPr>
          <p:sp>
            <p:nvSpPr>
              <p:cNvPr id="210" name="Google Shape;210;p48"/>
              <p:cNvSpPr/>
              <p:nvPr/>
            </p:nvSpPr>
            <p:spPr>
              <a:xfrm>
                <a:off x="11712929" y="3188495"/>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rgbClr val="D8D8D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11" name="Google Shape;211;p48"/>
              <p:cNvSpPr/>
              <p:nvPr/>
            </p:nvSpPr>
            <p:spPr>
              <a:xfrm>
                <a:off x="11712929" y="3396424"/>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rgbClr val="D8D8D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12" name="Google Shape;212;p48"/>
              <p:cNvSpPr/>
              <p:nvPr/>
            </p:nvSpPr>
            <p:spPr>
              <a:xfrm>
                <a:off x="11712929" y="3604352"/>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rgbClr val="D8D8D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grpSp>
          <p:nvGrpSpPr>
            <p:cNvPr id="213" name="Google Shape;213;p48"/>
            <p:cNvGrpSpPr/>
            <p:nvPr/>
          </p:nvGrpSpPr>
          <p:grpSpPr>
            <a:xfrm>
              <a:off x="392963" y="3188495"/>
              <a:ext cx="65004" cy="481011"/>
              <a:chOff x="11712929" y="3188495"/>
              <a:chExt cx="65004" cy="481011"/>
            </a:xfrm>
          </p:grpSpPr>
          <p:sp>
            <p:nvSpPr>
              <p:cNvPr id="214" name="Google Shape;214;p48"/>
              <p:cNvSpPr/>
              <p:nvPr/>
            </p:nvSpPr>
            <p:spPr>
              <a:xfrm>
                <a:off x="11712929" y="3188495"/>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rgbClr val="D8D8D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15" name="Google Shape;215;p48"/>
              <p:cNvSpPr/>
              <p:nvPr/>
            </p:nvSpPr>
            <p:spPr>
              <a:xfrm>
                <a:off x="11712929" y="3396424"/>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rgbClr val="D8D8D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16" name="Google Shape;216;p48"/>
              <p:cNvSpPr/>
              <p:nvPr/>
            </p:nvSpPr>
            <p:spPr>
              <a:xfrm>
                <a:off x="11712929" y="3604352"/>
                <a:ext cx="65004" cy="65154"/>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rgbClr val="D8D8D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grpSp>
    </p:spTree>
  </p:cSld>
  <p:clrMap accent1="accent1" accent2="accent2" accent3="accent3" accent4="accent4" accent5="accent5" accent6="accent6" bg1="lt1" bg2="dk2" tx1="dk1" tx2="lt2" folHlink="folHlink" hlink="hlink"/>
  <p:sldLayoutIdLst>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 id="2147483726" r:id="rId35"/>
    <p:sldLayoutId id="2147483727" r:id="rId36"/>
    <p:sldLayoutId id="2147483728" r:id="rId37"/>
    <p:sldLayoutId id="2147483729" r:id="rId38"/>
    <p:sldLayoutId id="2147483730" r:id="rId39"/>
    <p:sldLayoutId id="2147483731" r:id="rId40"/>
    <p:sldLayoutId id="2147483732" r:id="rId41"/>
    <p:sldLayoutId id="2147483733" r:id="rId42"/>
    <p:sldLayoutId id="2147483734" r:id="rId43"/>
    <p:sldLayoutId id="2147483735" r:id="rId44"/>
    <p:sldLayoutId id="2147483736" r:id="rId45"/>
    <p:sldLayoutId id="2147483737" r:id="rId46"/>
    <p:sldLayoutId id="2147483738" r:id="rId4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
          <p15:clr>
            <a:srgbClr val="A4A3A4"/>
          </p15:clr>
        </p15:guide>
        <p15:guide id="2" pos="5472">
          <p15:clr>
            <a:srgbClr val="A4A3A4"/>
          </p15:clr>
        </p15:guide>
        <p15:guide id="3" pos="720">
          <p15:clr>
            <a:srgbClr val="A4A3A4"/>
          </p15:clr>
        </p15:guide>
        <p15:guide id="4" pos="1152">
          <p15:clr>
            <a:srgbClr val="A4A3A4"/>
          </p15:clr>
        </p15:guide>
        <p15:guide id="5" pos="1584">
          <p15:clr>
            <a:srgbClr val="A4A3A4"/>
          </p15:clr>
        </p15:guide>
        <p15:guide id="6" pos="5040">
          <p15:clr>
            <a:srgbClr val="A4A3A4"/>
          </p15:clr>
        </p15:guide>
        <p15:guide id="7" pos="4608">
          <p15:clr>
            <a:srgbClr val="A4A3A4"/>
          </p15:clr>
        </p15:guide>
        <p15:guide id="8" pos="4176">
          <p15:clr>
            <a:srgbClr val="A4A3A4"/>
          </p15:clr>
        </p15:guide>
        <p15:guide id="9" pos="504">
          <p15:clr>
            <a:srgbClr val="A4A3A4"/>
          </p15:clr>
        </p15:guide>
        <p15:guide id="10" pos="5256">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93" name="Shape 393"/>
        <p:cNvGrpSpPr/>
        <p:nvPr/>
      </p:nvGrpSpPr>
      <p:grpSpPr>
        <a:xfrm>
          <a:off x="0" y="0"/>
          <a:ext cx="0" cy="0"/>
          <a:chOff x="0" y="0"/>
          <a:chExt cx="0" cy="0"/>
        </a:xfrm>
      </p:grpSpPr>
      <p:sp>
        <p:nvSpPr>
          <p:cNvPr id="394" name="Google Shape;394;p9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395" name="Google Shape;395;p9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396" name="Google Shape;396;p9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 id="2147483762" r:id="rId24"/>
    <p:sldLayoutId id="2147483763" r:id="rId25"/>
    <p:sldLayoutId id="2147483764" r:id="rId26"/>
    <p:sldLayoutId id="2147483765" r:id="rId27"/>
    <p:sldLayoutId id="2147483766" r:id="rId28"/>
    <p:sldLayoutId id="2147483767" r:id="rId29"/>
    <p:sldLayoutId id="2147483768" r:id="rId30"/>
    <p:sldLayoutId id="2147483769" r:id="rId31"/>
    <p:sldLayoutId id="2147483770" r:id="rId32"/>
    <p:sldLayoutId id="2147483771" r:id="rId3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6" name="Shape 506"/>
        <p:cNvGrpSpPr/>
        <p:nvPr/>
      </p:nvGrpSpPr>
      <p:grpSpPr>
        <a:xfrm>
          <a:off x="0" y="0"/>
          <a:ext cx="0" cy="0"/>
          <a:chOff x="0" y="0"/>
          <a:chExt cx="0" cy="0"/>
        </a:xfrm>
      </p:grpSpPr>
      <p:sp>
        <p:nvSpPr>
          <p:cNvPr id="507" name="Google Shape;507;p12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08" name="Google Shape;508;p12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509" name="Google Shape;509;p1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 id="2147483793" r:id="rId22"/>
    <p:sldLayoutId id="2147483794" r:id="rId23"/>
    <p:sldLayoutId id="2147483795" r:id="rId24"/>
    <p:sldLayoutId id="2147483796" r:id="rId25"/>
    <p:sldLayoutId id="2147483797" r:id="rId26"/>
    <p:sldLayoutId id="2147483798" r:id="rId2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6.png"/><Relationship Id="rId4" Type="http://schemas.openxmlformats.org/officeDocument/2006/relationships/image" Target="../media/image70.png"/><Relationship Id="rId5" Type="http://schemas.openxmlformats.org/officeDocument/2006/relationships/image" Target="../media/image57.png"/><Relationship Id="rId6" Type="http://schemas.openxmlformats.org/officeDocument/2006/relationships/image" Target="../media/image3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image" Target="../media/image47.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11.xml"/><Relationship Id="rId3" Type="http://schemas.openxmlformats.org/officeDocument/2006/relationships/image" Target="../media/image53.png"/><Relationship Id="rId4" Type="http://schemas.openxmlformats.org/officeDocument/2006/relationships/hyperlink" Target="http://drive.google.com/file/d/1LcfOdfGapAZlM9sJnp_enIgJ6476XWEx/view" TargetMode="External"/><Relationship Id="rId5" Type="http://schemas.openxmlformats.org/officeDocument/2006/relationships/image" Target="../media/image4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 Id="rId3" Type="http://schemas.openxmlformats.org/officeDocument/2006/relationships/image" Target="../media/image26.png"/><Relationship Id="rId4" Type="http://schemas.openxmlformats.org/officeDocument/2006/relationships/image" Target="../media/image52.png"/><Relationship Id="rId5" Type="http://schemas.openxmlformats.org/officeDocument/2006/relationships/image" Target="../media/image5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3.xml"/><Relationship Id="rId3" Type="http://schemas.openxmlformats.org/officeDocument/2006/relationships/image" Target="../media/image109.png"/><Relationship Id="rId4" Type="http://schemas.openxmlformats.org/officeDocument/2006/relationships/image" Target="../media/image59.png"/><Relationship Id="rId5" Type="http://schemas.openxmlformats.org/officeDocument/2006/relationships/image" Target="../media/image7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4.xml"/><Relationship Id="rId3" Type="http://schemas.openxmlformats.org/officeDocument/2006/relationships/image" Target="../media/image58.png"/><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6.xml"/><Relationship Id="rId3" Type="http://schemas.openxmlformats.org/officeDocument/2006/relationships/image" Target="../media/image61.png"/><Relationship Id="rId4" Type="http://schemas.openxmlformats.org/officeDocument/2006/relationships/image" Target="../media/image68.jpg"/><Relationship Id="rId5" Type="http://schemas.openxmlformats.org/officeDocument/2006/relationships/image" Target="../media/image82.png"/><Relationship Id="rId6"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7.xml"/><Relationship Id="rId3" Type="http://schemas.openxmlformats.org/officeDocument/2006/relationships/image" Target="../media/image60.png"/><Relationship Id="rId4" Type="http://schemas.openxmlformats.org/officeDocument/2006/relationships/image" Target="../media/image63.png"/><Relationship Id="rId9" Type="http://schemas.openxmlformats.org/officeDocument/2006/relationships/image" Target="../media/image69.png"/><Relationship Id="rId5" Type="http://schemas.openxmlformats.org/officeDocument/2006/relationships/image" Target="../media/image62.png"/><Relationship Id="rId6" Type="http://schemas.openxmlformats.org/officeDocument/2006/relationships/image" Target="../media/image79.png"/><Relationship Id="rId7" Type="http://schemas.openxmlformats.org/officeDocument/2006/relationships/image" Target="../media/image75.png"/><Relationship Id="rId8" Type="http://schemas.openxmlformats.org/officeDocument/2006/relationships/image" Target="../media/image7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8.xml"/><Relationship Id="rId3" Type="http://schemas.openxmlformats.org/officeDocument/2006/relationships/image" Target="../media/image62.png"/><Relationship Id="rId4" Type="http://schemas.openxmlformats.org/officeDocument/2006/relationships/image" Target="../media/image78.png"/><Relationship Id="rId5" Type="http://schemas.openxmlformats.org/officeDocument/2006/relationships/image" Target="../media/image60.png"/><Relationship Id="rId6" Type="http://schemas.openxmlformats.org/officeDocument/2006/relationships/image" Target="../media/image76.png"/><Relationship Id="rId7" Type="http://schemas.openxmlformats.org/officeDocument/2006/relationships/image" Target="../media/image81.png"/><Relationship Id="rId8" Type="http://schemas.openxmlformats.org/officeDocument/2006/relationships/image" Target="../media/image6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06.png"/><Relationship Id="rId4" Type="http://schemas.openxmlformats.org/officeDocument/2006/relationships/image" Target="../media/image93.png"/><Relationship Id="rId5" Type="http://schemas.openxmlformats.org/officeDocument/2006/relationships/image" Target="../media/image8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2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0.xml"/><Relationship Id="rId3" Type="http://schemas.openxmlformats.org/officeDocument/2006/relationships/image" Target="../media/image85.png"/><Relationship Id="rId4" Type="http://schemas.openxmlformats.org/officeDocument/2006/relationships/image" Target="../media/image83.png"/><Relationship Id="rId5" Type="http://schemas.openxmlformats.org/officeDocument/2006/relationships/image" Target="../media/image10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1.xml"/><Relationship Id="rId3" Type="http://schemas.openxmlformats.org/officeDocument/2006/relationships/image" Target="../media/image86.png"/><Relationship Id="rId4" Type="http://schemas.openxmlformats.org/officeDocument/2006/relationships/image" Target="../media/image91.png"/><Relationship Id="rId5" Type="http://schemas.openxmlformats.org/officeDocument/2006/relationships/image" Target="../media/image96.png"/><Relationship Id="rId6" Type="http://schemas.openxmlformats.org/officeDocument/2006/relationships/image" Target="../media/image104.png"/><Relationship Id="rId7" Type="http://schemas.openxmlformats.org/officeDocument/2006/relationships/image" Target="../media/image10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8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3.xml"/><Relationship Id="rId3" Type="http://schemas.openxmlformats.org/officeDocument/2006/relationships/image" Target="../media/image92.png"/><Relationship Id="rId4" Type="http://schemas.openxmlformats.org/officeDocument/2006/relationships/image" Target="../media/image90.png"/><Relationship Id="rId5" Type="http://schemas.openxmlformats.org/officeDocument/2006/relationships/image" Target="../media/image95.png"/><Relationship Id="rId6" Type="http://schemas.openxmlformats.org/officeDocument/2006/relationships/image" Target="../media/image94.png"/><Relationship Id="rId7" Type="http://schemas.openxmlformats.org/officeDocument/2006/relationships/image" Target="../media/image9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26.png"/><Relationship Id="rId4" Type="http://schemas.openxmlformats.org/officeDocument/2006/relationships/image" Target="../media/image10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5.xml"/><Relationship Id="rId3" Type="http://schemas.openxmlformats.org/officeDocument/2006/relationships/image" Target="../media/image112.png"/><Relationship Id="rId4" Type="http://schemas.openxmlformats.org/officeDocument/2006/relationships/image" Target="../media/image97.png"/><Relationship Id="rId9" Type="http://schemas.openxmlformats.org/officeDocument/2006/relationships/image" Target="../media/image30.png"/><Relationship Id="rId5" Type="http://schemas.openxmlformats.org/officeDocument/2006/relationships/image" Target="../media/image101.png"/><Relationship Id="rId6" Type="http://schemas.openxmlformats.org/officeDocument/2006/relationships/image" Target="../media/image100.png"/><Relationship Id="rId7" Type="http://schemas.openxmlformats.org/officeDocument/2006/relationships/image" Target="../media/image105.png"/><Relationship Id="rId8" Type="http://schemas.openxmlformats.org/officeDocument/2006/relationships/image" Target="../media/image1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7.xml"/><Relationship Id="rId3" Type="http://schemas.openxmlformats.org/officeDocument/2006/relationships/image" Target="../media/image60.png"/><Relationship Id="rId4" Type="http://schemas.openxmlformats.org/officeDocument/2006/relationships/image" Target="../media/image62.png"/><Relationship Id="rId5" Type="http://schemas.openxmlformats.org/officeDocument/2006/relationships/image" Target="../media/image110.jpg"/><Relationship Id="rId6" Type="http://schemas.openxmlformats.org/officeDocument/2006/relationships/image" Target="../media/image75.png"/><Relationship Id="rId7" Type="http://schemas.openxmlformats.org/officeDocument/2006/relationships/image" Target="../media/image7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26.png"/><Relationship Id="rId4" Type="http://schemas.openxmlformats.org/officeDocument/2006/relationships/image" Target="../media/image64.jpg"/><Relationship Id="rId9" Type="http://schemas.openxmlformats.org/officeDocument/2006/relationships/image" Target="../media/image40.png"/><Relationship Id="rId5" Type="http://schemas.openxmlformats.org/officeDocument/2006/relationships/image" Target="../media/image34.png"/><Relationship Id="rId6" Type="http://schemas.openxmlformats.org/officeDocument/2006/relationships/image" Target="../media/image33.png"/><Relationship Id="rId7" Type="http://schemas.openxmlformats.org/officeDocument/2006/relationships/image" Target="../media/image35.png"/><Relationship Id="rId8" Type="http://schemas.openxmlformats.org/officeDocument/2006/relationships/image" Target="../media/image36.png"/><Relationship Id="rId10"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26.png"/><Relationship Id="rId4" Type="http://schemas.openxmlformats.org/officeDocument/2006/relationships/image" Target="../media/image42.png"/><Relationship Id="rId5"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xml"/><Relationship Id="rId3" Type="http://schemas.openxmlformats.org/officeDocument/2006/relationships/image" Target="../media/image50.png"/><Relationship Id="rId4" Type="http://schemas.openxmlformats.org/officeDocument/2006/relationships/image" Target="../media/image46.png"/><Relationship Id="rId5" Type="http://schemas.openxmlformats.org/officeDocument/2006/relationships/image" Target="../media/image43.png"/><Relationship Id="rId6" Type="http://schemas.openxmlformats.org/officeDocument/2006/relationships/image" Target="../media/image4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6.xml"/><Relationship Id="rId3" Type="http://schemas.openxmlformats.org/officeDocument/2006/relationships/image" Target="../media/image5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8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96" name="Shape 596"/>
        <p:cNvGrpSpPr/>
        <p:nvPr/>
      </p:nvGrpSpPr>
      <p:grpSpPr>
        <a:xfrm>
          <a:off x="0" y="0"/>
          <a:ext cx="0" cy="0"/>
          <a:chOff x="0" y="0"/>
          <a:chExt cx="0" cy="0"/>
        </a:xfrm>
      </p:grpSpPr>
      <p:pic>
        <p:nvPicPr>
          <p:cNvPr id="597" name="Google Shape;597;p157"/>
          <p:cNvPicPr preferRelativeResize="0"/>
          <p:nvPr/>
        </p:nvPicPr>
        <p:blipFill rotWithShape="1">
          <a:blip r:embed="rId4">
            <a:alphaModFix amt="12000"/>
          </a:blip>
          <a:srcRect b="0" l="56970" r="0" t="34980"/>
          <a:stretch/>
        </p:blipFill>
        <p:spPr>
          <a:xfrm>
            <a:off x="6464450" y="1955475"/>
            <a:ext cx="2755748" cy="2775424"/>
          </a:xfrm>
          <a:prstGeom prst="rect">
            <a:avLst/>
          </a:prstGeom>
          <a:noFill/>
          <a:ln>
            <a:noFill/>
          </a:ln>
        </p:spPr>
      </p:pic>
      <p:pic>
        <p:nvPicPr>
          <p:cNvPr id="598" name="Google Shape;598;p157"/>
          <p:cNvPicPr preferRelativeResize="0"/>
          <p:nvPr/>
        </p:nvPicPr>
        <p:blipFill rotWithShape="1">
          <a:blip r:embed="rId5">
            <a:alphaModFix amt="12000"/>
          </a:blip>
          <a:srcRect b="0" l="0" r="25194" t="0"/>
          <a:stretch/>
        </p:blipFill>
        <p:spPr>
          <a:xfrm rot="247363">
            <a:off x="-2662452" y="-1053171"/>
            <a:ext cx="5772705" cy="5143495"/>
          </a:xfrm>
          <a:prstGeom prst="rect">
            <a:avLst/>
          </a:prstGeom>
          <a:noFill/>
          <a:ln>
            <a:noFill/>
          </a:ln>
        </p:spPr>
      </p:pic>
      <p:sp>
        <p:nvSpPr>
          <p:cNvPr id="599" name="Google Shape;599;p157"/>
          <p:cNvSpPr/>
          <p:nvPr/>
        </p:nvSpPr>
        <p:spPr>
          <a:xfrm>
            <a:off x="-475" y="-150"/>
            <a:ext cx="9144000" cy="5143500"/>
          </a:xfrm>
          <a:prstGeom prst="rect">
            <a:avLst/>
          </a:prstGeom>
          <a:solidFill>
            <a:srgbClr val="FFFFFF">
              <a:alpha val="41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157"/>
          <p:cNvSpPr/>
          <p:nvPr/>
        </p:nvSpPr>
        <p:spPr>
          <a:xfrm>
            <a:off x="1658333" y="4262370"/>
            <a:ext cx="195887" cy="196300"/>
          </a:xfrm>
          <a:custGeom>
            <a:rect b="b" l="l" r="r" t="t"/>
            <a:pathLst>
              <a:path extrusionOk="0" h="940" w="940">
                <a:moveTo>
                  <a:pt x="470" y="940"/>
                </a:moveTo>
                <a:cubicBezTo>
                  <a:pt x="211" y="940"/>
                  <a:pt x="0" y="729"/>
                  <a:pt x="0" y="470"/>
                </a:cubicBezTo>
                <a:cubicBezTo>
                  <a:pt x="0" y="211"/>
                  <a:pt x="211" y="0"/>
                  <a:pt x="470" y="0"/>
                </a:cubicBezTo>
                <a:cubicBezTo>
                  <a:pt x="729" y="0"/>
                  <a:pt x="940" y="211"/>
                  <a:pt x="940" y="470"/>
                </a:cubicBezTo>
                <a:cubicBezTo>
                  <a:pt x="940" y="729"/>
                  <a:pt x="729" y="940"/>
                  <a:pt x="470" y="940"/>
                </a:cubicBezTo>
                <a:close/>
                <a:moveTo>
                  <a:pt x="470" y="48"/>
                </a:moveTo>
                <a:cubicBezTo>
                  <a:pt x="237" y="48"/>
                  <a:pt x="48" y="237"/>
                  <a:pt x="48" y="470"/>
                </a:cubicBezTo>
                <a:cubicBezTo>
                  <a:pt x="48" y="703"/>
                  <a:pt x="237" y="892"/>
                  <a:pt x="470" y="892"/>
                </a:cubicBezTo>
                <a:cubicBezTo>
                  <a:pt x="703" y="892"/>
                  <a:pt x="892" y="703"/>
                  <a:pt x="892" y="470"/>
                </a:cubicBezTo>
                <a:cubicBezTo>
                  <a:pt x="892" y="237"/>
                  <a:pt x="703" y="48"/>
                  <a:pt x="470" y="48"/>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601" name="Google Shape;601;p157"/>
          <p:cNvSpPr/>
          <p:nvPr/>
        </p:nvSpPr>
        <p:spPr>
          <a:xfrm rot="-3600007">
            <a:off x="6677256" y="1026040"/>
            <a:ext cx="372870" cy="325795"/>
          </a:xfrm>
          <a:custGeom>
            <a:rect b="b" l="l" r="r" t="t"/>
            <a:pathLst>
              <a:path extrusionOk="0" h="952" w="1092">
                <a:moveTo>
                  <a:pt x="1068" y="952"/>
                </a:moveTo>
                <a:cubicBezTo>
                  <a:pt x="1068" y="952"/>
                  <a:pt x="1068" y="952"/>
                  <a:pt x="1068" y="952"/>
                </a:cubicBezTo>
                <a:cubicBezTo>
                  <a:pt x="25" y="952"/>
                  <a:pt x="25" y="952"/>
                  <a:pt x="25" y="952"/>
                </a:cubicBezTo>
                <a:cubicBezTo>
                  <a:pt x="16" y="952"/>
                  <a:pt x="8" y="947"/>
                  <a:pt x="4" y="940"/>
                </a:cubicBezTo>
                <a:cubicBezTo>
                  <a:pt x="0" y="932"/>
                  <a:pt x="0" y="923"/>
                  <a:pt x="4" y="916"/>
                </a:cubicBezTo>
                <a:cubicBezTo>
                  <a:pt x="526" y="12"/>
                  <a:pt x="526" y="12"/>
                  <a:pt x="526" y="12"/>
                </a:cubicBezTo>
                <a:cubicBezTo>
                  <a:pt x="530" y="5"/>
                  <a:pt x="538" y="0"/>
                  <a:pt x="547" y="0"/>
                </a:cubicBezTo>
                <a:cubicBezTo>
                  <a:pt x="555" y="0"/>
                  <a:pt x="563" y="5"/>
                  <a:pt x="567" y="12"/>
                </a:cubicBezTo>
                <a:cubicBezTo>
                  <a:pt x="1088" y="914"/>
                  <a:pt x="1088" y="914"/>
                  <a:pt x="1088" y="914"/>
                </a:cubicBezTo>
                <a:cubicBezTo>
                  <a:pt x="1091" y="918"/>
                  <a:pt x="1092" y="923"/>
                  <a:pt x="1092" y="928"/>
                </a:cubicBezTo>
                <a:cubicBezTo>
                  <a:pt x="1092" y="941"/>
                  <a:pt x="1082" y="952"/>
                  <a:pt x="1068" y="952"/>
                </a:cubicBezTo>
                <a:close/>
                <a:moveTo>
                  <a:pt x="66" y="904"/>
                </a:moveTo>
                <a:cubicBezTo>
                  <a:pt x="1027" y="904"/>
                  <a:pt x="1027" y="904"/>
                  <a:pt x="1027" y="904"/>
                </a:cubicBezTo>
                <a:cubicBezTo>
                  <a:pt x="547" y="72"/>
                  <a:pt x="547" y="72"/>
                  <a:pt x="547" y="72"/>
                </a:cubicBezTo>
                <a:lnTo>
                  <a:pt x="66" y="904"/>
                </a:lnTo>
                <a:close/>
              </a:path>
            </a:pathLst>
          </a:custGeom>
          <a:solidFill>
            <a:schemeClr val="accent1"/>
          </a:solidFill>
          <a:ln cap="flat" cmpd="sng" w="19050">
            <a:solidFill>
              <a:schemeClr val="accent4"/>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602" name="Google Shape;602;p157"/>
          <p:cNvSpPr/>
          <p:nvPr/>
        </p:nvSpPr>
        <p:spPr>
          <a:xfrm>
            <a:off x="2849131" y="518543"/>
            <a:ext cx="87212" cy="87413"/>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accent3"/>
          </a:solidFill>
          <a:ln>
            <a:noFill/>
          </a:ln>
          <a:effectLst>
            <a:outerShdw blurRad="406400" rotWithShape="0" algn="t" dir="5400000" dist="38100">
              <a:schemeClr val="accent3">
                <a:alpha val="69800"/>
              </a:schemeClr>
            </a:outerShdw>
          </a:effectLst>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id="603" name="Google Shape;603;p157"/>
          <p:cNvPicPr preferRelativeResize="0"/>
          <p:nvPr/>
        </p:nvPicPr>
        <p:blipFill>
          <a:blip r:embed="rId6">
            <a:alphaModFix/>
          </a:blip>
          <a:stretch>
            <a:fillRect/>
          </a:stretch>
        </p:blipFill>
        <p:spPr>
          <a:xfrm>
            <a:off x="2456826" y="1877035"/>
            <a:ext cx="4230351" cy="1215775"/>
          </a:xfrm>
          <a:prstGeom prst="rect">
            <a:avLst/>
          </a:prstGeom>
          <a:noFill/>
          <a:ln>
            <a:noFill/>
          </a:ln>
        </p:spPr>
      </p:pic>
      <p:sp>
        <p:nvSpPr>
          <p:cNvPr id="604" name="Google Shape;604;p157"/>
          <p:cNvSpPr/>
          <p:nvPr/>
        </p:nvSpPr>
        <p:spPr>
          <a:xfrm>
            <a:off x="1368875" y="3493350"/>
            <a:ext cx="6405300" cy="261600"/>
          </a:xfrm>
          <a:prstGeom prst="roundRect">
            <a:avLst>
              <a:gd fmla="val 50000" name="adj"/>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100">
              <a:solidFill>
                <a:schemeClr val="lt1"/>
              </a:solidFill>
              <a:latin typeface="Fredoka One"/>
              <a:ea typeface="Fredoka One"/>
              <a:cs typeface="Fredoka One"/>
              <a:sym typeface="Fredoka One"/>
            </a:endParaRPr>
          </a:p>
        </p:txBody>
      </p:sp>
      <p:sp>
        <p:nvSpPr>
          <p:cNvPr id="605" name="Google Shape;605;p157"/>
          <p:cNvSpPr txBox="1"/>
          <p:nvPr/>
        </p:nvSpPr>
        <p:spPr>
          <a:xfrm>
            <a:off x="30650" y="3493350"/>
            <a:ext cx="9113100" cy="5001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Clr>
                <a:schemeClr val="dk1"/>
              </a:buClr>
              <a:buSzPts val="1100"/>
              <a:buFont typeface="Arial"/>
              <a:buNone/>
            </a:pPr>
            <a:r>
              <a:rPr lang="en" sz="1200">
                <a:solidFill>
                  <a:schemeClr val="lt1"/>
                </a:solidFill>
                <a:latin typeface="Open Sans"/>
                <a:ea typeface="Open Sans"/>
                <a:cs typeface="Open Sans"/>
                <a:sym typeface="Open Sans"/>
              </a:rPr>
              <a:t>On a mission to get kids moving!  </a:t>
            </a:r>
            <a:endParaRPr sz="1200">
              <a:solidFill>
                <a:schemeClr val="lt1"/>
              </a:solidFill>
              <a:latin typeface="Open Sans"/>
              <a:ea typeface="Open Sans"/>
              <a:cs typeface="Open Sans"/>
              <a:sym typeface="Open Sans"/>
            </a:endParaRPr>
          </a:p>
          <a:p>
            <a:pPr indent="0" lvl="0" marL="0" marR="0" rtl="0" algn="ctr">
              <a:spcBef>
                <a:spcPts val="0"/>
              </a:spcBef>
              <a:spcAft>
                <a:spcPts val="0"/>
              </a:spcAft>
              <a:buClr>
                <a:schemeClr val="dk1"/>
              </a:buClr>
              <a:buSzPts val="1100"/>
              <a:buFont typeface="Arial"/>
              <a:buNone/>
            </a:pPr>
            <a:r>
              <a:t/>
            </a:r>
            <a:endParaRPr sz="800">
              <a:solidFill>
                <a:schemeClr val="lt1"/>
              </a:solidFill>
              <a:latin typeface="Fredoka One"/>
              <a:ea typeface="Fredoka One"/>
              <a:cs typeface="Fredoka One"/>
              <a:sym typeface="Fredoka One"/>
            </a:endParaRPr>
          </a:p>
          <a:p>
            <a:pPr indent="0" lvl="0" marL="0" marR="0" rtl="0" algn="ctr">
              <a:spcBef>
                <a:spcPts val="0"/>
              </a:spcBef>
              <a:spcAft>
                <a:spcPts val="0"/>
              </a:spcAft>
              <a:buNone/>
            </a:pPr>
            <a:r>
              <a:t/>
            </a:r>
            <a:endParaRPr sz="800">
              <a:solidFill>
                <a:schemeClr val="lt1"/>
              </a:solidFill>
              <a:latin typeface="Fredoka One"/>
              <a:ea typeface="Fredoka One"/>
              <a:cs typeface="Fredoka One"/>
              <a:sym typeface="Fredoka One"/>
            </a:endParaRPr>
          </a:p>
        </p:txBody>
      </p:sp>
      <p:sp>
        <p:nvSpPr>
          <p:cNvPr id="606" name="Google Shape;606;p157"/>
          <p:cNvSpPr/>
          <p:nvPr/>
        </p:nvSpPr>
        <p:spPr>
          <a:xfrm>
            <a:off x="7450475" y="169750"/>
            <a:ext cx="1397400" cy="261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00"/>
                                        </p:tgtEl>
                                        <p:attrNameLst>
                                          <p:attrName>style.visibility</p:attrName>
                                        </p:attrNameLst>
                                      </p:cBhvr>
                                      <p:to>
                                        <p:strVal val="visible"/>
                                      </p:to>
                                    </p:set>
                                    <p:animEffect filter="fade" transition="in">
                                      <p:cBhvr>
                                        <p:cTn dur="1000"/>
                                        <p:tgtEl>
                                          <p:spTgt spid="600"/>
                                        </p:tgtEl>
                                      </p:cBhvr>
                                    </p:animEffect>
                                  </p:childTnLst>
                                </p:cTn>
                              </p:par>
                              <p:par>
                                <p:cTn fill="hold" nodeType="withEffect" presetClass="entr" presetID="10" presetSubtype="0">
                                  <p:stCondLst>
                                    <p:cond delay="0"/>
                                  </p:stCondLst>
                                  <p:childTnLst>
                                    <p:set>
                                      <p:cBhvr>
                                        <p:cTn dur="1" fill="hold">
                                          <p:stCondLst>
                                            <p:cond delay="0"/>
                                          </p:stCondLst>
                                        </p:cTn>
                                        <p:tgtEl>
                                          <p:spTgt spid="601"/>
                                        </p:tgtEl>
                                        <p:attrNameLst>
                                          <p:attrName>style.visibility</p:attrName>
                                        </p:attrNameLst>
                                      </p:cBhvr>
                                      <p:to>
                                        <p:strVal val="visible"/>
                                      </p:to>
                                    </p:set>
                                    <p:animEffect filter="fade" transition="in">
                                      <p:cBhvr>
                                        <p:cTn dur="1000"/>
                                        <p:tgtEl>
                                          <p:spTgt spid="601"/>
                                        </p:tgtEl>
                                      </p:cBhvr>
                                    </p:animEffect>
                                  </p:childTnLst>
                                </p:cTn>
                              </p:par>
                              <p:par>
                                <p:cTn fill="hold" nodeType="withEffect" presetClass="entr" presetID="10" presetSubtype="0">
                                  <p:stCondLst>
                                    <p:cond delay="0"/>
                                  </p:stCondLst>
                                  <p:childTnLst>
                                    <p:set>
                                      <p:cBhvr>
                                        <p:cTn dur="1" fill="hold">
                                          <p:stCondLst>
                                            <p:cond delay="0"/>
                                          </p:stCondLst>
                                        </p:cTn>
                                        <p:tgtEl>
                                          <p:spTgt spid="602"/>
                                        </p:tgtEl>
                                        <p:attrNameLst>
                                          <p:attrName>style.visibility</p:attrName>
                                        </p:attrNameLst>
                                      </p:cBhvr>
                                      <p:to>
                                        <p:strVal val="visible"/>
                                      </p:to>
                                    </p:set>
                                    <p:animEffect filter="fade" transition="in">
                                      <p:cBhvr>
                                        <p:cTn dur="1000"/>
                                        <p:tgtEl>
                                          <p:spTgt spid="6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pic>
        <p:nvPicPr>
          <p:cNvPr id="753" name="Google Shape;753;p166"/>
          <p:cNvPicPr preferRelativeResize="0"/>
          <p:nvPr/>
        </p:nvPicPr>
        <p:blipFill rotWithShape="1">
          <a:blip r:embed="rId3">
            <a:alphaModFix/>
          </a:blip>
          <a:srcRect b="0" l="0" r="0" t="0"/>
          <a:stretch/>
        </p:blipFill>
        <p:spPr>
          <a:xfrm>
            <a:off x="3728291" y="793856"/>
            <a:ext cx="7175804" cy="3707655"/>
          </a:xfrm>
          <a:prstGeom prst="rect">
            <a:avLst/>
          </a:prstGeom>
          <a:noFill/>
          <a:ln>
            <a:noFill/>
          </a:ln>
          <a:effectLst>
            <a:outerShdw blurRad="711200" sx="78000" rotWithShape="0" algn="t" dir="5400000" dist="1003300" sy="78000">
              <a:srgbClr val="000000">
                <a:alpha val="25880"/>
              </a:srgbClr>
            </a:outerShdw>
          </a:effectLst>
        </p:spPr>
      </p:pic>
      <p:sp>
        <p:nvSpPr>
          <p:cNvPr id="754" name="Google Shape;754;p166"/>
          <p:cNvSpPr/>
          <p:nvPr/>
        </p:nvSpPr>
        <p:spPr>
          <a:xfrm>
            <a:off x="846943" y="1513395"/>
            <a:ext cx="2243400" cy="7617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accent1"/>
                </a:solidFill>
                <a:latin typeface="Fredoka One"/>
                <a:ea typeface="Fredoka One"/>
                <a:cs typeface="Fredoka One"/>
                <a:sym typeface="Fredoka One"/>
              </a:rPr>
              <a:t>Cloud-based</a:t>
            </a:r>
            <a:endParaRPr sz="2400">
              <a:solidFill>
                <a:schemeClr val="accent1"/>
              </a:solidFill>
              <a:latin typeface="Fredoka One"/>
              <a:ea typeface="Fredoka One"/>
              <a:cs typeface="Fredoka One"/>
              <a:sym typeface="Fredoka One"/>
            </a:endParaRPr>
          </a:p>
          <a:p>
            <a:pPr indent="0" lvl="0" marL="0" marR="0" rtl="0" algn="l">
              <a:spcBef>
                <a:spcPts val="0"/>
              </a:spcBef>
              <a:spcAft>
                <a:spcPts val="0"/>
              </a:spcAft>
              <a:buNone/>
            </a:pPr>
            <a:r>
              <a:rPr lang="en" sz="2400">
                <a:solidFill>
                  <a:schemeClr val="accent1"/>
                </a:solidFill>
                <a:latin typeface="Fredoka One"/>
                <a:ea typeface="Fredoka One"/>
                <a:cs typeface="Fredoka One"/>
                <a:sym typeface="Fredoka One"/>
              </a:rPr>
              <a:t>Platform </a:t>
            </a:r>
            <a:endParaRPr sz="2400"/>
          </a:p>
        </p:txBody>
      </p:sp>
      <p:sp>
        <p:nvSpPr>
          <p:cNvPr id="755" name="Google Shape;755;p166"/>
          <p:cNvSpPr/>
          <p:nvPr/>
        </p:nvSpPr>
        <p:spPr>
          <a:xfrm>
            <a:off x="846953" y="1282550"/>
            <a:ext cx="2243400" cy="2310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100">
                <a:solidFill>
                  <a:srgbClr val="595959"/>
                </a:solidFill>
                <a:latin typeface="Open Sans Light"/>
                <a:ea typeface="Open Sans Light"/>
                <a:cs typeface="Open Sans Light"/>
                <a:sym typeface="Open Sans Light"/>
              </a:rPr>
              <a:t>Marathon Kids Connect</a:t>
            </a:r>
            <a:endParaRPr sz="1100">
              <a:solidFill>
                <a:srgbClr val="595959"/>
              </a:solidFill>
              <a:latin typeface="Open Sans Light"/>
              <a:ea typeface="Open Sans Light"/>
              <a:cs typeface="Open Sans Light"/>
              <a:sym typeface="Open Sans Light"/>
            </a:endParaRPr>
          </a:p>
        </p:txBody>
      </p:sp>
      <p:sp>
        <p:nvSpPr>
          <p:cNvPr id="756" name="Google Shape;756;p166"/>
          <p:cNvSpPr/>
          <p:nvPr/>
        </p:nvSpPr>
        <p:spPr>
          <a:xfrm>
            <a:off x="846950" y="2505350"/>
            <a:ext cx="2851200" cy="866700"/>
          </a:xfrm>
          <a:prstGeom prst="rect">
            <a:avLst/>
          </a:prstGeom>
          <a:noFill/>
          <a:ln>
            <a:noFill/>
          </a:ln>
        </p:spPr>
        <p:txBody>
          <a:bodyPr anchorCtr="0" anchor="t" bIns="34275" lIns="68575" spcFirstLastPara="1" rIns="68575" wrap="square" tIns="34275">
            <a:noAutofit/>
          </a:bodyPr>
          <a:lstStyle/>
          <a:p>
            <a:pPr indent="0" lvl="0" marL="0" marR="0" rtl="0" algn="l">
              <a:lnSpc>
                <a:spcPct val="130000"/>
              </a:lnSpc>
              <a:spcBef>
                <a:spcPts val="0"/>
              </a:spcBef>
              <a:spcAft>
                <a:spcPts val="0"/>
              </a:spcAft>
              <a:buNone/>
            </a:pPr>
            <a:r>
              <a:rPr lang="en" sz="1200">
                <a:solidFill>
                  <a:srgbClr val="666666"/>
                </a:solidFill>
                <a:latin typeface="Open Sans Light"/>
                <a:ea typeface="Open Sans Light"/>
                <a:cs typeface="Open Sans Light"/>
                <a:sym typeface="Open Sans Light"/>
              </a:rPr>
              <a:t>The real-time digital platform equips you to manage your program and monitor achievements all season long</a:t>
            </a:r>
            <a:endParaRPr sz="1200">
              <a:solidFill>
                <a:schemeClr val="dk1"/>
              </a:solidFill>
              <a:latin typeface="Open Sans Light"/>
              <a:ea typeface="Open Sans Light"/>
              <a:cs typeface="Open Sans Light"/>
              <a:sym typeface="Open Sans Light"/>
            </a:endParaRPr>
          </a:p>
        </p:txBody>
      </p:sp>
      <p:pic>
        <p:nvPicPr>
          <p:cNvPr id="757" name="Google Shape;757;p166"/>
          <p:cNvPicPr preferRelativeResize="0"/>
          <p:nvPr>
            <p:ph idx="2" type="pic"/>
          </p:nvPr>
        </p:nvPicPr>
        <p:blipFill rotWithShape="1">
          <a:blip r:embed="rId4">
            <a:alphaModFix/>
          </a:blip>
          <a:srcRect b="0" l="0" r="8517" t="0"/>
          <a:stretch/>
        </p:blipFill>
        <p:spPr>
          <a:xfrm>
            <a:off x="4712081" y="1018058"/>
            <a:ext cx="5206241" cy="3078811"/>
          </a:xfrm>
          <a:prstGeom prst="rect">
            <a:avLst/>
          </a:prstGeom>
          <a:noFill/>
          <a:ln>
            <a:noFill/>
          </a:ln>
        </p:spPr>
      </p:pic>
    </p:spTree>
  </p:cSld>
  <p:clrMapOvr>
    <a:masterClrMapping/>
  </p:clrMapOvr>
  <mc:AlternateContent>
    <mc:Choice Requires="p14">
      <p:transition spd="slow" p14:dur="13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753"/>
                                        </p:tgtEl>
                                        <p:attrNameLst>
                                          <p:attrName>style.visibility</p:attrName>
                                        </p:attrNameLst>
                                      </p:cBhvr>
                                      <p:to>
                                        <p:strVal val="visible"/>
                                      </p:to>
                                    </p:set>
                                    <p:anim calcmode="lin" valueType="num">
                                      <p:cBhvr additive="base">
                                        <p:cTn dur="750"/>
                                        <p:tgtEl>
                                          <p:spTgt spid="753"/>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250"/>
                                  </p:stCondLst>
                                  <p:childTnLst>
                                    <p:set>
                                      <p:cBhvr>
                                        <p:cTn dur="1" fill="hold">
                                          <p:stCondLst>
                                            <p:cond delay="0"/>
                                          </p:stCondLst>
                                        </p:cTn>
                                        <p:tgtEl>
                                          <p:spTgt spid="755"/>
                                        </p:tgtEl>
                                        <p:attrNameLst>
                                          <p:attrName>style.visibility</p:attrName>
                                        </p:attrNameLst>
                                      </p:cBhvr>
                                      <p:to>
                                        <p:strVal val="visible"/>
                                      </p:to>
                                    </p:set>
                                    <p:animEffect filter="fade" transition="in">
                                      <p:cBhvr>
                                        <p:cTn dur="1000"/>
                                        <p:tgtEl>
                                          <p:spTgt spid="755"/>
                                        </p:tgtEl>
                                      </p:cBhvr>
                                    </p:animEffect>
                                  </p:childTnLst>
                                </p:cTn>
                              </p:par>
                              <p:par>
                                <p:cTn fill="hold" nodeType="withEffect" presetClass="entr" presetID="10" presetSubtype="0">
                                  <p:stCondLst>
                                    <p:cond delay="500"/>
                                  </p:stCondLst>
                                  <p:childTnLst>
                                    <p:set>
                                      <p:cBhvr>
                                        <p:cTn dur="1" fill="hold">
                                          <p:stCondLst>
                                            <p:cond delay="0"/>
                                          </p:stCondLst>
                                        </p:cTn>
                                        <p:tgtEl>
                                          <p:spTgt spid="756"/>
                                        </p:tgtEl>
                                        <p:attrNameLst>
                                          <p:attrName>style.visibility</p:attrName>
                                        </p:attrNameLst>
                                      </p:cBhvr>
                                      <p:to>
                                        <p:strVal val="visible"/>
                                      </p:to>
                                    </p:set>
                                    <p:animEffect filter="fade" transition="in">
                                      <p:cBhvr>
                                        <p:cTn dur="500"/>
                                        <p:tgtEl>
                                          <p:spTgt spid="756"/>
                                        </p:tgtEl>
                                      </p:cBhvr>
                                    </p:animEffect>
                                  </p:childTnLst>
                                </p:cTn>
                              </p:par>
                              <p:par>
                                <p:cTn fill="hold" nodeType="withEffect" presetClass="entr" presetID="10" presetSubtype="0">
                                  <p:stCondLst>
                                    <p:cond delay="0"/>
                                  </p:stCondLst>
                                  <p:childTnLst>
                                    <p:set>
                                      <p:cBhvr>
                                        <p:cTn dur="1" fill="hold">
                                          <p:stCondLst>
                                            <p:cond delay="0"/>
                                          </p:stCondLst>
                                        </p:cTn>
                                        <p:tgtEl>
                                          <p:spTgt spid="754"/>
                                        </p:tgtEl>
                                        <p:attrNameLst>
                                          <p:attrName>style.visibility</p:attrName>
                                        </p:attrNameLst>
                                      </p:cBhvr>
                                      <p:to>
                                        <p:strVal val="visible"/>
                                      </p:to>
                                    </p:set>
                                    <p:animEffect filter="fade" transition="in">
                                      <p:cBhvr>
                                        <p:cTn dur="750"/>
                                        <p:tgtEl>
                                          <p:spTgt spid="7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167"/>
          <p:cNvSpPr/>
          <p:nvPr/>
        </p:nvSpPr>
        <p:spPr>
          <a:xfrm>
            <a:off x="800100" y="1513395"/>
            <a:ext cx="2243400" cy="7617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accent1"/>
                </a:solidFill>
                <a:latin typeface="Fredoka One"/>
                <a:ea typeface="Fredoka One"/>
                <a:cs typeface="Fredoka One"/>
                <a:sym typeface="Fredoka One"/>
              </a:rPr>
              <a:t>Scanning App</a:t>
            </a:r>
            <a:endParaRPr sz="2400"/>
          </a:p>
        </p:txBody>
      </p:sp>
      <p:sp>
        <p:nvSpPr>
          <p:cNvPr id="763" name="Google Shape;763;p167"/>
          <p:cNvSpPr/>
          <p:nvPr/>
        </p:nvSpPr>
        <p:spPr>
          <a:xfrm>
            <a:off x="800100" y="1282550"/>
            <a:ext cx="1935000" cy="2310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100">
                <a:solidFill>
                  <a:srgbClr val="595959"/>
                </a:solidFill>
                <a:latin typeface="Open Sans Light"/>
                <a:ea typeface="Open Sans Light"/>
                <a:cs typeface="Open Sans Light"/>
                <a:sym typeface="Open Sans Light"/>
              </a:rPr>
              <a:t>Marathon Kids Connect</a:t>
            </a:r>
            <a:endParaRPr sz="1100">
              <a:solidFill>
                <a:srgbClr val="595959"/>
              </a:solidFill>
              <a:latin typeface="Open Sans Light"/>
              <a:ea typeface="Open Sans Light"/>
              <a:cs typeface="Open Sans Light"/>
              <a:sym typeface="Open Sans Light"/>
            </a:endParaRPr>
          </a:p>
        </p:txBody>
      </p:sp>
      <p:sp>
        <p:nvSpPr>
          <p:cNvPr id="764" name="Google Shape;764;p167"/>
          <p:cNvSpPr/>
          <p:nvPr/>
        </p:nvSpPr>
        <p:spPr>
          <a:xfrm>
            <a:off x="800100" y="2189600"/>
            <a:ext cx="2731800" cy="1106700"/>
          </a:xfrm>
          <a:prstGeom prst="rect">
            <a:avLst/>
          </a:prstGeom>
          <a:noFill/>
          <a:ln>
            <a:noFill/>
          </a:ln>
        </p:spPr>
        <p:txBody>
          <a:bodyPr anchorCtr="0" anchor="t" bIns="34275" lIns="68575" spcFirstLastPara="1" rIns="68575" wrap="square" tIns="34275">
            <a:noAutofit/>
          </a:bodyPr>
          <a:lstStyle/>
          <a:p>
            <a:pPr indent="0" lvl="0" marL="0" marR="0" rtl="0" algn="l">
              <a:lnSpc>
                <a:spcPct val="130000"/>
              </a:lnSpc>
              <a:spcBef>
                <a:spcPts val="0"/>
              </a:spcBef>
              <a:spcAft>
                <a:spcPts val="0"/>
              </a:spcAft>
              <a:buNone/>
            </a:pPr>
            <a:r>
              <a:rPr lang="en" sz="1200">
                <a:solidFill>
                  <a:srgbClr val="666666"/>
                </a:solidFill>
                <a:latin typeface="Open Sans Light"/>
                <a:ea typeface="Open Sans Light"/>
                <a:cs typeface="Open Sans Light"/>
                <a:sym typeface="Open Sans Light"/>
              </a:rPr>
              <a:t>Our mobile iOS and Android scanning app easily captures effort by reading unique participant QR codes that are auto-generated after rostering</a:t>
            </a:r>
            <a:endParaRPr sz="1200">
              <a:solidFill>
                <a:schemeClr val="dk1"/>
              </a:solidFill>
              <a:latin typeface="Open Sans Light"/>
              <a:ea typeface="Open Sans Light"/>
              <a:cs typeface="Open Sans Light"/>
              <a:sym typeface="Open Sans Light"/>
            </a:endParaRPr>
          </a:p>
        </p:txBody>
      </p:sp>
      <p:sp>
        <p:nvSpPr>
          <p:cNvPr id="765" name="Google Shape;765;p167"/>
          <p:cNvSpPr/>
          <p:nvPr/>
        </p:nvSpPr>
        <p:spPr>
          <a:xfrm rot="-900006">
            <a:off x="7633500" y="1162166"/>
            <a:ext cx="209340" cy="209817"/>
          </a:xfrm>
          <a:custGeom>
            <a:rect b="b" l="l" r="r" t="t"/>
            <a:pathLst>
              <a:path extrusionOk="0" h="874" w="874">
                <a:moveTo>
                  <a:pt x="850" y="874"/>
                </a:moveTo>
                <a:cubicBezTo>
                  <a:pt x="24" y="874"/>
                  <a:pt x="24" y="874"/>
                  <a:pt x="24" y="874"/>
                </a:cubicBezTo>
                <a:cubicBezTo>
                  <a:pt x="11" y="874"/>
                  <a:pt x="0" y="863"/>
                  <a:pt x="0" y="850"/>
                </a:cubicBezTo>
                <a:cubicBezTo>
                  <a:pt x="0" y="24"/>
                  <a:pt x="0" y="24"/>
                  <a:pt x="0" y="24"/>
                </a:cubicBezTo>
                <a:cubicBezTo>
                  <a:pt x="0" y="11"/>
                  <a:pt x="11" y="0"/>
                  <a:pt x="24" y="0"/>
                </a:cubicBezTo>
                <a:cubicBezTo>
                  <a:pt x="850" y="0"/>
                  <a:pt x="850" y="0"/>
                  <a:pt x="850" y="0"/>
                </a:cubicBezTo>
                <a:cubicBezTo>
                  <a:pt x="863" y="0"/>
                  <a:pt x="874" y="11"/>
                  <a:pt x="874" y="24"/>
                </a:cubicBezTo>
                <a:cubicBezTo>
                  <a:pt x="874" y="850"/>
                  <a:pt x="874" y="850"/>
                  <a:pt x="874" y="850"/>
                </a:cubicBezTo>
                <a:cubicBezTo>
                  <a:pt x="874" y="863"/>
                  <a:pt x="863" y="874"/>
                  <a:pt x="850" y="874"/>
                </a:cubicBezTo>
                <a:close/>
                <a:moveTo>
                  <a:pt x="48" y="826"/>
                </a:moveTo>
                <a:cubicBezTo>
                  <a:pt x="826" y="826"/>
                  <a:pt x="826" y="826"/>
                  <a:pt x="826" y="826"/>
                </a:cubicBezTo>
                <a:cubicBezTo>
                  <a:pt x="826" y="48"/>
                  <a:pt x="826" y="48"/>
                  <a:pt x="826" y="48"/>
                </a:cubicBezTo>
                <a:cubicBezTo>
                  <a:pt x="48" y="48"/>
                  <a:pt x="48" y="48"/>
                  <a:pt x="48" y="48"/>
                </a:cubicBezTo>
                <a:lnTo>
                  <a:pt x="48" y="826"/>
                </a:lnTo>
                <a:close/>
              </a:path>
            </a:pathLst>
          </a:custGeom>
          <a:solidFill>
            <a:schemeClr val="lt1"/>
          </a:solidFill>
          <a:ln cap="flat" cmpd="sng" w="19050">
            <a:solidFill>
              <a:schemeClr val="lt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766" name="Google Shape;766;p167"/>
          <p:cNvSpPr/>
          <p:nvPr/>
        </p:nvSpPr>
        <p:spPr>
          <a:xfrm>
            <a:off x="6281119" y="1561477"/>
            <a:ext cx="1980000" cy="774300"/>
          </a:xfrm>
          <a:prstGeom prst="rect">
            <a:avLst/>
          </a:prstGeom>
          <a:noFill/>
          <a:ln>
            <a:noFill/>
          </a:ln>
        </p:spPr>
        <p:txBody>
          <a:bodyPr anchorCtr="0" anchor="t" bIns="34275" lIns="68575" spcFirstLastPara="1" rIns="68575" wrap="square" tIns="34275">
            <a:noAutofit/>
          </a:bodyPr>
          <a:lstStyle/>
          <a:p>
            <a:pPr indent="0" lvl="0" marL="0" marR="0" rtl="0" algn="l">
              <a:lnSpc>
                <a:spcPct val="130000"/>
              </a:lnSpc>
              <a:spcBef>
                <a:spcPts val="0"/>
              </a:spcBef>
              <a:spcAft>
                <a:spcPts val="0"/>
              </a:spcAft>
              <a:buNone/>
            </a:pPr>
            <a:r>
              <a:rPr i="1" lang="en" sz="1000">
                <a:solidFill>
                  <a:srgbClr val="7F7F7F"/>
                </a:solidFill>
                <a:latin typeface="Open Sans Light"/>
                <a:ea typeface="Open Sans Light"/>
                <a:cs typeface="Open Sans Light"/>
                <a:sym typeface="Open Sans Light"/>
              </a:rPr>
              <a:t>The determination and joy my students exhibit when reaching their goals keeps me returning to Marathon Kids.</a:t>
            </a:r>
            <a:endParaRPr i="1" sz="1000"/>
          </a:p>
        </p:txBody>
      </p:sp>
      <p:sp>
        <p:nvSpPr>
          <p:cNvPr id="767" name="Google Shape;767;p167"/>
          <p:cNvSpPr/>
          <p:nvPr/>
        </p:nvSpPr>
        <p:spPr>
          <a:xfrm>
            <a:off x="5684556" y="1345370"/>
            <a:ext cx="456300" cy="1084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6600">
                <a:solidFill>
                  <a:schemeClr val="accent2"/>
                </a:solidFill>
                <a:latin typeface="Fredoka One"/>
                <a:ea typeface="Fredoka One"/>
                <a:cs typeface="Fredoka One"/>
                <a:sym typeface="Fredoka One"/>
              </a:rPr>
              <a:t>“</a:t>
            </a:r>
            <a:endParaRPr sz="6600">
              <a:solidFill>
                <a:schemeClr val="accent2"/>
              </a:solidFill>
              <a:latin typeface="Fredoka One"/>
              <a:ea typeface="Fredoka One"/>
              <a:cs typeface="Fredoka One"/>
              <a:sym typeface="Fredoka One"/>
            </a:endParaRPr>
          </a:p>
        </p:txBody>
      </p:sp>
      <p:sp>
        <p:nvSpPr>
          <p:cNvPr id="768" name="Google Shape;768;p167"/>
          <p:cNvSpPr/>
          <p:nvPr/>
        </p:nvSpPr>
        <p:spPr>
          <a:xfrm>
            <a:off x="3756925" y="835550"/>
            <a:ext cx="1640400" cy="34584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69" name="Google Shape;769;p167"/>
          <p:cNvPicPr preferRelativeResize="0"/>
          <p:nvPr>
            <p:ph idx="2" type="pic"/>
          </p:nvPr>
        </p:nvPicPr>
        <p:blipFill rotWithShape="1">
          <a:blip r:embed="rId3">
            <a:alphaModFix/>
          </a:blip>
          <a:srcRect b="0" l="2776" r="1803" t="0"/>
          <a:stretch/>
        </p:blipFill>
        <p:spPr>
          <a:xfrm>
            <a:off x="3788475" y="1108550"/>
            <a:ext cx="1570476" cy="2926249"/>
          </a:xfrm>
          <a:prstGeom prst="rect">
            <a:avLst/>
          </a:prstGeom>
          <a:solidFill>
            <a:srgbClr val="D8D8D8"/>
          </a:solidFill>
          <a:ln>
            <a:noFill/>
          </a:ln>
        </p:spPr>
      </p:pic>
      <p:pic>
        <p:nvPicPr>
          <p:cNvPr id="770" name="Google Shape;770;p167" title="2c722334c4a547a492ae95e0d0a063c4 (2).mp4">
            <a:hlinkClick r:id="rId4"/>
          </p:cNvPr>
          <p:cNvPicPr preferRelativeResize="0"/>
          <p:nvPr/>
        </p:nvPicPr>
        <p:blipFill>
          <a:blip r:embed="rId5">
            <a:alphaModFix/>
          </a:blip>
          <a:stretch>
            <a:fillRect/>
          </a:stretch>
        </p:blipFill>
        <p:spPr>
          <a:xfrm>
            <a:off x="6140850" y="2571750"/>
            <a:ext cx="2486026" cy="1864525"/>
          </a:xfrm>
          <a:prstGeom prst="rect">
            <a:avLst/>
          </a:prstGeom>
          <a:noFill/>
          <a:ln>
            <a:noFill/>
          </a:ln>
          <a:effectLst>
            <a:outerShdw blurRad="57150" rotWithShape="0" algn="bl" dir="5400000" dist="19050">
              <a:srgbClr val="000000">
                <a:alpha val="50000"/>
              </a:srgbClr>
            </a:outerShdw>
          </a:effectLst>
        </p:spPr>
      </p:pic>
    </p:spTree>
  </p:cSld>
  <p:clrMapOvr>
    <a:masterClrMapping/>
  </p:clrMapOvr>
  <mc:AlternateContent>
    <mc:Choice Requires="p14">
      <p:transition spd="slow" p14:dur="13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62"/>
                                        </p:tgtEl>
                                        <p:attrNameLst>
                                          <p:attrName>style.visibility</p:attrName>
                                        </p:attrNameLst>
                                      </p:cBhvr>
                                      <p:to>
                                        <p:strVal val="visible"/>
                                      </p:to>
                                    </p:set>
                                    <p:animEffect filter="fade" transition="in">
                                      <p:cBhvr>
                                        <p:cTn dur="750"/>
                                        <p:tgtEl>
                                          <p:spTgt spid="762"/>
                                        </p:tgtEl>
                                      </p:cBhvr>
                                    </p:animEffect>
                                  </p:childTnLst>
                                </p:cTn>
                              </p:par>
                              <p:par>
                                <p:cTn fill="hold" nodeType="withEffect" presetClass="entr" presetID="10" presetSubtype="0">
                                  <p:stCondLst>
                                    <p:cond delay="0"/>
                                  </p:stCondLst>
                                  <p:childTnLst>
                                    <p:set>
                                      <p:cBhvr>
                                        <p:cTn dur="1" fill="hold">
                                          <p:stCondLst>
                                            <p:cond delay="0"/>
                                          </p:stCondLst>
                                        </p:cTn>
                                        <p:tgtEl>
                                          <p:spTgt spid="770"/>
                                        </p:tgtEl>
                                        <p:attrNameLst>
                                          <p:attrName>style.visibility</p:attrName>
                                        </p:attrNameLst>
                                      </p:cBhvr>
                                      <p:to>
                                        <p:strVal val="visible"/>
                                      </p:to>
                                    </p:set>
                                    <p:animEffect filter="fade" transition="in">
                                      <p:cBhvr>
                                        <p:cTn dur="1000"/>
                                        <p:tgtEl>
                                          <p:spTgt spid="7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74" name="Shape 774"/>
        <p:cNvGrpSpPr/>
        <p:nvPr/>
      </p:nvGrpSpPr>
      <p:grpSpPr>
        <a:xfrm>
          <a:off x="0" y="0"/>
          <a:ext cx="0" cy="0"/>
          <a:chOff x="0" y="0"/>
          <a:chExt cx="0" cy="0"/>
        </a:xfrm>
      </p:grpSpPr>
      <p:sp>
        <p:nvSpPr>
          <p:cNvPr id="775" name="Google Shape;775;p168"/>
          <p:cNvSpPr/>
          <p:nvPr/>
        </p:nvSpPr>
        <p:spPr>
          <a:xfrm>
            <a:off x="-475" y="-150"/>
            <a:ext cx="9144000" cy="5143500"/>
          </a:xfrm>
          <a:prstGeom prst="rect">
            <a:avLst/>
          </a:prstGeom>
          <a:solidFill>
            <a:srgbClr val="FFFFFF">
              <a:alpha val="41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168"/>
          <p:cNvSpPr/>
          <p:nvPr/>
        </p:nvSpPr>
        <p:spPr>
          <a:xfrm>
            <a:off x="2212601" y="667103"/>
            <a:ext cx="4718700" cy="4155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2300">
                <a:solidFill>
                  <a:schemeClr val="accent1"/>
                </a:solidFill>
                <a:latin typeface="Fredoka One"/>
                <a:ea typeface="Fredoka One"/>
                <a:cs typeface="Fredoka One"/>
                <a:sym typeface="Fredoka One"/>
              </a:rPr>
              <a:t>Interactive Dashboard </a:t>
            </a:r>
            <a:endParaRPr sz="2300">
              <a:solidFill>
                <a:schemeClr val="accent1"/>
              </a:solidFill>
              <a:latin typeface="Fredoka One"/>
              <a:ea typeface="Fredoka One"/>
              <a:cs typeface="Fredoka One"/>
              <a:sym typeface="Fredoka One"/>
            </a:endParaRPr>
          </a:p>
        </p:txBody>
      </p:sp>
      <p:sp>
        <p:nvSpPr>
          <p:cNvPr id="777" name="Google Shape;777;p168"/>
          <p:cNvSpPr/>
          <p:nvPr/>
        </p:nvSpPr>
        <p:spPr>
          <a:xfrm>
            <a:off x="0" y="1706166"/>
            <a:ext cx="9151200" cy="1995600"/>
          </a:xfrm>
          <a:prstGeom prst="rect">
            <a:avLst/>
          </a:prstGeom>
          <a:gradFill>
            <a:gsLst>
              <a:gs pos="0">
                <a:srgbClr val="20326D">
                  <a:alpha val="94901"/>
                </a:srgbClr>
              </a:gs>
              <a:gs pos="100000">
                <a:srgbClr val="2B4392">
                  <a:alpha val="87843"/>
                </a:srgbClr>
              </a:gs>
            </a:gsLst>
            <a:lin ang="8100019"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id="778" name="Google Shape;778;p168"/>
          <p:cNvPicPr preferRelativeResize="0"/>
          <p:nvPr/>
        </p:nvPicPr>
        <p:blipFill rotWithShape="1">
          <a:blip r:embed="rId4">
            <a:alphaModFix/>
          </a:blip>
          <a:srcRect b="0" l="0" r="0" t="0"/>
          <a:stretch/>
        </p:blipFill>
        <p:spPr>
          <a:xfrm>
            <a:off x="2332183" y="1596653"/>
            <a:ext cx="4479634" cy="2314575"/>
          </a:xfrm>
          <a:prstGeom prst="rect">
            <a:avLst/>
          </a:prstGeom>
          <a:noFill/>
          <a:ln>
            <a:noFill/>
          </a:ln>
          <a:effectLst>
            <a:outerShdw blurRad="711200" sx="78000" rotWithShape="0" algn="t" dir="5400000" dist="1003300" sy="78000">
              <a:srgbClr val="000000">
                <a:alpha val="25880"/>
              </a:srgbClr>
            </a:outerShdw>
          </a:effectLst>
        </p:spPr>
      </p:pic>
      <p:sp>
        <p:nvSpPr>
          <p:cNvPr id="779" name="Google Shape;779;p168"/>
          <p:cNvSpPr/>
          <p:nvPr/>
        </p:nvSpPr>
        <p:spPr>
          <a:xfrm flipH="1" rot="-900000">
            <a:off x="7553375" y="1232846"/>
            <a:ext cx="122190" cy="136442"/>
          </a:xfrm>
          <a:custGeom>
            <a:rect b="b" l="l" r="r" t="t"/>
            <a:pathLst>
              <a:path extrusionOk="0" h="604" w="540">
                <a:moveTo>
                  <a:pt x="500" y="235"/>
                </a:moveTo>
                <a:cubicBezTo>
                  <a:pt x="120" y="15"/>
                  <a:pt x="120" y="15"/>
                  <a:pt x="120" y="15"/>
                </a:cubicBezTo>
                <a:cubicBezTo>
                  <a:pt x="95" y="0"/>
                  <a:pt x="65" y="0"/>
                  <a:pt x="40" y="15"/>
                </a:cubicBezTo>
                <a:cubicBezTo>
                  <a:pt x="15" y="29"/>
                  <a:pt x="0" y="55"/>
                  <a:pt x="0" y="84"/>
                </a:cubicBezTo>
                <a:cubicBezTo>
                  <a:pt x="0" y="524"/>
                  <a:pt x="0" y="524"/>
                  <a:pt x="0" y="524"/>
                </a:cubicBezTo>
                <a:cubicBezTo>
                  <a:pt x="0" y="553"/>
                  <a:pt x="15" y="579"/>
                  <a:pt x="40" y="593"/>
                </a:cubicBezTo>
                <a:cubicBezTo>
                  <a:pt x="52" y="600"/>
                  <a:pt x="66" y="604"/>
                  <a:pt x="80" y="604"/>
                </a:cubicBezTo>
                <a:cubicBezTo>
                  <a:pt x="94" y="604"/>
                  <a:pt x="108" y="600"/>
                  <a:pt x="120" y="593"/>
                </a:cubicBezTo>
                <a:cubicBezTo>
                  <a:pt x="500" y="373"/>
                  <a:pt x="500" y="373"/>
                  <a:pt x="500" y="373"/>
                </a:cubicBezTo>
                <a:cubicBezTo>
                  <a:pt x="525" y="359"/>
                  <a:pt x="540" y="333"/>
                  <a:pt x="540" y="304"/>
                </a:cubicBezTo>
                <a:cubicBezTo>
                  <a:pt x="540" y="275"/>
                  <a:pt x="525" y="249"/>
                  <a:pt x="500" y="235"/>
                </a:cubicBezTo>
                <a:close/>
              </a:path>
            </a:pathLst>
          </a:custGeom>
          <a:solidFill>
            <a:schemeClr val="accent3"/>
          </a:solidFill>
          <a:ln>
            <a:noFill/>
          </a:ln>
          <a:effectLst>
            <a:outerShdw blurRad="406400" rotWithShape="0" algn="t" dir="5400000" dist="38100">
              <a:srgbClr val="528F33">
                <a:alpha val="69800"/>
              </a:srgbClr>
            </a:outerShdw>
          </a:effectLst>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780" name="Google Shape;780;p168"/>
          <p:cNvSpPr txBox="1"/>
          <p:nvPr/>
        </p:nvSpPr>
        <p:spPr>
          <a:xfrm>
            <a:off x="763800" y="2422963"/>
            <a:ext cx="1410900" cy="561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600">
                <a:solidFill>
                  <a:schemeClr val="lt1"/>
                </a:solidFill>
                <a:latin typeface="Fredoka One"/>
                <a:ea typeface="Fredoka One"/>
                <a:cs typeface="Fredoka One"/>
                <a:sym typeface="Fredoka One"/>
              </a:rPr>
              <a:t>Personalized</a:t>
            </a:r>
            <a:endParaRPr sz="1600">
              <a:solidFill>
                <a:schemeClr val="lt1"/>
              </a:solidFill>
              <a:latin typeface="Fredoka One"/>
              <a:ea typeface="Fredoka One"/>
              <a:cs typeface="Fredoka One"/>
              <a:sym typeface="Fredoka One"/>
            </a:endParaRPr>
          </a:p>
          <a:p>
            <a:pPr indent="0" lvl="0" marL="0" marR="0" rtl="0" algn="ctr">
              <a:spcBef>
                <a:spcPts val="0"/>
              </a:spcBef>
              <a:spcAft>
                <a:spcPts val="0"/>
              </a:spcAft>
              <a:buNone/>
            </a:pPr>
            <a:r>
              <a:rPr lang="en" sz="1600">
                <a:solidFill>
                  <a:schemeClr val="lt1"/>
                </a:solidFill>
                <a:latin typeface="Fredoka One"/>
                <a:ea typeface="Fredoka One"/>
                <a:cs typeface="Fredoka One"/>
                <a:sym typeface="Fredoka One"/>
              </a:rPr>
              <a:t>Account</a:t>
            </a:r>
            <a:endParaRPr sz="1600"/>
          </a:p>
        </p:txBody>
      </p:sp>
      <p:sp>
        <p:nvSpPr>
          <p:cNvPr id="781" name="Google Shape;781;p168"/>
          <p:cNvSpPr txBox="1"/>
          <p:nvPr/>
        </p:nvSpPr>
        <p:spPr>
          <a:xfrm>
            <a:off x="7030831" y="2422747"/>
            <a:ext cx="1167600" cy="561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600">
                <a:solidFill>
                  <a:schemeClr val="lt1"/>
                </a:solidFill>
                <a:latin typeface="Fredoka One"/>
                <a:ea typeface="Fredoka One"/>
                <a:cs typeface="Fredoka One"/>
                <a:sym typeface="Fredoka One"/>
              </a:rPr>
              <a:t>Real-time Data</a:t>
            </a:r>
            <a:endParaRPr sz="1600"/>
          </a:p>
        </p:txBody>
      </p:sp>
      <p:sp>
        <p:nvSpPr>
          <p:cNvPr id="782" name="Google Shape;782;p168"/>
          <p:cNvSpPr/>
          <p:nvPr/>
        </p:nvSpPr>
        <p:spPr>
          <a:xfrm>
            <a:off x="2387366" y="4229619"/>
            <a:ext cx="4369200" cy="414300"/>
          </a:xfrm>
          <a:prstGeom prst="rect">
            <a:avLst/>
          </a:prstGeom>
          <a:noFill/>
          <a:ln>
            <a:noFill/>
          </a:ln>
        </p:spPr>
        <p:txBody>
          <a:bodyPr anchorCtr="0" anchor="t" bIns="34275" lIns="68575" spcFirstLastPara="1" rIns="68575" wrap="square" tIns="34275">
            <a:noAutofit/>
          </a:bodyPr>
          <a:lstStyle/>
          <a:p>
            <a:pPr indent="0" lvl="0" marL="0" marR="0" rtl="0" algn="ctr">
              <a:lnSpc>
                <a:spcPct val="130000"/>
              </a:lnSpc>
              <a:spcBef>
                <a:spcPts val="0"/>
              </a:spcBef>
              <a:spcAft>
                <a:spcPts val="0"/>
              </a:spcAft>
              <a:buSzPts val="1100"/>
              <a:buNone/>
            </a:pPr>
            <a:r>
              <a:rPr lang="en" sz="1200">
                <a:solidFill>
                  <a:srgbClr val="7F7F7F"/>
                </a:solidFill>
                <a:latin typeface="Open Sans Light"/>
                <a:ea typeface="Open Sans Light"/>
                <a:cs typeface="Open Sans Light"/>
                <a:sym typeface="Open Sans Light"/>
              </a:rPr>
              <a:t>Our platform allows you to set goals and set the type of physical activity effort you want to track for your program</a:t>
            </a:r>
            <a:endParaRPr sz="1200">
              <a:solidFill>
                <a:srgbClr val="7F7F7F"/>
              </a:solidFill>
              <a:latin typeface="Open Sans Light"/>
              <a:ea typeface="Open Sans Light"/>
              <a:cs typeface="Open Sans Light"/>
              <a:sym typeface="Open Sans Light"/>
            </a:endParaRPr>
          </a:p>
        </p:txBody>
      </p:sp>
      <p:pic>
        <p:nvPicPr>
          <p:cNvPr id="783" name="Google Shape;783;p168"/>
          <p:cNvPicPr preferRelativeResize="0"/>
          <p:nvPr>
            <p:ph idx="3" type="pic"/>
          </p:nvPr>
        </p:nvPicPr>
        <p:blipFill rotWithShape="1">
          <a:blip r:embed="rId5">
            <a:alphaModFix/>
          </a:blip>
          <a:srcRect b="16888" l="0" r="0" t="9037"/>
          <a:stretch/>
        </p:blipFill>
        <p:spPr>
          <a:xfrm>
            <a:off x="2945959" y="1735373"/>
            <a:ext cx="3250096" cy="1922007"/>
          </a:xfrm>
          <a:prstGeom prst="rect">
            <a:avLst/>
          </a:prstGeom>
          <a:noFill/>
          <a:ln>
            <a:noFill/>
          </a:ln>
        </p:spPr>
      </p:pic>
    </p:spTree>
  </p:cSld>
  <p:clrMapOvr>
    <a:masterClrMapping/>
  </p:clrMapOvr>
  <mc:AlternateContent>
    <mc:Choice Requires="p14">
      <p:transition spd="slow" p14:dur="13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1000"/>
                                  </p:stCondLst>
                                  <p:childTnLst>
                                    <p:set>
                                      <p:cBhvr>
                                        <p:cTn dur="1" fill="hold">
                                          <p:stCondLst>
                                            <p:cond delay="0"/>
                                          </p:stCondLst>
                                        </p:cTn>
                                        <p:tgtEl>
                                          <p:spTgt spid="778"/>
                                        </p:tgtEl>
                                        <p:attrNameLst>
                                          <p:attrName>style.visibility</p:attrName>
                                        </p:attrNameLst>
                                      </p:cBhvr>
                                      <p:to>
                                        <p:strVal val="visible"/>
                                      </p:to>
                                    </p:set>
                                    <p:anim calcmode="lin" valueType="num">
                                      <p:cBhvr additive="base">
                                        <p:cTn dur="750"/>
                                        <p:tgtEl>
                                          <p:spTgt spid="778"/>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779"/>
                                        </p:tgtEl>
                                        <p:attrNameLst>
                                          <p:attrName>style.visibility</p:attrName>
                                        </p:attrNameLst>
                                      </p:cBhvr>
                                      <p:to>
                                        <p:strVal val="visible"/>
                                      </p:to>
                                    </p:set>
                                    <p:animEffect filter="fade" transition="in">
                                      <p:cBhvr>
                                        <p:cTn dur="1000"/>
                                        <p:tgtEl>
                                          <p:spTgt spid="779"/>
                                        </p:tgtEl>
                                      </p:cBhvr>
                                    </p:animEffect>
                                  </p:childTnLst>
                                </p:cTn>
                              </p:par>
                              <p:par>
                                <p:cTn fill="hold" nodeType="withEffect" presetClass="entr" presetID="10" presetSubtype="0">
                                  <p:stCondLst>
                                    <p:cond delay="750"/>
                                  </p:stCondLst>
                                  <p:childTnLst>
                                    <p:set>
                                      <p:cBhvr>
                                        <p:cTn dur="1" fill="hold">
                                          <p:stCondLst>
                                            <p:cond delay="0"/>
                                          </p:stCondLst>
                                        </p:cTn>
                                        <p:tgtEl>
                                          <p:spTgt spid="782"/>
                                        </p:tgtEl>
                                        <p:attrNameLst>
                                          <p:attrName>style.visibility</p:attrName>
                                        </p:attrNameLst>
                                      </p:cBhvr>
                                      <p:to>
                                        <p:strVal val="visible"/>
                                      </p:to>
                                    </p:set>
                                    <p:animEffect filter="fade" transition="in">
                                      <p:cBhvr>
                                        <p:cTn dur="500"/>
                                        <p:tgtEl>
                                          <p:spTgt spid="782"/>
                                        </p:tgtEl>
                                      </p:cBhvr>
                                    </p:animEffect>
                                  </p:childTnLst>
                                </p:cTn>
                              </p:par>
                              <p:par>
                                <p:cTn fill="hold" nodeType="withEffect" presetClass="entr" presetID="10" presetSubtype="0">
                                  <p:stCondLst>
                                    <p:cond delay="0"/>
                                  </p:stCondLst>
                                  <p:childTnLst>
                                    <p:set>
                                      <p:cBhvr>
                                        <p:cTn dur="1" fill="hold">
                                          <p:stCondLst>
                                            <p:cond delay="0"/>
                                          </p:stCondLst>
                                        </p:cTn>
                                        <p:tgtEl>
                                          <p:spTgt spid="776"/>
                                        </p:tgtEl>
                                        <p:attrNameLst>
                                          <p:attrName>style.visibility</p:attrName>
                                        </p:attrNameLst>
                                      </p:cBhvr>
                                      <p:to>
                                        <p:strVal val="visible"/>
                                      </p:to>
                                    </p:set>
                                    <p:animEffect filter="fade" transition="in">
                                      <p:cBhvr>
                                        <p:cTn dur="750"/>
                                        <p:tgtEl>
                                          <p:spTgt spid="776"/>
                                        </p:tgtEl>
                                      </p:cBhvr>
                                    </p:animEffect>
                                  </p:childTnLst>
                                </p:cTn>
                              </p:par>
                              <p:par>
                                <p:cTn fill="hold" nodeType="withEffect" presetClass="entr" presetID="2" presetSubtype="4">
                                  <p:stCondLst>
                                    <p:cond delay="750"/>
                                  </p:stCondLst>
                                  <p:childTnLst>
                                    <p:set>
                                      <p:cBhvr>
                                        <p:cTn dur="1" fill="hold">
                                          <p:stCondLst>
                                            <p:cond delay="0"/>
                                          </p:stCondLst>
                                        </p:cTn>
                                        <p:tgtEl>
                                          <p:spTgt spid="777"/>
                                        </p:tgtEl>
                                        <p:attrNameLst>
                                          <p:attrName>style.visibility</p:attrName>
                                        </p:attrNameLst>
                                      </p:cBhvr>
                                      <p:to>
                                        <p:strVal val="visible"/>
                                      </p:to>
                                    </p:set>
                                    <p:anim calcmode="lin" valueType="num">
                                      <p:cBhvr additive="base">
                                        <p:cTn dur="750"/>
                                        <p:tgtEl>
                                          <p:spTgt spid="77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169"/>
          <p:cNvSpPr/>
          <p:nvPr/>
        </p:nvSpPr>
        <p:spPr>
          <a:xfrm>
            <a:off x="421868" y="988329"/>
            <a:ext cx="5665200" cy="3166800"/>
          </a:xfrm>
          <a:prstGeom prst="roundRect">
            <a:avLst>
              <a:gd fmla="val 1904" name="adj"/>
            </a:avLst>
          </a:prstGeom>
          <a:solidFill>
            <a:schemeClr val="lt1">
              <a:alpha val="2392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800">
              <a:solidFill>
                <a:schemeClr val="lt1"/>
              </a:solidFill>
              <a:latin typeface="Arial"/>
              <a:ea typeface="Arial"/>
              <a:cs typeface="Arial"/>
              <a:sym typeface="Arial"/>
            </a:endParaRPr>
          </a:p>
        </p:txBody>
      </p:sp>
      <p:sp>
        <p:nvSpPr>
          <p:cNvPr id="789" name="Google Shape;789;p169"/>
          <p:cNvSpPr/>
          <p:nvPr/>
        </p:nvSpPr>
        <p:spPr>
          <a:xfrm>
            <a:off x="670949" y="746761"/>
            <a:ext cx="6529500" cy="3650100"/>
          </a:xfrm>
          <a:prstGeom prst="roundRect">
            <a:avLst>
              <a:gd fmla="val 1904" name="adj"/>
            </a:avLst>
          </a:prstGeom>
          <a:solidFill>
            <a:schemeClr val="lt1">
              <a:alpha val="4784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800">
              <a:solidFill>
                <a:schemeClr val="lt1"/>
              </a:solidFill>
              <a:latin typeface="Arial"/>
              <a:ea typeface="Arial"/>
              <a:cs typeface="Arial"/>
              <a:sym typeface="Arial"/>
            </a:endParaRPr>
          </a:p>
        </p:txBody>
      </p:sp>
      <p:sp>
        <p:nvSpPr>
          <p:cNvPr id="790" name="Google Shape;790;p169"/>
          <p:cNvSpPr/>
          <p:nvPr/>
        </p:nvSpPr>
        <p:spPr>
          <a:xfrm>
            <a:off x="383972" y="399906"/>
            <a:ext cx="8090100" cy="3912900"/>
          </a:xfrm>
          <a:prstGeom prst="roundRect">
            <a:avLst>
              <a:gd fmla="val 1904" name="adj"/>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800">
              <a:solidFill>
                <a:schemeClr val="lt1"/>
              </a:solidFill>
              <a:latin typeface="Arial"/>
              <a:ea typeface="Arial"/>
              <a:cs typeface="Arial"/>
              <a:sym typeface="Arial"/>
            </a:endParaRPr>
          </a:p>
        </p:txBody>
      </p:sp>
      <p:sp>
        <p:nvSpPr>
          <p:cNvPr id="791" name="Google Shape;791;p169"/>
          <p:cNvSpPr/>
          <p:nvPr/>
        </p:nvSpPr>
        <p:spPr>
          <a:xfrm>
            <a:off x="226449" y="296049"/>
            <a:ext cx="4954500" cy="2723400"/>
          </a:xfrm>
          <a:prstGeom prst="roundRect">
            <a:avLst>
              <a:gd fmla="val 5737" name="adj"/>
            </a:avLst>
          </a:prstGeom>
          <a:gradFill>
            <a:gsLst>
              <a:gs pos="0">
                <a:srgbClr val="395C95"/>
              </a:gs>
              <a:gs pos="1000">
                <a:srgbClr val="395C95"/>
              </a:gs>
              <a:gs pos="100000">
                <a:schemeClr val="accent1"/>
              </a:gs>
            </a:gsLst>
            <a:lin ang="8400134" scaled="0"/>
          </a:gradFill>
          <a:ln>
            <a:noFill/>
          </a:ln>
          <a:effectLst>
            <a:outerShdw blurRad="469900" rotWithShape="0" algn="tl" dir="2700000" dist="38100">
              <a:srgbClr val="000000">
                <a:alpha val="6669"/>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792" name="Google Shape;792;p169"/>
          <p:cNvSpPr/>
          <p:nvPr/>
        </p:nvSpPr>
        <p:spPr>
          <a:xfrm>
            <a:off x="4388556" y="3094623"/>
            <a:ext cx="4540200" cy="1805700"/>
          </a:xfrm>
          <a:prstGeom prst="roundRect">
            <a:avLst>
              <a:gd fmla="val 5737" name="adj"/>
            </a:avLst>
          </a:prstGeom>
          <a:gradFill>
            <a:gsLst>
              <a:gs pos="0">
                <a:srgbClr val="528F33"/>
              </a:gs>
              <a:gs pos="1000">
                <a:srgbClr val="528F33"/>
              </a:gs>
              <a:gs pos="100000">
                <a:schemeClr val="accent5"/>
              </a:gs>
            </a:gsLst>
            <a:lin ang="8400134" scaled="0"/>
          </a:gradFill>
          <a:ln>
            <a:noFill/>
          </a:ln>
          <a:effectLst>
            <a:outerShdw blurRad="469900" rotWithShape="0" algn="tl" dir="2700000" dist="38100">
              <a:srgbClr val="000000">
                <a:alpha val="6669"/>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793" name="Google Shape;793;p169"/>
          <p:cNvSpPr txBox="1"/>
          <p:nvPr/>
        </p:nvSpPr>
        <p:spPr>
          <a:xfrm>
            <a:off x="5584154" y="792597"/>
            <a:ext cx="18786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20000"/>
              </a:lnSpc>
              <a:spcBef>
                <a:spcPts val="0"/>
              </a:spcBef>
              <a:spcAft>
                <a:spcPts val="0"/>
              </a:spcAft>
              <a:buNone/>
            </a:pPr>
            <a:r>
              <a:rPr lang="en" sz="1400">
                <a:solidFill>
                  <a:schemeClr val="lt1"/>
                </a:solidFill>
                <a:latin typeface="Fredoka One"/>
                <a:ea typeface="Fredoka One"/>
                <a:cs typeface="Fredoka One"/>
                <a:sym typeface="Fredoka One"/>
              </a:rPr>
              <a:t>Manual Entry</a:t>
            </a:r>
            <a:endParaRPr sz="1100"/>
          </a:p>
        </p:txBody>
      </p:sp>
      <p:sp>
        <p:nvSpPr>
          <p:cNvPr id="794" name="Google Shape;794;p169"/>
          <p:cNvSpPr txBox="1"/>
          <p:nvPr/>
        </p:nvSpPr>
        <p:spPr>
          <a:xfrm>
            <a:off x="511525" y="3094625"/>
            <a:ext cx="4444800" cy="543300"/>
          </a:xfrm>
          <a:prstGeom prst="rect">
            <a:avLst/>
          </a:prstGeom>
          <a:noFill/>
          <a:ln>
            <a:noFill/>
          </a:ln>
        </p:spPr>
        <p:txBody>
          <a:bodyPr anchorCtr="0" anchor="t" bIns="34275" lIns="68575" spcFirstLastPara="1" rIns="68575" wrap="square" tIns="34275">
            <a:spAutoFit/>
          </a:bodyPr>
          <a:lstStyle/>
          <a:p>
            <a:pPr indent="0" lvl="0" marL="0" marR="0" rtl="0" algn="l">
              <a:lnSpc>
                <a:spcPct val="120000"/>
              </a:lnSpc>
              <a:spcBef>
                <a:spcPts val="0"/>
              </a:spcBef>
              <a:spcAft>
                <a:spcPts val="0"/>
              </a:spcAft>
              <a:buNone/>
            </a:pPr>
            <a:r>
              <a:rPr lang="en">
                <a:solidFill>
                  <a:schemeClr val="accent1"/>
                </a:solidFill>
                <a:latin typeface="Fredoka One"/>
                <a:ea typeface="Fredoka One"/>
                <a:cs typeface="Fredoka One"/>
                <a:sym typeface="Fredoka One"/>
              </a:rPr>
              <a:t>Roster Upload - add participants in bulk! Marathon Kids will do this for you. </a:t>
            </a:r>
            <a:r>
              <a:rPr lang="en" sz="1400">
                <a:solidFill>
                  <a:schemeClr val="lt1"/>
                </a:solidFill>
                <a:latin typeface="Fredoka One"/>
                <a:ea typeface="Fredoka One"/>
                <a:cs typeface="Fredoka One"/>
                <a:sym typeface="Fredoka One"/>
              </a:rPr>
              <a:t> ID Cards</a:t>
            </a:r>
            <a:endParaRPr sz="1100"/>
          </a:p>
        </p:txBody>
      </p:sp>
      <p:sp>
        <p:nvSpPr>
          <p:cNvPr id="795" name="Google Shape;795;p169"/>
          <p:cNvSpPr/>
          <p:nvPr/>
        </p:nvSpPr>
        <p:spPr>
          <a:xfrm>
            <a:off x="5584153" y="237512"/>
            <a:ext cx="3204000" cy="2470500"/>
          </a:xfrm>
          <a:prstGeom prst="roundRect">
            <a:avLst>
              <a:gd fmla="val 5737" name="adj"/>
            </a:avLst>
          </a:prstGeom>
          <a:gradFill>
            <a:gsLst>
              <a:gs pos="0">
                <a:srgbClr val="528F33"/>
              </a:gs>
              <a:gs pos="1000">
                <a:srgbClr val="528F33"/>
              </a:gs>
              <a:gs pos="100000">
                <a:schemeClr val="accent4"/>
              </a:gs>
            </a:gsLst>
            <a:lin ang="8400134" scaled="0"/>
          </a:gradFill>
          <a:ln>
            <a:noFill/>
          </a:ln>
          <a:effectLst>
            <a:outerShdw blurRad="469900" rotWithShape="0" algn="tl" dir="2700000" dist="38100">
              <a:srgbClr val="000000">
                <a:alpha val="6669"/>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id="796" name="Google Shape;796;p169"/>
          <p:cNvPicPr preferRelativeResize="0"/>
          <p:nvPr/>
        </p:nvPicPr>
        <p:blipFill>
          <a:blip r:embed="rId3">
            <a:alphaModFix/>
          </a:blip>
          <a:stretch>
            <a:fillRect/>
          </a:stretch>
        </p:blipFill>
        <p:spPr>
          <a:xfrm>
            <a:off x="325700" y="538874"/>
            <a:ext cx="4714826" cy="2364426"/>
          </a:xfrm>
          <a:prstGeom prst="rect">
            <a:avLst/>
          </a:prstGeom>
          <a:noFill/>
          <a:ln>
            <a:noFill/>
          </a:ln>
          <a:effectLst>
            <a:outerShdw blurRad="57150" rotWithShape="0" algn="bl" dir="5400000" dist="19050">
              <a:srgbClr val="000000">
                <a:alpha val="50000"/>
              </a:srgbClr>
            </a:outerShdw>
          </a:effectLst>
        </p:spPr>
      </p:pic>
      <p:pic>
        <p:nvPicPr>
          <p:cNvPr id="797" name="Google Shape;797;p169"/>
          <p:cNvPicPr preferRelativeResize="0"/>
          <p:nvPr/>
        </p:nvPicPr>
        <p:blipFill>
          <a:blip r:embed="rId4">
            <a:alphaModFix/>
          </a:blip>
          <a:stretch>
            <a:fillRect/>
          </a:stretch>
        </p:blipFill>
        <p:spPr>
          <a:xfrm>
            <a:off x="4572000" y="3221147"/>
            <a:ext cx="4265649" cy="1114680"/>
          </a:xfrm>
          <a:prstGeom prst="rect">
            <a:avLst/>
          </a:prstGeom>
          <a:noFill/>
          <a:ln>
            <a:noFill/>
          </a:ln>
          <a:effectLst>
            <a:outerShdw blurRad="57150" rotWithShape="0" algn="bl" dir="5400000" dist="19050">
              <a:srgbClr val="000000">
                <a:alpha val="50000"/>
              </a:srgbClr>
            </a:outerShdw>
          </a:effectLst>
        </p:spPr>
      </p:pic>
      <p:sp>
        <p:nvSpPr>
          <p:cNvPr id="798" name="Google Shape;798;p169"/>
          <p:cNvSpPr txBox="1"/>
          <p:nvPr/>
        </p:nvSpPr>
        <p:spPr>
          <a:xfrm>
            <a:off x="4684525" y="4497450"/>
            <a:ext cx="415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Fredoka One"/>
                <a:ea typeface="Fredoka One"/>
                <a:cs typeface="Fredoka One"/>
                <a:sym typeface="Fredoka One"/>
              </a:rPr>
              <a:t>Manual Entry - Add participants anytime!  </a:t>
            </a:r>
            <a:endParaRPr>
              <a:solidFill>
                <a:schemeClr val="lt1"/>
              </a:solidFill>
              <a:latin typeface="Fredoka One"/>
              <a:ea typeface="Fredoka One"/>
              <a:cs typeface="Fredoka One"/>
              <a:sym typeface="Fredoka One"/>
            </a:endParaRPr>
          </a:p>
        </p:txBody>
      </p:sp>
      <p:pic>
        <p:nvPicPr>
          <p:cNvPr id="799" name="Google Shape;799;p169"/>
          <p:cNvPicPr preferRelativeResize="0"/>
          <p:nvPr/>
        </p:nvPicPr>
        <p:blipFill rotWithShape="1">
          <a:blip r:embed="rId5">
            <a:alphaModFix/>
          </a:blip>
          <a:srcRect b="30776" l="0" r="0" t="0"/>
          <a:stretch/>
        </p:blipFill>
        <p:spPr>
          <a:xfrm>
            <a:off x="5700700" y="296050"/>
            <a:ext cx="2773375" cy="1955520"/>
          </a:xfrm>
          <a:prstGeom prst="rect">
            <a:avLst/>
          </a:prstGeom>
          <a:noFill/>
          <a:ln>
            <a:noFill/>
          </a:ln>
          <a:effectLst>
            <a:outerShdw blurRad="57150" rotWithShape="0" algn="bl" dir="5400000" dist="19050">
              <a:srgbClr val="000000">
                <a:alpha val="50000"/>
              </a:srgbClr>
            </a:outerShdw>
          </a:effectLst>
        </p:spPr>
      </p:pic>
      <p:sp>
        <p:nvSpPr>
          <p:cNvPr id="800" name="Google Shape;800;p169"/>
          <p:cNvSpPr txBox="1"/>
          <p:nvPr/>
        </p:nvSpPr>
        <p:spPr>
          <a:xfrm>
            <a:off x="5830450" y="2357450"/>
            <a:ext cx="268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Fredoka One"/>
                <a:ea typeface="Fredoka One"/>
                <a:cs typeface="Fredoka One"/>
                <a:sym typeface="Fredoka One"/>
              </a:rPr>
              <a:t>Recruit -- Online registration </a:t>
            </a:r>
            <a:endParaRPr>
              <a:solidFill>
                <a:schemeClr val="lt1"/>
              </a:solidFill>
              <a:latin typeface="Fredoka One"/>
              <a:ea typeface="Fredoka One"/>
              <a:cs typeface="Fredoka One"/>
              <a:sym typeface="Fredoka One"/>
            </a:endParaRPr>
          </a:p>
        </p:txBody>
      </p:sp>
      <p:sp>
        <p:nvSpPr>
          <p:cNvPr id="801" name="Google Shape;801;p169"/>
          <p:cNvSpPr/>
          <p:nvPr/>
        </p:nvSpPr>
        <p:spPr>
          <a:xfrm>
            <a:off x="838181" y="4043559"/>
            <a:ext cx="2655000" cy="7617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2"/>
                </a:solidFill>
                <a:latin typeface="Fredoka One"/>
                <a:ea typeface="Fredoka One"/>
                <a:cs typeface="Fredoka One"/>
                <a:sym typeface="Fredoka One"/>
              </a:rPr>
              <a:t>Ways to Add Participants</a:t>
            </a:r>
            <a:endParaRPr sz="2400">
              <a:solidFill>
                <a:schemeClr val="dk2"/>
              </a:solidFill>
              <a:latin typeface="Fredoka One"/>
              <a:ea typeface="Fredoka One"/>
              <a:cs typeface="Fredoka One"/>
              <a:sym typeface="Fredoka One"/>
            </a:endParaRPr>
          </a:p>
        </p:txBody>
      </p:sp>
    </p:spTree>
  </p:cSld>
  <p:clrMapOvr>
    <a:masterClrMapping/>
  </p:clrMapOvr>
  <mc:AlternateContent>
    <mc:Choice Requires="p14">
      <p:transition spd="slow" p14:dur="13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250"/>
                                  </p:stCondLst>
                                  <p:childTnLst>
                                    <p:set>
                                      <p:cBhvr>
                                        <p:cTn dur="1" fill="hold">
                                          <p:stCondLst>
                                            <p:cond delay="0"/>
                                          </p:stCondLst>
                                        </p:cTn>
                                        <p:tgtEl>
                                          <p:spTgt spid="793"/>
                                        </p:tgtEl>
                                        <p:attrNameLst>
                                          <p:attrName>style.visibility</p:attrName>
                                        </p:attrNameLst>
                                      </p:cBhvr>
                                      <p:to>
                                        <p:strVal val="visible"/>
                                      </p:to>
                                    </p:set>
                                    <p:animEffect filter="fade" transition="in">
                                      <p:cBhvr>
                                        <p:cTn dur="500"/>
                                        <p:tgtEl>
                                          <p:spTgt spid="793"/>
                                        </p:tgtEl>
                                      </p:cBhvr>
                                    </p:animEffect>
                                  </p:childTnLst>
                                </p:cTn>
                              </p:par>
                              <p:par>
                                <p:cTn fill="hold" nodeType="withEffect" presetClass="entr" presetID="10" presetSubtype="0">
                                  <p:stCondLst>
                                    <p:cond delay="1250"/>
                                  </p:stCondLst>
                                  <p:childTnLst>
                                    <p:set>
                                      <p:cBhvr>
                                        <p:cTn dur="1" fill="hold">
                                          <p:stCondLst>
                                            <p:cond delay="0"/>
                                          </p:stCondLst>
                                        </p:cTn>
                                        <p:tgtEl>
                                          <p:spTgt spid="794"/>
                                        </p:tgtEl>
                                        <p:attrNameLst>
                                          <p:attrName>style.visibility</p:attrName>
                                        </p:attrNameLst>
                                      </p:cBhvr>
                                      <p:to>
                                        <p:strVal val="visible"/>
                                      </p:to>
                                    </p:set>
                                    <p:animEffect filter="fade" transition="in">
                                      <p:cBhvr>
                                        <p:cTn dur="500"/>
                                        <p:tgtEl>
                                          <p:spTgt spid="794"/>
                                        </p:tgtEl>
                                      </p:cBhvr>
                                    </p:animEffect>
                                  </p:childTnLst>
                                </p:cTn>
                              </p:par>
                              <p:par>
                                <p:cTn fill="hold" nodeType="withEffect" presetClass="entr" presetID="10" presetSubtype="0">
                                  <p:stCondLst>
                                    <p:cond delay="750"/>
                                  </p:stCondLst>
                                  <p:childTnLst>
                                    <p:set>
                                      <p:cBhvr>
                                        <p:cTn dur="1" fill="hold">
                                          <p:stCondLst>
                                            <p:cond delay="0"/>
                                          </p:stCondLst>
                                        </p:cTn>
                                        <p:tgtEl>
                                          <p:spTgt spid="791"/>
                                        </p:tgtEl>
                                        <p:attrNameLst>
                                          <p:attrName>style.visibility</p:attrName>
                                        </p:attrNameLst>
                                      </p:cBhvr>
                                      <p:to>
                                        <p:strVal val="visible"/>
                                      </p:to>
                                    </p:set>
                                    <p:animEffect filter="fade" transition="in">
                                      <p:cBhvr>
                                        <p:cTn dur="500"/>
                                        <p:tgtEl>
                                          <p:spTgt spid="791"/>
                                        </p:tgtEl>
                                      </p:cBhvr>
                                    </p:animEffect>
                                  </p:childTnLst>
                                </p:cTn>
                              </p:par>
                              <p:par>
                                <p:cTn fill="hold" nodeType="withEffect" presetClass="entr" presetID="10" presetSubtype="0">
                                  <p:stCondLst>
                                    <p:cond delay="1250"/>
                                  </p:stCondLst>
                                  <p:childTnLst>
                                    <p:set>
                                      <p:cBhvr>
                                        <p:cTn dur="1" fill="hold">
                                          <p:stCondLst>
                                            <p:cond delay="0"/>
                                          </p:stCondLst>
                                        </p:cTn>
                                        <p:tgtEl>
                                          <p:spTgt spid="792"/>
                                        </p:tgtEl>
                                        <p:attrNameLst>
                                          <p:attrName>style.visibility</p:attrName>
                                        </p:attrNameLst>
                                      </p:cBhvr>
                                      <p:to>
                                        <p:strVal val="visible"/>
                                      </p:to>
                                    </p:set>
                                    <p:animEffect filter="fade" transition="in">
                                      <p:cBhvr>
                                        <p:cTn dur="500"/>
                                        <p:tgtEl>
                                          <p:spTgt spid="792"/>
                                        </p:tgtEl>
                                      </p:cBhvr>
                                    </p:animEffect>
                                  </p:childTnLst>
                                </p:cTn>
                              </p:par>
                              <p:par>
                                <p:cTn fill="hold" nodeType="withEffect" presetClass="entr" presetID="10" presetSubtype="0">
                                  <p:stCondLst>
                                    <p:cond delay="1500"/>
                                  </p:stCondLst>
                                  <p:childTnLst>
                                    <p:set>
                                      <p:cBhvr>
                                        <p:cTn dur="1" fill="hold">
                                          <p:stCondLst>
                                            <p:cond delay="0"/>
                                          </p:stCondLst>
                                        </p:cTn>
                                        <p:tgtEl>
                                          <p:spTgt spid="795"/>
                                        </p:tgtEl>
                                        <p:attrNameLst>
                                          <p:attrName>style.visibility</p:attrName>
                                        </p:attrNameLst>
                                      </p:cBhvr>
                                      <p:to>
                                        <p:strVal val="visible"/>
                                      </p:to>
                                    </p:set>
                                    <p:animEffect filter="fade" transition="in">
                                      <p:cBhvr>
                                        <p:cTn dur="500"/>
                                        <p:tgtEl>
                                          <p:spTgt spid="7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170"/>
          <p:cNvSpPr/>
          <p:nvPr/>
        </p:nvSpPr>
        <p:spPr>
          <a:xfrm flipH="1" rot="10800000">
            <a:off x="1" y="2026"/>
            <a:ext cx="3519583" cy="4100894"/>
          </a:xfrm>
          <a:custGeom>
            <a:rect b="b" l="l" r="r" t="t"/>
            <a:pathLst>
              <a:path extrusionOk="0" h="3981450" w="4152900">
                <a:moveTo>
                  <a:pt x="0" y="0"/>
                </a:moveTo>
                <a:cubicBezTo>
                  <a:pt x="1461964" y="320790"/>
                  <a:pt x="1694254" y="1290383"/>
                  <a:pt x="1759618" y="2435937"/>
                </a:cubicBezTo>
                <a:cubicBezTo>
                  <a:pt x="1824982" y="3581491"/>
                  <a:pt x="3971925" y="2641175"/>
                  <a:pt x="4152900" y="3981450"/>
                </a:cubicBezTo>
                <a:lnTo>
                  <a:pt x="0" y="3981450"/>
                </a:lnTo>
                <a:lnTo>
                  <a:pt x="0" y="0"/>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800">
              <a:solidFill>
                <a:schemeClr val="lt1"/>
              </a:solidFill>
              <a:latin typeface="Arial"/>
              <a:ea typeface="Arial"/>
              <a:cs typeface="Arial"/>
              <a:sym typeface="Arial"/>
            </a:endParaRPr>
          </a:p>
        </p:txBody>
      </p:sp>
      <p:sp>
        <p:nvSpPr>
          <p:cNvPr id="807" name="Google Shape;807;p170"/>
          <p:cNvSpPr/>
          <p:nvPr/>
        </p:nvSpPr>
        <p:spPr>
          <a:xfrm>
            <a:off x="818418" y="1716378"/>
            <a:ext cx="2579700" cy="2490900"/>
          </a:xfrm>
          <a:prstGeom prst="roundRect">
            <a:avLst>
              <a:gd fmla="val 5027" name="adj"/>
            </a:avLst>
          </a:prstGeom>
          <a:solidFill>
            <a:schemeClr val="lt1"/>
          </a:solidFill>
          <a:ln>
            <a:noFill/>
          </a:ln>
          <a:effectLst>
            <a:outerShdw blurRad="266700" rotWithShape="0" algn="t" dir="5400000" dist="38100">
              <a:srgbClr val="000000">
                <a:alpha val="6669"/>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800">
              <a:solidFill>
                <a:schemeClr val="lt1"/>
              </a:solidFill>
              <a:latin typeface="Fredoka One"/>
              <a:ea typeface="Fredoka One"/>
              <a:cs typeface="Fredoka One"/>
              <a:sym typeface="Fredoka One"/>
            </a:endParaRPr>
          </a:p>
        </p:txBody>
      </p:sp>
      <p:grpSp>
        <p:nvGrpSpPr>
          <p:cNvPr id="808" name="Google Shape;808;p170"/>
          <p:cNvGrpSpPr/>
          <p:nvPr/>
        </p:nvGrpSpPr>
        <p:grpSpPr>
          <a:xfrm>
            <a:off x="1080435" y="2173257"/>
            <a:ext cx="2226494" cy="254005"/>
            <a:chOff x="8914528" y="3168861"/>
            <a:chExt cx="1846028" cy="210600"/>
          </a:xfrm>
        </p:grpSpPr>
        <p:sp>
          <p:nvSpPr>
            <p:cNvPr id="809" name="Google Shape;809;p170"/>
            <p:cNvSpPr/>
            <p:nvPr/>
          </p:nvSpPr>
          <p:spPr>
            <a:xfrm>
              <a:off x="8914528" y="3282141"/>
              <a:ext cx="85799" cy="85799"/>
            </a:xfrm>
            <a:custGeom>
              <a:rect b="b" l="l" r="r" t="t"/>
              <a:pathLst>
                <a:path extrusionOk="0" h="659990" w="659990">
                  <a:moveTo>
                    <a:pt x="256994" y="0"/>
                  </a:moveTo>
                  <a:lnTo>
                    <a:pt x="402996" y="0"/>
                  </a:lnTo>
                  <a:cubicBezTo>
                    <a:pt x="544930" y="0"/>
                    <a:pt x="659990" y="115060"/>
                    <a:pt x="659990" y="256994"/>
                  </a:cubicBezTo>
                  <a:lnTo>
                    <a:pt x="659990" y="402996"/>
                  </a:lnTo>
                  <a:cubicBezTo>
                    <a:pt x="659990" y="544930"/>
                    <a:pt x="544930" y="659990"/>
                    <a:pt x="402996" y="659990"/>
                  </a:cubicBezTo>
                  <a:lnTo>
                    <a:pt x="256994" y="659990"/>
                  </a:lnTo>
                  <a:cubicBezTo>
                    <a:pt x="115060" y="659990"/>
                    <a:pt x="0" y="544930"/>
                    <a:pt x="0" y="402996"/>
                  </a:cubicBezTo>
                  <a:lnTo>
                    <a:pt x="0" y="256994"/>
                  </a:lnTo>
                  <a:cubicBezTo>
                    <a:pt x="0" y="115060"/>
                    <a:pt x="115060" y="0"/>
                    <a:pt x="256994" y="0"/>
                  </a:cubicBezTo>
                  <a:close/>
                </a:path>
              </a:pathLst>
            </a:custGeom>
            <a:gradFill>
              <a:gsLst>
                <a:gs pos="0">
                  <a:srgbClr val="6882D3"/>
                </a:gs>
                <a:gs pos="100000">
                  <a:srgbClr val="2B4392">
                    <a:alpha val="87843"/>
                  </a:srgbClr>
                </a:gs>
              </a:gsLst>
              <a:lin ang="8100019" scaled="0"/>
            </a:gradFill>
            <a:ln>
              <a:noFill/>
            </a:ln>
            <a:effectLst>
              <a:outerShdw blurRad="419100" rotWithShape="0" algn="t" dir="3180000" dist="304800">
                <a:srgbClr val="000000">
                  <a:alpha val="588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200">
                <a:solidFill>
                  <a:schemeClr val="lt1"/>
                </a:solidFill>
                <a:latin typeface="Arial"/>
                <a:ea typeface="Arial"/>
                <a:cs typeface="Arial"/>
                <a:sym typeface="Arial"/>
              </a:endParaRPr>
            </a:p>
          </p:txBody>
        </p:sp>
        <p:sp>
          <p:nvSpPr>
            <p:cNvPr id="810" name="Google Shape;810;p170"/>
            <p:cNvSpPr txBox="1"/>
            <p:nvPr/>
          </p:nvSpPr>
          <p:spPr>
            <a:xfrm>
              <a:off x="9163956" y="3168861"/>
              <a:ext cx="1596600" cy="210600"/>
            </a:xfrm>
            <a:prstGeom prst="rect">
              <a:avLst/>
            </a:prstGeom>
            <a:noFill/>
            <a:ln>
              <a:noFill/>
            </a:ln>
          </p:spPr>
          <p:txBody>
            <a:bodyPr anchorCtr="0" anchor="t" bIns="34275" lIns="68575" spcFirstLastPara="1" rIns="68575" wrap="square" tIns="34275">
              <a:spAutoFit/>
            </a:bodyPr>
            <a:lstStyle/>
            <a:p>
              <a:pPr indent="0" lvl="0" marL="0" rtl="0" algn="l">
                <a:lnSpc>
                  <a:spcPct val="115000"/>
                </a:lnSpc>
                <a:spcBef>
                  <a:spcPts val="1200"/>
                </a:spcBef>
                <a:spcAft>
                  <a:spcPts val="1200"/>
                </a:spcAft>
                <a:buClr>
                  <a:schemeClr val="dk1"/>
                </a:buClr>
                <a:buSzPts val="1100"/>
                <a:buFont typeface="Arial"/>
                <a:buNone/>
              </a:pPr>
              <a:r>
                <a:rPr lang="en" sz="1200">
                  <a:solidFill>
                    <a:srgbClr val="666666"/>
                  </a:solidFill>
                  <a:latin typeface="Open Sans Light"/>
                  <a:ea typeface="Open Sans Light"/>
                  <a:cs typeface="Open Sans Light"/>
                  <a:sym typeface="Open Sans Light"/>
                </a:rPr>
                <a:t>Log miles from home</a:t>
              </a:r>
              <a:endParaRPr sz="1100"/>
            </a:p>
          </p:txBody>
        </p:sp>
      </p:grpSp>
      <p:grpSp>
        <p:nvGrpSpPr>
          <p:cNvPr id="811" name="Google Shape;811;p170"/>
          <p:cNvGrpSpPr/>
          <p:nvPr/>
        </p:nvGrpSpPr>
        <p:grpSpPr>
          <a:xfrm>
            <a:off x="1080431" y="2580110"/>
            <a:ext cx="2226494" cy="254005"/>
            <a:chOff x="8914528" y="4000361"/>
            <a:chExt cx="1846028" cy="210600"/>
          </a:xfrm>
        </p:grpSpPr>
        <p:sp>
          <p:nvSpPr>
            <p:cNvPr id="812" name="Google Shape;812;p170"/>
            <p:cNvSpPr/>
            <p:nvPr/>
          </p:nvSpPr>
          <p:spPr>
            <a:xfrm>
              <a:off x="8914528" y="4113641"/>
              <a:ext cx="85799" cy="85799"/>
            </a:xfrm>
            <a:custGeom>
              <a:rect b="b" l="l" r="r" t="t"/>
              <a:pathLst>
                <a:path extrusionOk="0" h="659990" w="659990">
                  <a:moveTo>
                    <a:pt x="256994" y="0"/>
                  </a:moveTo>
                  <a:lnTo>
                    <a:pt x="402996" y="0"/>
                  </a:lnTo>
                  <a:cubicBezTo>
                    <a:pt x="544930" y="0"/>
                    <a:pt x="659990" y="115060"/>
                    <a:pt x="659990" y="256994"/>
                  </a:cubicBezTo>
                  <a:lnTo>
                    <a:pt x="659990" y="402996"/>
                  </a:lnTo>
                  <a:cubicBezTo>
                    <a:pt x="659990" y="544930"/>
                    <a:pt x="544930" y="659990"/>
                    <a:pt x="402996" y="659990"/>
                  </a:cubicBezTo>
                  <a:lnTo>
                    <a:pt x="256994" y="659990"/>
                  </a:lnTo>
                  <a:cubicBezTo>
                    <a:pt x="115060" y="659990"/>
                    <a:pt x="0" y="544930"/>
                    <a:pt x="0" y="402996"/>
                  </a:cubicBezTo>
                  <a:lnTo>
                    <a:pt x="0" y="256994"/>
                  </a:lnTo>
                  <a:cubicBezTo>
                    <a:pt x="0" y="115060"/>
                    <a:pt x="115060" y="0"/>
                    <a:pt x="256994" y="0"/>
                  </a:cubicBezTo>
                  <a:close/>
                </a:path>
              </a:pathLst>
            </a:custGeom>
            <a:gradFill>
              <a:gsLst>
                <a:gs pos="0">
                  <a:srgbClr val="99B0D7"/>
                </a:gs>
                <a:gs pos="100000">
                  <a:schemeClr val="accent1"/>
                </a:gs>
              </a:gsLst>
              <a:lin ang="8100019" scaled="0"/>
            </a:gradFill>
            <a:ln>
              <a:noFill/>
            </a:ln>
            <a:effectLst>
              <a:outerShdw blurRad="419100" rotWithShape="0" algn="t" dir="3180000" dist="304800">
                <a:srgbClr val="000000">
                  <a:alpha val="588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200">
                <a:solidFill>
                  <a:schemeClr val="lt1"/>
                </a:solidFill>
                <a:latin typeface="Arial"/>
                <a:ea typeface="Arial"/>
                <a:cs typeface="Arial"/>
                <a:sym typeface="Arial"/>
              </a:endParaRPr>
            </a:p>
          </p:txBody>
        </p:sp>
        <p:sp>
          <p:nvSpPr>
            <p:cNvPr id="813" name="Google Shape;813;p170"/>
            <p:cNvSpPr txBox="1"/>
            <p:nvPr/>
          </p:nvSpPr>
          <p:spPr>
            <a:xfrm>
              <a:off x="9163956" y="4000361"/>
              <a:ext cx="1596600" cy="210600"/>
            </a:xfrm>
            <a:prstGeom prst="rect">
              <a:avLst/>
            </a:prstGeom>
            <a:noFill/>
            <a:ln>
              <a:noFill/>
            </a:ln>
          </p:spPr>
          <p:txBody>
            <a:bodyPr anchorCtr="0" anchor="t" bIns="34275" lIns="68575" spcFirstLastPara="1" rIns="68575" wrap="square" tIns="34275">
              <a:spAutoFit/>
            </a:bodyPr>
            <a:lstStyle/>
            <a:p>
              <a:pPr indent="0" lvl="0" marL="0" rtl="0" algn="l">
                <a:lnSpc>
                  <a:spcPct val="115000"/>
                </a:lnSpc>
                <a:spcBef>
                  <a:spcPts val="1200"/>
                </a:spcBef>
                <a:spcAft>
                  <a:spcPts val="1200"/>
                </a:spcAft>
                <a:buSzPts val="1100"/>
                <a:buNone/>
              </a:pPr>
              <a:r>
                <a:rPr lang="en" sz="1200">
                  <a:solidFill>
                    <a:srgbClr val="666666"/>
                  </a:solidFill>
                  <a:latin typeface="Open Sans Light"/>
                  <a:ea typeface="Open Sans Light"/>
                  <a:cs typeface="Open Sans Light"/>
                  <a:sym typeface="Open Sans Light"/>
                </a:rPr>
                <a:t>Access free resources</a:t>
              </a:r>
              <a:endParaRPr sz="1200">
                <a:solidFill>
                  <a:srgbClr val="666666"/>
                </a:solidFill>
                <a:latin typeface="Open Sans Light"/>
                <a:ea typeface="Open Sans Light"/>
                <a:cs typeface="Open Sans Light"/>
                <a:sym typeface="Open Sans Light"/>
              </a:endParaRPr>
            </a:p>
          </p:txBody>
        </p:sp>
      </p:grpSp>
      <p:grpSp>
        <p:nvGrpSpPr>
          <p:cNvPr id="814" name="Google Shape;814;p170"/>
          <p:cNvGrpSpPr/>
          <p:nvPr/>
        </p:nvGrpSpPr>
        <p:grpSpPr>
          <a:xfrm>
            <a:off x="1080435" y="2986950"/>
            <a:ext cx="2453367" cy="254005"/>
            <a:chOff x="8914528" y="4715387"/>
            <a:chExt cx="2034132" cy="210600"/>
          </a:xfrm>
        </p:grpSpPr>
        <p:sp>
          <p:nvSpPr>
            <p:cNvPr id="815" name="Google Shape;815;p170"/>
            <p:cNvSpPr/>
            <p:nvPr/>
          </p:nvSpPr>
          <p:spPr>
            <a:xfrm>
              <a:off x="8914528" y="4828667"/>
              <a:ext cx="85799" cy="85799"/>
            </a:xfrm>
            <a:custGeom>
              <a:rect b="b" l="l" r="r" t="t"/>
              <a:pathLst>
                <a:path extrusionOk="0" h="659990" w="659990">
                  <a:moveTo>
                    <a:pt x="256994" y="0"/>
                  </a:moveTo>
                  <a:lnTo>
                    <a:pt x="402996" y="0"/>
                  </a:lnTo>
                  <a:cubicBezTo>
                    <a:pt x="544930" y="0"/>
                    <a:pt x="659990" y="115060"/>
                    <a:pt x="659990" y="256994"/>
                  </a:cubicBezTo>
                  <a:lnTo>
                    <a:pt x="659990" y="402996"/>
                  </a:lnTo>
                  <a:cubicBezTo>
                    <a:pt x="659990" y="544930"/>
                    <a:pt x="544930" y="659990"/>
                    <a:pt x="402996" y="659990"/>
                  </a:cubicBezTo>
                  <a:lnTo>
                    <a:pt x="256994" y="659990"/>
                  </a:lnTo>
                  <a:cubicBezTo>
                    <a:pt x="115060" y="659990"/>
                    <a:pt x="0" y="544930"/>
                    <a:pt x="0" y="402996"/>
                  </a:cubicBezTo>
                  <a:lnTo>
                    <a:pt x="0" y="256994"/>
                  </a:lnTo>
                  <a:cubicBezTo>
                    <a:pt x="0" y="115060"/>
                    <a:pt x="115060" y="0"/>
                    <a:pt x="256994" y="0"/>
                  </a:cubicBezTo>
                  <a:close/>
                </a:path>
              </a:pathLst>
            </a:custGeom>
            <a:gradFill>
              <a:gsLst>
                <a:gs pos="0">
                  <a:srgbClr val="F69E92"/>
                </a:gs>
                <a:gs pos="100000">
                  <a:schemeClr val="accent3"/>
                </a:gs>
              </a:gsLst>
              <a:lin ang="8100019" scaled="0"/>
            </a:gradFill>
            <a:ln>
              <a:noFill/>
            </a:ln>
            <a:effectLst>
              <a:outerShdw blurRad="419100" rotWithShape="0" algn="t" dir="3180000" dist="304800">
                <a:srgbClr val="000000">
                  <a:alpha val="588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200">
                <a:solidFill>
                  <a:schemeClr val="lt1"/>
                </a:solidFill>
                <a:latin typeface="Arial"/>
                <a:ea typeface="Arial"/>
                <a:cs typeface="Arial"/>
                <a:sym typeface="Arial"/>
              </a:endParaRPr>
            </a:p>
          </p:txBody>
        </p:sp>
        <p:sp>
          <p:nvSpPr>
            <p:cNvPr id="816" name="Google Shape;816;p170"/>
            <p:cNvSpPr txBox="1"/>
            <p:nvPr/>
          </p:nvSpPr>
          <p:spPr>
            <a:xfrm>
              <a:off x="9163960" y="4715387"/>
              <a:ext cx="1784700" cy="210600"/>
            </a:xfrm>
            <a:prstGeom prst="rect">
              <a:avLst/>
            </a:prstGeom>
            <a:noFill/>
            <a:ln>
              <a:noFill/>
            </a:ln>
          </p:spPr>
          <p:txBody>
            <a:bodyPr anchorCtr="0" anchor="t" bIns="34275" lIns="68575" spcFirstLastPara="1" rIns="68575" wrap="square" tIns="34275">
              <a:spAutoFit/>
            </a:bodyPr>
            <a:lstStyle/>
            <a:p>
              <a:pPr indent="0" lvl="0" marL="0" rtl="0" algn="l">
                <a:lnSpc>
                  <a:spcPct val="115000"/>
                </a:lnSpc>
                <a:spcBef>
                  <a:spcPts val="1200"/>
                </a:spcBef>
                <a:spcAft>
                  <a:spcPts val="1200"/>
                </a:spcAft>
                <a:buSzPts val="1100"/>
                <a:buNone/>
              </a:pPr>
              <a:r>
                <a:rPr lang="en" sz="1200">
                  <a:solidFill>
                    <a:srgbClr val="666666"/>
                  </a:solidFill>
                  <a:latin typeface="Open Sans Light"/>
                  <a:ea typeface="Open Sans Light"/>
                  <a:cs typeface="Open Sans Light"/>
                  <a:sym typeface="Open Sans Light"/>
                </a:rPr>
                <a:t>Follow &amp; celebrate progress</a:t>
              </a:r>
              <a:endParaRPr sz="1200">
                <a:solidFill>
                  <a:srgbClr val="666666"/>
                </a:solidFill>
                <a:latin typeface="Open Sans Light"/>
                <a:ea typeface="Open Sans Light"/>
                <a:cs typeface="Open Sans Light"/>
                <a:sym typeface="Open Sans Light"/>
              </a:endParaRPr>
            </a:p>
          </p:txBody>
        </p:sp>
      </p:grpSp>
      <p:grpSp>
        <p:nvGrpSpPr>
          <p:cNvPr id="817" name="Google Shape;817;p170"/>
          <p:cNvGrpSpPr/>
          <p:nvPr/>
        </p:nvGrpSpPr>
        <p:grpSpPr>
          <a:xfrm>
            <a:off x="1080435" y="3393796"/>
            <a:ext cx="2152681" cy="986710"/>
            <a:chOff x="8914528" y="5514917"/>
            <a:chExt cx="1784828" cy="818100"/>
          </a:xfrm>
        </p:grpSpPr>
        <p:sp>
          <p:nvSpPr>
            <p:cNvPr id="818" name="Google Shape;818;p170"/>
            <p:cNvSpPr/>
            <p:nvPr/>
          </p:nvSpPr>
          <p:spPr>
            <a:xfrm>
              <a:off x="8914528" y="5628197"/>
              <a:ext cx="85799" cy="85799"/>
            </a:xfrm>
            <a:custGeom>
              <a:rect b="b" l="l" r="r" t="t"/>
              <a:pathLst>
                <a:path extrusionOk="0" h="659990" w="659990">
                  <a:moveTo>
                    <a:pt x="256994" y="0"/>
                  </a:moveTo>
                  <a:lnTo>
                    <a:pt x="402996" y="0"/>
                  </a:lnTo>
                  <a:cubicBezTo>
                    <a:pt x="544930" y="0"/>
                    <a:pt x="659990" y="115060"/>
                    <a:pt x="659990" y="256994"/>
                  </a:cubicBezTo>
                  <a:lnTo>
                    <a:pt x="659990" y="402996"/>
                  </a:lnTo>
                  <a:cubicBezTo>
                    <a:pt x="659990" y="544930"/>
                    <a:pt x="544930" y="659990"/>
                    <a:pt x="402996" y="659990"/>
                  </a:cubicBezTo>
                  <a:lnTo>
                    <a:pt x="256994" y="659990"/>
                  </a:lnTo>
                  <a:cubicBezTo>
                    <a:pt x="115060" y="659990"/>
                    <a:pt x="0" y="544930"/>
                    <a:pt x="0" y="402996"/>
                  </a:cubicBezTo>
                  <a:lnTo>
                    <a:pt x="0" y="256994"/>
                  </a:lnTo>
                  <a:cubicBezTo>
                    <a:pt x="0" y="115060"/>
                    <a:pt x="115060" y="0"/>
                    <a:pt x="256994" y="0"/>
                  </a:cubicBezTo>
                  <a:close/>
                </a:path>
              </a:pathLst>
            </a:custGeom>
            <a:gradFill>
              <a:gsLst>
                <a:gs pos="0">
                  <a:srgbClr val="A8D78E"/>
                </a:gs>
                <a:gs pos="100000">
                  <a:schemeClr val="accent4"/>
                </a:gs>
              </a:gsLst>
              <a:lin ang="8100019" scaled="0"/>
            </a:gradFill>
            <a:ln>
              <a:noFill/>
            </a:ln>
            <a:effectLst>
              <a:outerShdw blurRad="419100" rotWithShape="0" algn="t" dir="3180000" dist="304800">
                <a:srgbClr val="000000">
                  <a:alpha val="588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200">
                <a:solidFill>
                  <a:schemeClr val="lt1"/>
                </a:solidFill>
                <a:latin typeface="Arial"/>
                <a:ea typeface="Arial"/>
                <a:cs typeface="Arial"/>
                <a:sym typeface="Arial"/>
              </a:endParaRPr>
            </a:p>
          </p:txBody>
        </p:sp>
        <p:sp>
          <p:nvSpPr>
            <p:cNvPr id="819" name="Google Shape;819;p170"/>
            <p:cNvSpPr txBox="1"/>
            <p:nvPr/>
          </p:nvSpPr>
          <p:spPr>
            <a:xfrm>
              <a:off x="9163956" y="5514917"/>
              <a:ext cx="1535400" cy="818100"/>
            </a:xfrm>
            <a:prstGeom prst="rect">
              <a:avLst/>
            </a:prstGeom>
            <a:noFill/>
            <a:ln>
              <a:noFill/>
            </a:ln>
          </p:spPr>
          <p:txBody>
            <a:bodyPr anchorCtr="0" anchor="t" bIns="34275" lIns="68575" spcFirstLastPara="1" rIns="68575" wrap="square" tIns="34275">
              <a:spAutoFit/>
            </a:bodyPr>
            <a:lstStyle/>
            <a:p>
              <a:pPr indent="0" lvl="0" marL="0" rtl="0" algn="l">
                <a:lnSpc>
                  <a:spcPct val="115000"/>
                </a:lnSpc>
                <a:spcBef>
                  <a:spcPts val="1200"/>
                </a:spcBef>
                <a:spcAft>
                  <a:spcPts val="0"/>
                </a:spcAft>
                <a:buSzPts val="1100"/>
                <a:buNone/>
              </a:pPr>
              <a:r>
                <a:rPr i="1" lang="en" sz="1200">
                  <a:solidFill>
                    <a:srgbClr val="666666"/>
                  </a:solidFill>
                  <a:latin typeface="Open Sans Light"/>
                  <a:ea typeface="Open Sans Light"/>
                  <a:cs typeface="Open Sans Light"/>
                  <a:sym typeface="Open Sans Light"/>
                </a:rPr>
                <a:t>Optional </a:t>
              </a:r>
              <a:r>
                <a:rPr lang="en" sz="1200">
                  <a:solidFill>
                    <a:srgbClr val="666666"/>
                  </a:solidFill>
                  <a:latin typeface="Open Sans Light"/>
                  <a:ea typeface="Open Sans Light"/>
                  <a:cs typeface="Open Sans Light"/>
                  <a:sym typeface="Open Sans Light"/>
                </a:rPr>
                <a:t>feature</a:t>
              </a:r>
              <a:endParaRPr sz="11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sz="1200">
                <a:solidFill>
                  <a:srgbClr val="666666"/>
                </a:solidFill>
                <a:latin typeface="Open Sans Light"/>
                <a:ea typeface="Open Sans Light"/>
                <a:cs typeface="Open Sans Light"/>
                <a:sym typeface="Open Sans Light"/>
              </a:endParaRPr>
            </a:p>
            <a:p>
              <a:pPr indent="0" lvl="0" marL="0" marR="0" rtl="0" algn="l">
                <a:lnSpc>
                  <a:spcPct val="130000"/>
                </a:lnSpc>
                <a:spcBef>
                  <a:spcPts val="1200"/>
                </a:spcBef>
                <a:spcAft>
                  <a:spcPts val="0"/>
                </a:spcAft>
                <a:buNone/>
              </a:pPr>
              <a:r>
                <a:t/>
              </a:r>
              <a:endParaRPr sz="1200">
                <a:solidFill>
                  <a:srgbClr val="666666"/>
                </a:solidFill>
                <a:latin typeface="Open Sans Light"/>
                <a:ea typeface="Open Sans Light"/>
                <a:cs typeface="Open Sans Light"/>
                <a:sym typeface="Open Sans Light"/>
              </a:endParaRPr>
            </a:p>
          </p:txBody>
        </p:sp>
      </p:grpSp>
      <p:pic>
        <p:nvPicPr>
          <p:cNvPr id="820" name="Google Shape;820;p170"/>
          <p:cNvPicPr preferRelativeResize="0"/>
          <p:nvPr/>
        </p:nvPicPr>
        <p:blipFill>
          <a:blip r:embed="rId3">
            <a:alphaModFix/>
          </a:blip>
          <a:stretch>
            <a:fillRect/>
          </a:stretch>
        </p:blipFill>
        <p:spPr>
          <a:xfrm>
            <a:off x="4048575" y="1461950"/>
            <a:ext cx="4563075" cy="3234801"/>
          </a:xfrm>
          <a:prstGeom prst="rect">
            <a:avLst/>
          </a:prstGeom>
          <a:noFill/>
          <a:ln>
            <a:noFill/>
          </a:ln>
          <a:effectLst>
            <a:outerShdw blurRad="57150" rotWithShape="0" algn="bl" dir="5400000" dist="19050">
              <a:schemeClr val="accent1">
                <a:alpha val="50000"/>
              </a:schemeClr>
            </a:outerShdw>
          </a:effectLst>
        </p:spPr>
      </p:pic>
      <p:pic>
        <p:nvPicPr>
          <p:cNvPr id="821" name="Google Shape;821;p170"/>
          <p:cNvPicPr preferRelativeResize="0"/>
          <p:nvPr/>
        </p:nvPicPr>
        <p:blipFill rotWithShape="1">
          <a:blip r:embed="rId4">
            <a:alphaModFix/>
          </a:blip>
          <a:srcRect b="2504" l="32287" r="12500" t="12033"/>
          <a:stretch/>
        </p:blipFill>
        <p:spPr>
          <a:xfrm>
            <a:off x="432773" y="323448"/>
            <a:ext cx="1161000" cy="1138500"/>
          </a:xfrm>
          <a:prstGeom prst="ellipse">
            <a:avLst/>
          </a:prstGeom>
          <a:noFill/>
          <a:ln>
            <a:noFill/>
          </a:ln>
        </p:spPr>
      </p:pic>
      <p:sp>
        <p:nvSpPr>
          <p:cNvPr id="822" name="Google Shape;822;p170"/>
          <p:cNvSpPr/>
          <p:nvPr/>
        </p:nvSpPr>
        <p:spPr>
          <a:xfrm>
            <a:off x="1828806" y="722742"/>
            <a:ext cx="5143200" cy="577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lt1"/>
                </a:solidFill>
                <a:latin typeface="Fredoka One"/>
                <a:ea typeface="Fredoka One"/>
                <a:cs typeface="Fredoka One"/>
                <a:sym typeface="Fredoka One"/>
              </a:rPr>
              <a:t>Parent Dashboard</a:t>
            </a:r>
            <a:endParaRPr sz="2400">
              <a:solidFill>
                <a:schemeClr val="lt1"/>
              </a:solidFill>
              <a:latin typeface="Fredoka One"/>
              <a:ea typeface="Fredoka One"/>
              <a:cs typeface="Fredoka One"/>
              <a:sym typeface="Fredoka One"/>
            </a:endParaRPr>
          </a:p>
        </p:txBody>
      </p:sp>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08"/>
                                        </p:tgtEl>
                                        <p:attrNameLst>
                                          <p:attrName>style.visibility</p:attrName>
                                        </p:attrNameLst>
                                      </p:cBhvr>
                                      <p:to>
                                        <p:strVal val="visible"/>
                                      </p:to>
                                    </p:set>
                                    <p:animEffect filter="fade" transition="in">
                                      <p:cBhvr>
                                        <p:cTn dur="1000"/>
                                        <p:tgtEl>
                                          <p:spTgt spid="808"/>
                                        </p:tgtEl>
                                      </p:cBhvr>
                                    </p:animEffect>
                                  </p:childTnLst>
                                </p:cTn>
                              </p:par>
                              <p:par>
                                <p:cTn fill="hold" nodeType="withEffect" presetClass="entr" presetID="10" presetSubtype="0">
                                  <p:stCondLst>
                                    <p:cond delay="250"/>
                                  </p:stCondLst>
                                  <p:childTnLst>
                                    <p:set>
                                      <p:cBhvr>
                                        <p:cTn dur="1" fill="hold">
                                          <p:stCondLst>
                                            <p:cond delay="0"/>
                                          </p:stCondLst>
                                        </p:cTn>
                                        <p:tgtEl>
                                          <p:spTgt spid="811"/>
                                        </p:tgtEl>
                                        <p:attrNameLst>
                                          <p:attrName>style.visibility</p:attrName>
                                        </p:attrNameLst>
                                      </p:cBhvr>
                                      <p:to>
                                        <p:strVal val="visible"/>
                                      </p:to>
                                    </p:set>
                                    <p:animEffect filter="fade" transition="in">
                                      <p:cBhvr>
                                        <p:cTn dur="1000"/>
                                        <p:tgtEl>
                                          <p:spTgt spid="811"/>
                                        </p:tgtEl>
                                      </p:cBhvr>
                                    </p:animEffect>
                                  </p:childTnLst>
                                </p:cTn>
                              </p:par>
                              <p:par>
                                <p:cTn fill="hold" nodeType="withEffect" presetClass="entr" presetID="10" presetSubtype="0">
                                  <p:stCondLst>
                                    <p:cond delay="500"/>
                                  </p:stCondLst>
                                  <p:childTnLst>
                                    <p:set>
                                      <p:cBhvr>
                                        <p:cTn dur="1" fill="hold">
                                          <p:stCondLst>
                                            <p:cond delay="0"/>
                                          </p:stCondLst>
                                        </p:cTn>
                                        <p:tgtEl>
                                          <p:spTgt spid="814"/>
                                        </p:tgtEl>
                                        <p:attrNameLst>
                                          <p:attrName>style.visibility</p:attrName>
                                        </p:attrNameLst>
                                      </p:cBhvr>
                                      <p:to>
                                        <p:strVal val="visible"/>
                                      </p:to>
                                    </p:set>
                                    <p:animEffect filter="fade" transition="in">
                                      <p:cBhvr>
                                        <p:cTn dur="1000"/>
                                        <p:tgtEl>
                                          <p:spTgt spid="814"/>
                                        </p:tgtEl>
                                      </p:cBhvr>
                                    </p:animEffect>
                                  </p:childTnLst>
                                </p:cTn>
                              </p:par>
                              <p:par>
                                <p:cTn fill="hold" nodeType="withEffect" presetClass="entr" presetID="10" presetSubtype="0">
                                  <p:stCondLst>
                                    <p:cond delay="750"/>
                                  </p:stCondLst>
                                  <p:childTnLst>
                                    <p:set>
                                      <p:cBhvr>
                                        <p:cTn dur="1" fill="hold">
                                          <p:stCondLst>
                                            <p:cond delay="0"/>
                                          </p:stCondLst>
                                        </p:cTn>
                                        <p:tgtEl>
                                          <p:spTgt spid="817"/>
                                        </p:tgtEl>
                                        <p:attrNameLst>
                                          <p:attrName>style.visibility</p:attrName>
                                        </p:attrNameLst>
                                      </p:cBhvr>
                                      <p:to>
                                        <p:strVal val="visible"/>
                                      </p:to>
                                    </p:set>
                                    <p:animEffect filter="fade" transition="in">
                                      <p:cBhvr>
                                        <p:cTn dur="1000"/>
                                        <p:tgtEl>
                                          <p:spTgt spid="817"/>
                                        </p:tgtEl>
                                      </p:cBhvr>
                                    </p:animEffect>
                                  </p:childTnLst>
                                </p:cTn>
                              </p:par>
                              <p:par>
                                <p:cTn fill="hold" nodeType="withEffect" presetClass="entr" presetID="10" presetSubtype="0">
                                  <p:stCondLst>
                                    <p:cond delay="250"/>
                                  </p:stCondLst>
                                  <p:childTnLst>
                                    <p:set>
                                      <p:cBhvr>
                                        <p:cTn dur="1" fill="hold">
                                          <p:stCondLst>
                                            <p:cond delay="0"/>
                                          </p:stCondLst>
                                        </p:cTn>
                                        <p:tgtEl>
                                          <p:spTgt spid="807"/>
                                        </p:tgtEl>
                                        <p:attrNameLst>
                                          <p:attrName>style.visibility</p:attrName>
                                        </p:attrNameLst>
                                      </p:cBhvr>
                                      <p:to>
                                        <p:strVal val="visible"/>
                                      </p:to>
                                    </p:set>
                                    <p:animEffect filter="fade" transition="in">
                                      <p:cBhvr>
                                        <p:cTn dur="500"/>
                                        <p:tgtEl>
                                          <p:spTgt spid="8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p171"/>
          <p:cNvSpPr/>
          <p:nvPr/>
        </p:nvSpPr>
        <p:spPr>
          <a:xfrm>
            <a:off x="852043" y="1644620"/>
            <a:ext cx="2243400" cy="7617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accent1"/>
                </a:solidFill>
                <a:latin typeface="Fredoka One"/>
                <a:ea typeface="Fredoka One"/>
                <a:cs typeface="Fredoka One"/>
                <a:sym typeface="Fredoka One"/>
              </a:rPr>
              <a:t>Adding Miles/Minutes</a:t>
            </a:r>
            <a:endParaRPr sz="2400"/>
          </a:p>
        </p:txBody>
      </p:sp>
      <p:sp>
        <p:nvSpPr>
          <p:cNvPr id="828" name="Google Shape;828;p171"/>
          <p:cNvSpPr/>
          <p:nvPr/>
        </p:nvSpPr>
        <p:spPr>
          <a:xfrm>
            <a:off x="852050" y="2702975"/>
            <a:ext cx="2731800" cy="930600"/>
          </a:xfrm>
          <a:prstGeom prst="rect">
            <a:avLst/>
          </a:prstGeom>
          <a:noFill/>
          <a:ln>
            <a:noFill/>
          </a:ln>
        </p:spPr>
        <p:txBody>
          <a:bodyPr anchorCtr="0" anchor="t" bIns="34275" lIns="68575" spcFirstLastPara="1" rIns="68575" wrap="square" tIns="34275">
            <a:noAutofit/>
          </a:bodyPr>
          <a:lstStyle/>
          <a:p>
            <a:pPr indent="0" lvl="0" marL="0" marR="0" rtl="0" algn="l">
              <a:lnSpc>
                <a:spcPct val="130000"/>
              </a:lnSpc>
              <a:spcBef>
                <a:spcPts val="0"/>
              </a:spcBef>
              <a:spcAft>
                <a:spcPts val="0"/>
              </a:spcAft>
              <a:buNone/>
            </a:pPr>
            <a:r>
              <a:rPr lang="en" sz="1200">
                <a:solidFill>
                  <a:schemeClr val="dk1"/>
                </a:solidFill>
                <a:latin typeface="Open Sans Light"/>
                <a:ea typeface="Open Sans Light"/>
                <a:cs typeface="Open Sans Light"/>
                <a:sym typeface="Open Sans Light"/>
              </a:rPr>
              <a:t>Any form of activity counts as distance, whether you're scanning ID Cards or manually entering effort!</a:t>
            </a:r>
            <a:endParaRPr sz="1200">
              <a:solidFill>
                <a:schemeClr val="dk1"/>
              </a:solidFill>
              <a:latin typeface="Open Sans Light"/>
              <a:ea typeface="Open Sans Light"/>
              <a:cs typeface="Open Sans Light"/>
              <a:sym typeface="Open Sans Light"/>
            </a:endParaRPr>
          </a:p>
        </p:txBody>
      </p:sp>
      <p:sp>
        <p:nvSpPr>
          <p:cNvPr id="829" name="Google Shape;829;p171"/>
          <p:cNvSpPr/>
          <p:nvPr/>
        </p:nvSpPr>
        <p:spPr>
          <a:xfrm>
            <a:off x="3745450" y="648201"/>
            <a:ext cx="3531900" cy="1216800"/>
          </a:xfrm>
          <a:prstGeom prst="roundRect">
            <a:avLst>
              <a:gd fmla="val 5737" name="adj"/>
            </a:avLst>
          </a:prstGeom>
          <a:solidFill>
            <a:schemeClr val="accent2"/>
          </a:solidFill>
          <a:ln>
            <a:noFill/>
          </a:ln>
          <a:effectLst>
            <a:outerShdw blurRad="469900" rotWithShape="0" algn="tl" dir="2700000" dist="38100">
              <a:srgbClr val="000000">
                <a:alpha val="6669"/>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830" name="Google Shape;830;p171"/>
          <p:cNvSpPr txBox="1"/>
          <p:nvPr/>
        </p:nvSpPr>
        <p:spPr>
          <a:xfrm>
            <a:off x="4048899" y="1133330"/>
            <a:ext cx="2771100" cy="4941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Clr>
                <a:srgbClr val="000000"/>
              </a:buClr>
              <a:buFont typeface="Arial"/>
              <a:buNone/>
            </a:pPr>
            <a:r>
              <a:rPr lang="en" sz="1200">
                <a:solidFill>
                  <a:schemeClr val="lt1"/>
                </a:solidFill>
                <a:latin typeface="Open Sans Light"/>
                <a:ea typeface="Open Sans Light"/>
                <a:cs typeface="Open Sans Light"/>
                <a:sym typeface="Open Sans Light"/>
              </a:rPr>
              <a:t>Scanning app easily captures effort by reading unique participant QR codes</a:t>
            </a:r>
            <a:endParaRPr/>
          </a:p>
        </p:txBody>
      </p:sp>
      <p:sp>
        <p:nvSpPr>
          <p:cNvPr id="831" name="Google Shape;831;p171"/>
          <p:cNvSpPr txBox="1"/>
          <p:nvPr/>
        </p:nvSpPr>
        <p:spPr>
          <a:xfrm>
            <a:off x="4048911" y="796905"/>
            <a:ext cx="22803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20000"/>
              </a:lnSpc>
              <a:spcBef>
                <a:spcPts val="0"/>
              </a:spcBef>
              <a:spcAft>
                <a:spcPts val="0"/>
              </a:spcAft>
              <a:buNone/>
            </a:pPr>
            <a:r>
              <a:rPr lang="en">
                <a:solidFill>
                  <a:schemeClr val="lt1"/>
                </a:solidFill>
                <a:latin typeface="Fredoka One"/>
                <a:ea typeface="Fredoka One"/>
                <a:cs typeface="Fredoka One"/>
                <a:sym typeface="Fredoka One"/>
              </a:rPr>
              <a:t>Scan ID Cards</a:t>
            </a:r>
            <a:endParaRPr sz="1100"/>
          </a:p>
        </p:txBody>
      </p:sp>
      <p:sp>
        <p:nvSpPr>
          <p:cNvPr id="832" name="Google Shape;832;p171"/>
          <p:cNvSpPr/>
          <p:nvPr/>
        </p:nvSpPr>
        <p:spPr>
          <a:xfrm>
            <a:off x="4293275" y="2000751"/>
            <a:ext cx="3387900" cy="1036200"/>
          </a:xfrm>
          <a:prstGeom prst="roundRect">
            <a:avLst>
              <a:gd fmla="val 5737" name="adj"/>
            </a:avLst>
          </a:prstGeom>
          <a:solidFill>
            <a:schemeClr val="accent3"/>
          </a:solidFill>
          <a:ln>
            <a:noFill/>
          </a:ln>
          <a:effectLst>
            <a:outerShdw blurRad="469900" rotWithShape="0" algn="tl" dir="2700000" dist="38100">
              <a:srgbClr val="000000">
                <a:alpha val="6669"/>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833" name="Google Shape;833;p171"/>
          <p:cNvSpPr txBox="1"/>
          <p:nvPr/>
        </p:nvSpPr>
        <p:spPr>
          <a:xfrm>
            <a:off x="4705199" y="2485400"/>
            <a:ext cx="2731800" cy="4941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200">
                <a:solidFill>
                  <a:schemeClr val="lt1"/>
                </a:solidFill>
                <a:latin typeface="Open Sans Light"/>
                <a:ea typeface="Open Sans Light"/>
                <a:cs typeface="Open Sans Light"/>
                <a:sym typeface="Open Sans Light"/>
              </a:rPr>
              <a:t>Allows you to capture effort without using the scanner app and QR codes</a:t>
            </a:r>
            <a:endParaRPr/>
          </a:p>
        </p:txBody>
      </p:sp>
      <p:sp>
        <p:nvSpPr>
          <p:cNvPr id="834" name="Google Shape;834;p171"/>
          <p:cNvSpPr txBox="1"/>
          <p:nvPr/>
        </p:nvSpPr>
        <p:spPr>
          <a:xfrm>
            <a:off x="4430185" y="2106473"/>
            <a:ext cx="22803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20000"/>
              </a:lnSpc>
              <a:spcBef>
                <a:spcPts val="0"/>
              </a:spcBef>
              <a:spcAft>
                <a:spcPts val="0"/>
              </a:spcAft>
              <a:buNone/>
            </a:pPr>
            <a:r>
              <a:rPr lang="en">
                <a:solidFill>
                  <a:schemeClr val="lt1"/>
                </a:solidFill>
                <a:latin typeface="Fredoka One"/>
                <a:ea typeface="Fredoka One"/>
                <a:cs typeface="Fredoka One"/>
                <a:sym typeface="Fredoka One"/>
              </a:rPr>
              <a:t>Manual Add</a:t>
            </a:r>
            <a:endParaRPr sz="1100"/>
          </a:p>
        </p:txBody>
      </p:sp>
      <p:sp>
        <p:nvSpPr>
          <p:cNvPr id="835" name="Google Shape;835;p171"/>
          <p:cNvSpPr/>
          <p:nvPr/>
        </p:nvSpPr>
        <p:spPr>
          <a:xfrm>
            <a:off x="4663375" y="3203750"/>
            <a:ext cx="3337800" cy="1036200"/>
          </a:xfrm>
          <a:prstGeom prst="roundRect">
            <a:avLst>
              <a:gd fmla="val 5737" name="adj"/>
            </a:avLst>
          </a:prstGeom>
          <a:solidFill>
            <a:schemeClr val="accent1"/>
          </a:solidFill>
          <a:ln>
            <a:noFill/>
          </a:ln>
          <a:effectLst>
            <a:outerShdw blurRad="469900" rotWithShape="0" algn="tl" dir="2700000" dist="38100">
              <a:srgbClr val="000000">
                <a:alpha val="6669"/>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836" name="Google Shape;836;p171"/>
          <p:cNvSpPr txBox="1"/>
          <p:nvPr/>
        </p:nvSpPr>
        <p:spPr>
          <a:xfrm>
            <a:off x="4818325" y="3599900"/>
            <a:ext cx="3182700" cy="7281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Clr>
                <a:schemeClr val="dk1"/>
              </a:buClr>
              <a:buSzPts val="1100"/>
              <a:buFont typeface="Arial"/>
              <a:buNone/>
            </a:pPr>
            <a:r>
              <a:rPr lang="en" sz="1300">
                <a:solidFill>
                  <a:schemeClr val="lt1"/>
                </a:solidFill>
                <a:latin typeface="Open Sans Light"/>
                <a:ea typeface="Open Sans Light"/>
                <a:cs typeface="Open Sans Light"/>
                <a:sym typeface="Open Sans Light"/>
              </a:rPr>
              <a:t>Parents can access their parent portal to log their child’s effort from home</a:t>
            </a:r>
            <a:endParaRPr sz="1300">
              <a:solidFill>
                <a:schemeClr val="lt1"/>
              </a:solidFill>
              <a:latin typeface="Open Sans Light"/>
              <a:ea typeface="Open Sans Light"/>
              <a:cs typeface="Open Sans Light"/>
              <a:sym typeface="Open Sans Light"/>
            </a:endParaRPr>
          </a:p>
          <a:p>
            <a:pPr indent="0" lvl="0" marL="0" marR="0" rtl="0" algn="l">
              <a:lnSpc>
                <a:spcPct val="130000"/>
              </a:lnSpc>
              <a:spcBef>
                <a:spcPts val="0"/>
              </a:spcBef>
              <a:spcAft>
                <a:spcPts val="0"/>
              </a:spcAft>
              <a:buNone/>
            </a:pPr>
            <a:r>
              <a:t/>
            </a:r>
            <a:endParaRPr sz="900">
              <a:solidFill>
                <a:schemeClr val="lt1"/>
              </a:solidFill>
              <a:latin typeface="Open Sans Light"/>
              <a:ea typeface="Open Sans Light"/>
              <a:cs typeface="Open Sans Light"/>
              <a:sym typeface="Open Sans Light"/>
            </a:endParaRPr>
          </a:p>
        </p:txBody>
      </p:sp>
      <p:sp>
        <p:nvSpPr>
          <p:cNvPr id="837" name="Google Shape;837;p171"/>
          <p:cNvSpPr txBox="1"/>
          <p:nvPr/>
        </p:nvSpPr>
        <p:spPr>
          <a:xfrm>
            <a:off x="4739421" y="3315207"/>
            <a:ext cx="22803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20000"/>
              </a:lnSpc>
              <a:spcBef>
                <a:spcPts val="0"/>
              </a:spcBef>
              <a:spcAft>
                <a:spcPts val="0"/>
              </a:spcAft>
              <a:buNone/>
            </a:pPr>
            <a:r>
              <a:rPr lang="en">
                <a:solidFill>
                  <a:schemeClr val="lt1"/>
                </a:solidFill>
                <a:latin typeface="Fredoka One"/>
                <a:ea typeface="Fredoka One"/>
                <a:cs typeface="Fredoka One"/>
                <a:sym typeface="Fredoka One"/>
              </a:rPr>
              <a:t>Parents Submit Miles</a:t>
            </a:r>
            <a:endParaRPr sz="1100"/>
          </a:p>
        </p:txBody>
      </p:sp>
      <p:sp>
        <p:nvSpPr>
          <p:cNvPr id="838" name="Google Shape;838;p171"/>
          <p:cNvSpPr/>
          <p:nvPr/>
        </p:nvSpPr>
        <p:spPr>
          <a:xfrm rot="-900006">
            <a:off x="8327427" y="2932901"/>
            <a:ext cx="209340" cy="209817"/>
          </a:xfrm>
          <a:custGeom>
            <a:rect b="b" l="l" r="r" t="t"/>
            <a:pathLst>
              <a:path extrusionOk="0" h="874" w="874">
                <a:moveTo>
                  <a:pt x="850" y="874"/>
                </a:moveTo>
                <a:cubicBezTo>
                  <a:pt x="24" y="874"/>
                  <a:pt x="24" y="874"/>
                  <a:pt x="24" y="874"/>
                </a:cubicBezTo>
                <a:cubicBezTo>
                  <a:pt x="11" y="874"/>
                  <a:pt x="0" y="863"/>
                  <a:pt x="0" y="850"/>
                </a:cubicBezTo>
                <a:cubicBezTo>
                  <a:pt x="0" y="24"/>
                  <a:pt x="0" y="24"/>
                  <a:pt x="0" y="24"/>
                </a:cubicBezTo>
                <a:cubicBezTo>
                  <a:pt x="0" y="11"/>
                  <a:pt x="11" y="0"/>
                  <a:pt x="24" y="0"/>
                </a:cubicBezTo>
                <a:cubicBezTo>
                  <a:pt x="850" y="0"/>
                  <a:pt x="850" y="0"/>
                  <a:pt x="850" y="0"/>
                </a:cubicBezTo>
                <a:cubicBezTo>
                  <a:pt x="863" y="0"/>
                  <a:pt x="874" y="11"/>
                  <a:pt x="874" y="24"/>
                </a:cubicBezTo>
                <a:cubicBezTo>
                  <a:pt x="874" y="850"/>
                  <a:pt x="874" y="850"/>
                  <a:pt x="874" y="850"/>
                </a:cubicBezTo>
                <a:cubicBezTo>
                  <a:pt x="874" y="863"/>
                  <a:pt x="863" y="874"/>
                  <a:pt x="850" y="874"/>
                </a:cubicBezTo>
                <a:close/>
                <a:moveTo>
                  <a:pt x="48" y="826"/>
                </a:moveTo>
                <a:cubicBezTo>
                  <a:pt x="826" y="826"/>
                  <a:pt x="826" y="826"/>
                  <a:pt x="826" y="826"/>
                </a:cubicBezTo>
                <a:cubicBezTo>
                  <a:pt x="826" y="48"/>
                  <a:pt x="826" y="48"/>
                  <a:pt x="826" y="48"/>
                </a:cubicBezTo>
                <a:cubicBezTo>
                  <a:pt x="48" y="48"/>
                  <a:pt x="48" y="48"/>
                  <a:pt x="48" y="48"/>
                </a:cubicBezTo>
                <a:lnTo>
                  <a:pt x="48" y="826"/>
                </a:lnTo>
                <a:close/>
              </a:path>
            </a:pathLst>
          </a:custGeom>
          <a:solidFill>
            <a:schemeClr val="accent4"/>
          </a:solidFill>
          <a:ln cap="flat" cmpd="sng" w="19050">
            <a:solidFill>
              <a:schemeClr val="accent4"/>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839" name="Google Shape;839;p171"/>
          <p:cNvSpPr/>
          <p:nvPr/>
        </p:nvSpPr>
        <p:spPr>
          <a:xfrm rot="2700000">
            <a:off x="3842596" y="2179423"/>
            <a:ext cx="48382" cy="294817"/>
          </a:xfrm>
          <a:custGeom>
            <a:rect b="b" l="l" r="r" t="t"/>
            <a:pathLst>
              <a:path extrusionOk="0" h="841" w="138">
                <a:moveTo>
                  <a:pt x="34" y="841"/>
                </a:moveTo>
                <a:cubicBezTo>
                  <a:pt x="28" y="841"/>
                  <a:pt x="23" y="839"/>
                  <a:pt x="18" y="835"/>
                </a:cubicBezTo>
                <a:cubicBezTo>
                  <a:pt x="8" y="827"/>
                  <a:pt x="7" y="811"/>
                  <a:pt x="16" y="801"/>
                </a:cubicBezTo>
                <a:cubicBezTo>
                  <a:pt x="79" y="729"/>
                  <a:pt x="79" y="729"/>
                  <a:pt x="79" y="729"/>
                </a:cubicBezTo>
                <a:cubicBezTo>
                  <a:pt x="17" y="654"/>
                  <a:pt x="17" y="654"/>
                  <a:pt x="17" y="654"/>
                </a:cubicBezTo>
                <a:cubicBezTo>
                  <a:pt x="10" y="645"/>
                  <a:pt x="10" y="632"/>
                  <a:pt x="18" y="624"/>
                </a:cubicBezTo>
                <a:cubicBezTo>
                  <a:pt x="81" y="549"/>
                  <a:pt x="81" y="549"/>
                  <a:pt x="81" y="549"/>
                </a:cubicBezTo>
                <a:cubicBezTo>
                  <a:pt x="20" y="476"/>
                  <a:pt x="20" y="476"/>
                  <a:pt x="20" y="476"/>
                </a:cubicBezTo>
                <a:cubicBezTo>
                  <a:pt x="12" y="467"/>
                  <a:pt x="12" y="454"/>
                  <a:pt x="20" y="445"/>
                </a:cubicBezTo>
                <a:cubicBezTo>
                  <a:pt x="71" y="388"/>
                  <a:pt x="71" y="388"/>
                  <a:pt x="71" y="388"/>
                </a:cubicBezTo>
                <a:cubicBezTo>
                  <a:pt x="7" y="310"/>
                  <a:pt x="7" y="310"/>
                  <a:pt x="7" y="310"/>
                </a:cubicBezTo>
                <a:cubicBezTo>
                  <a:pt x="0" y="301"/>
                  <a:pt x="0" y="288"/>
                  <a:pt x="8" y="279"/>
                </a:cubicBezTo>
                <a:cubicBezTo>
                  <a:pt x="71" y="208"/>
                  <a:pt x="71" y="208"/>
                  <a:pt x="71" y="208"/>
                </a:cubicBezTo>
                <a:cubicBezTo>
                  <a:pt x="7" y="130"/>
                  <a:pt x="7" y="130"/>
                  <a:pt x="7" y="130"/>
                </a:cubicBezTo>
                <a:cubicBezTo>
                  <a:pt x="0" y="121"/>
                  <a:pt x="0" y="108"/>
                  <a:pt x="8" y="100"/>
                </a:cubicBezTo>
                <a:cubicBezTo>
                  <a:pt x="82" y="12"/>
                  <a:pt x="82" y="12"/>
                  <a:pt x="82" y="12"/>
                </a:cubicBezTo>
                <a:cubicBezTo>
                  <a:pt x="90" y="1"/>
                  <a:pt x="105" y="0"/>
                  <a:pt x="115" y="9"/>
                </a:cubicBezTo>
                <a:cubicBezTo>
                  <a:pt x="126" y="17"/>
                  <a:pt x="127" y="32"/>
                  <a:pt x="118" y="42"/>
                </a:cubicBezTo>
                <a:cubicBezTo>
                  <a:pt x="57" y="115"/>
                  <a:pt x="57" y="115"/>
                  <a:pt x="57" y="115"/>
                </a:cubicBezTo>
                <a:cubicBezTo>
                  <a:pt x="121" y="194"/>
                  <a:pt x="121" y="194"/>
                  <a:pt x="121" y="194"/>
                </a:cubicBezTo>
                <a:cubicBezTo>
                  <a:pt x="128" y="203"/>
                  <a:pt x="128" y="216"/>
                  <a:pt x="120" y="225"/>
                </a:cubicBezTo>
                <a:cubicBezTo>
                  <a:pt x="57" y="296"/>
                  <a:pt x="57" y="296"/>
                  <a:pt x="57" y="296"/>
                </a:cubicBezTo>
                <a:cubicBezTo>
                  <a:pt x="121" y="374"/>
                  <a:pt x="121" y="374"/>
                  <a:pt x="121" y="374"/>
                </a:cubicBezTo>
                <a:cubicBezTo>
                  <a:pt x="128" y="383"/>
                  <a:pt x="128" y="396"/>
                  <a:pt x="120" y="405"/>
                </a:cubicBezTo>
                <a:cubicBezTo>
                  <a:pt x="70" y="461"/>
                  <a:pt x="70" y="461"/>
                  <a:pt x="70" y="461"/>
                </a:cubicBezTo>
                <a:cubicBezTo>
                  <a:pt x="130" y="534"/>
                  <a:pt x="130" y="534"/>
                  <a:pt x="130" y="534"/>
                </a:cubicBezTo>
                <a:cubicBezTo>
                  <a:pt x="138" y="542"/>
                  <a:pt x="138" y="556"/>
                  <a:pt x="130" y="564"/>
                </a:cubicBezTo>
                <a:cubicBezTo>
                  <a:pt x="67" y="639"/>
                  <a:pt x="67" y="639"/>
                  <a:pt x="67" y="639"/>
                </a:cubicBezTo>
                <a:cubicBezTo>
                  <a:pt x="129" y="714"/>
                  <a:pt x="129" y="714"/>
                  <a:pt x="129" y="714"/>
                </a:cubicBezTo>
                <a:cubicBezTo>
                  <a:pt x="136" y="723"/>
                  <a:pt x="136" y="736"/>
                  <a:pt x="128" y="745"/>
                </a:cubicBezTo>
                <a:cubicBezTo>
                  <a:pt x="52" y="833"/>
                  <a:pt x="52" y="833"/>
                  <a:pt x="52" y="833"/>
                </a:cubicBezTo>
                <a:cubicBezTo>
                  <a:pt x="47" y="838"/>
                  <a:pt x="41" y="841"/>
                  <a:pt x="34" y="841"/>
                </a:cubicBezTo>
                <a:close/>
              </a:path>
            </a:pathLst>
          </a:custGeom>
          <a:solidFill>
            <a:schemeClr val="accent5"/>
          </a:solidFill>
          <a:ln cap="flat" cmpd="sng" w="19050">
            <a:solidFill>
              <a:schemeClr val="accent5"/>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840" name="Google Shape;840;p171"/>
          <p:cNvSpPr/>
          <p:nvPr/>
        </p:nvSpPr>
        <p:spPr>
          <a:xfrm rot="-3600007">
            <a:off x="4242637" y="3939571"/>
            <a:ext cx="372870" cy="325795"/>
          </a:xfrm>
          <a:custGeom>
            <a:rect b="b" l="l" r="r" t="t"/>
            <a:pathLst>
              <a:path extrusionOk="0" h="952" w="1092">
                <a:moveTo>
                  <a:pt x="1068" y="952"/>
                </a:moveTo>
                <a:cubicBezTo>
                  <a:pt x="1068" y="952"/>
                  <a:pt x="1068" y="952"/>
                  <a:pt x="1068" y="952"/>
                </a:cubicBezTo>
                <a:cubicBezTo>
                  <a:pt x="25" y="952"/>
                  <a:pt x="25" y="952"/>
                  <a:pt x="25" y="952"/>
                </a:cubicBezTo>
                <a:cubicBezTo>
                  <a:pt x="16" y="952"/>
                  <a:pt x="8" y="947"/>
                  <a:pt x="4" y="940"/>
                </a:cubicBezTo>
                <a:cubicBezTo>
                  <a:pt x="0" y="932"/>
                  <a:pt x="0" y="923"/>
                  <a:pt x="4" y="916"/>
                </a:cubicBezTo>
                <a:cubicBezTo>
                  <a:pt x="526" y="12"/>
                  <a:pt x="526" y="12"/>
                  <a:pt x="526" y="12"/>
                </a:cubicBezTo>
                <a:cubicBezTo>
                  <a:pt x="530" y="5"/>
                  <a:pt x="538" y="0"/>
                  <a:pt x="547" y="0"/>
                </a:cubicBezTo>
                <a:cubicBezTo>
                  <a:pt x="555" y="0"/>
                  <a:pt x="563" y="5"/>
                  <a:pt x="567" y="12"/>
                </a:cubicBezTo>
                <a:cubicBezTo>
                  <a:pt x="1088" y="914"/>
                  <a:pt x="1088" y="914"/>
                  <a:pt x="1088" y="914"/>
                </a:cubicBezTo>
                <a:cubicBezTo>
                  <a:pt x="1091" y="918"/>
                  <a:pt x="1092" y="923"/>
                  <a:pt x="1092" y="928"/>
                </a:cubicBezTo>
                <a:cubicBezTo>
                  <a:pt x="1092" y="941"/>
                  <a:pt x="1082" y="952"/>
                  <a:pt x="1068" y="952"/>
                </a:cubicBezTo>
                <a:close/>
                <a:moveTo>
                  <a:pt x="66" y="904"/>
                </a:moveTo>
                <a:cubicBezTo>
                  <a:pt x="1027" y="904"/>
                  <a:pt x="1027" y="904"/>
                  <a:pt x="1027" y="904"/>
                </a:cubicBezTo>
                <a:cubicBezTo>
                  <a:pt x="547" y="72"/>
                  <a:pt x="547" y="72"/>
                  <a:pt x="547" y="72"/>
                </a:cubicBezTo>
                <a:lnTo>
                  <a:pt x="66" y="904"/>
                </a:lnTo>
                <a:close/>
              </a:path>
            </a:pathLst>
          </a:custGeom>
          <a:solidFill>
            <a:schemeClr val="accent1"/>
          </a:solidFill>
          <a:ln cap="flat" cmpd="sng" w="19050">
            <a:solidFill>
              <a:schemeClr val="accent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mc:AlternateContent>
    <mc:Choice Requires="p14">
      <p:transition spd="slow" p14:dur="13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828"/>
                                        </p:tgtEl>
                                        <p:attrNameLst>
                                          <p:attrName>style.visibility</p:attrName>
                                        </p:attrNameLst>
                                      </p:cBhvr>
                                      <p:to>
                                        <p:strVal val="visible"/>
                                      </p:to>
                                    </p:set>
                                    <p:animEffect filter="fade" transition="in">
                                      <p:cBhvr>
                                        <p:cTn dur="500"/>
                                        <p:tgtEl>
                                          <p:spTgt spid="828"/>
                                        </p:tgtEl>
                                      </p:cBhvr>
                                    </p:animEffect>
                                  </p:childTnLst>
                                </p:cTn>
                              </p:par>
                              <p:par>
                                <p:cTn fill="hold" nodeType="withEffect" presetClass="entr" presetID="10" presetSubtype="0">
                                  <p:stCondLst>
                                    <p:cond delay="1000"/>
                                  </p:stCondLst>
                                  <p:childTnLst>
                                    <p:set>
                                      <p:cBhvr>
                                        <p:cTn dur="1" fill="hold">
                                          <p:stCondLst>
                                            <p:cond delay="0"/>
                                          </p:stCondLst>
                                        </p:cTn>
                                        <p:tgtEl>
                                          <p:spTgt spid="831"/>
                                        </p:tgtEl>
                                        <p:attrNameLst>
                                          <p:attrName>style.visibility</p:attrName>
                                        </p:attrNameLst>
                                      </p:cBhvr>
                                      <p:to>
                                        <p:strVal val="visible"/>
                                      </p:to>
                                    </p:set>
                                    <p:animEffect filter="fade" transition="in">
                                      <p:cBhvr>
                                        <p:cTn dur="500"/>
                                        <p:tgtEl>
                                          <p:spTgt spid="831"/>
                                        </p:tgtEl>
                                      </p:cBhvr>
                                    </p:animEffect>
                                  </p:childTnLst>
                                </p:cTn>
                              </p:par>
                              <p:par>
                                <p:cTn fill="hold" nodeType="withEffect" presetClass="entr" presetID="10" presetSubtype="0">
                                  <p:stCondLst>
                                    <p:cond delay="1000"/>
                                  </p:stCondLst>
                                  <p:childTnLst>
                                    <p:set>
                                      <p:cBhvr>
                                        <p:cTn dur="1" fill="hold">
                                          <p:stCondLst>
                                            <p:cond delay="0"/>
                                          </p:stCondLst>
                                        </p:cTn>
                                        <p:tgtEl>
                                          <p:spTgt spid="830">
                                            <p:txEl>
                                              <p:pRg end="0" st="0"/>
                                            </p:txEl>
                                          </p:spTgt>
                                        </p:tgtEl>
                                        <p:attrNameLst>
                                          <p:attrName>style.visibility</p:attrName>
                                        </p:attrNameLst>
                                      </p:cBhvr>
                                      <p:to>
                                        <p:strVal val="visible"/>
                                      </p:to>
                                    </p:set>
                                    <p:animEffect filter="fade" transition="in">
                                      <p:cBhvr>
                                        <p:cTn dur="500"/>
                                        <p:tgtEl>
                                          <p:spTgt spid="830">
                                            <p:txEl>
                                              <p:pRg end="0" st="0"/>
                                            </p:txEl>
                                          </p:spTgt>
                                        </p:tgtEl>
                                      </p:cBhvr>
                                    </p:animEffect>
                                  </p:childTnLst>
                                </p:cTn>
                              </p:par>
                              <p:par>
                                <p:cTn fill="hold" nodeType="withEffect" presetClass="entr" presetID="10" presetSubtype="0">
                                  <p:stCondLst>
                                    <p:cond delay="1250"/>
                                  </p:stCondLst>
                                  <p:childTnLst>
                                    <p:set>
                                      <p:cBhvr>
                                        <p:cTn dur="1" fill="hold">
                                          <p:stCondLst>
                                            <p:cond delay="0"/>
                                          </p:stCondLst>
                                        </p:cTn>
                                        <p:tgtEl>
                                          <p:spTgt spid="834"/>
                                        </p:tgtEl>
                                        <p:attrNameLst>
                                          <p:attrName>style.visibility</p:attrName>
                                        </p:attrNameLst>
                                      </p:cBhvr>
                                      <p:to>
                                        <p:strVal val="visible"/>
                                      </p:to>
                                    </p:set>
                                    <p:animEffect filter="fade" transition="in">
                                      <p:cBhvr>
                                        <p:cTn dur="500"/>
                                        <p:tgtEl>
                                          <p:spTgt spid="834"/>
                                        </p:tgtEl>
                                      </p:cBhvr>
                                    </p:animEffect>
                                  </p:childTnLst>
                                </p:cTn>
                              </p:par>
                              <p:par>
                                <p:cTn fill="hold" nodeType="withEffect" presetClass="entr" presetID="10" presetSubtype="0">
                                  <p:stCondLst>
                                    <p:cond delay="1250"/>
                                  </p:stCondLst>
                                  <p:childTnLst>
                                    <p:set>
                                      <p:cBhvr>
                                        <p:cTn dur="1" fill="hold">
                                          <p:stCondLst>
                                            <p:cond delay="0"/>
                                          </p:stCondLst>
                                        </p:cTn>
                                        <p:tgtEl>
                                          <p:spTgt spid="833">
                                            <p:txEl>
                                              <p:pRg end="0" st="0"/>
                                            </p:txEl>
                                          </p:spTgt>
                                        </p:tgtEl>
                                        <p:attrNameLst>
                                          <p:attrName>style.visibility</p:attrName>
                                        </p:attrNameLst>
                                      </p:cBhvr>
                                      <p:to>
                                        <p:strVal val="visible"/>
                                      </p:to>
                                    </p:set>
                                    <p:animEffect filter="fade" transition="in">
                                      <p:cBhvr>
                                        <p:cTn dur="500"/>
                                        <p:tgtEl>
                                          <p:spTgt spid="833">
                                            <p:txEl>
                                              <p:pRg end="0" st="0"/>
                                            </p:txEl>
                                          </p:spTgt>
                                        </p:tgtEl>
                                      </p:cBhvr>
                                    </p:animEffect>
                                  </p:childTnLst>
                                </p:cTn>
                              </p:par>
                              <p:par>
                                <p:cTn fill="hold" nodeType="withEffect" presetClass="entr" presetID="10" presetSubtype="0">
                                  <p:stCondLst>
                                    <p:cond delay="1500"/>
                                  </p:stCondLst>
                                  <p:childTnLst>
                                    <p:set>
                                      <p:cBhvr>
                                        <p:cTn dur="1" fill="hold">
                                          <p:stCondLst>
                                            <p:cond delay="0"/>
                                          </p:stCondLst>
                                        </p:cTn>
                                        <p:tgtEl>
                                          <p:spTgt spid="837"/>
                                        </p:tgtEl>
                                        <p:attrNameLst>
                                          <p:attrName>style.visibility</p:attrName>
                                        </p:attrNameLst>
                                      </p:cBhvr>
                                      <p:to>
                                        <p:strVal val="visible"/>
                                      </p:to>
                                    </p:set>
                                    <p:animEffect filter="fade" transition="in">
                                      <p:cBhvr>
                                        <p:cTn dur="500"/>
                                        <p:tgtEl>
                                          <p:spTgt spid="837"/>
                                        </p:tgtEl>
                                      </p:cBhvr>
                                    </p:animEffect>
                                  </p:childTnLst>
                                </p:cTn>
                              </p:par>
                              <p:par>
                                <p:cTn fill="hold" nodeType="withEffect" presetClass="entr" presetID="10" presetSubtype="0">
                                  <p:stCondLst>
                                    <p:cond delay="1500"/>
                                  </p:stCondLst>
                                  <p:childTnLst>
                                    <p:set>
                                      <p:cBhvr>
                                        <p:cTn dur="1" fill="hold">
                                          <p:stCondLst>
                                            <p:cond delay="0"/>
                                          </p:stCondLst>
                                        </p:cTn>
                                        <p:tgtEl>
                                          <p:spTgt spid="836">
                                            <p:txEl>
                                              <p:pRg end="0" st="0"/>
                                            </p:txEl>
                                          </p:spTgt>
                                        </p:tgtEl>
                                        <p:attrNameLst>
                                          <p:attrName>style.visibility</p:attrName>
                                        </p:attrNameLst>
                                      </p:cBhvr>
                                      <p:to>
                                        <p:strVal val="visible"/>
                                      </p:to>
                                    </p:set>
                                    <p:animEffect filter="fade" transition="in">
                                      <p:cBhvr>
                                        <p:cTn dur="500"/>
                                        <p:tgtEl>
                                          <p:spTgt spid="836">
                                            <p:txEl>
                                              <p:pRg end="0" st="0"/>
                                            </p:txEl>
                                          </p:spTgt>
                                        </p:tgtEl>
                                      </p:cBhvr>
                                    </p:animEffect>
                                  </p:childTnLst>
                                </p:cTn>
                              </p:par>
                              <p:par>
                                <p:cTn fill="hold" nodeType="withEffect" presetClass="entr" presetID="10" presetSubtype="0">
                                  <p:stCondLst>
                                    <p:cond delay="1500"/>
                                  </p:stCondLst>
                                  <p:childTnLst>
                                    <p:set>
                                      <p:cBhvr>
                                        <p:cTn dur="1" fill="hold">
                                          <p:stCondLst>
                                            <p:cond delay="0"/>
                                          </p:stCondLst>
                                        </p:cTn>
                                        <p:tgtEl>
                                          <p:spTgt spid="836">
                                            <p:txEl>
                                              <p:pRg end="1" st="1"/>
                                            </p:txEl>
                                          </p:spTgt>
                                        </p:tgtEl>
                                        <p:attrNameLst>
                                          <p:attrName>style.visibility</p:attrName>
                                        </p:attrNameLst>
                                      </p:cBhvr>
                                      <p:to>
                                        <p:strVal val="visible"/>
                                      </p:to>
                                    </p:set>
                                    <p:animEffect filter="fade" transition="in">
                                      <p:cBhvr>
                                        <p:cTn dur="500"/>
                                        <p:tgtEl>
                                          <p:spTgt spid="836">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838"/>
                                        </p:tgtEl>
                                        <p:attrNameLst>
                                          <p:attrName>style.visibility</p:attrName>
                                        </p:attrNameLst>
                                      </p:cBhvr>
                                      <p:to>
                                        <p:strVal val="visible"/>
                                      </p:to>
                                    </p:set>
                                    <p:animEffect filter="fade" transition="in">
                                      <p:cBhvr>
                                        <p:cTn dur="1000"/>
                                        <p:tgtEl>
                                          <p:spTgt spid="838"/>
                                        </p:tgtEl>
                                      </p:cBhvr>
                                    </p:animEffect>
                                  </p:childTnLst>
                                </p:cTn>
                              </p:par>
                              <p:par>
                                <p:cTn fill="hold" nodeType="withEffect" presetClass="entr" presetID="10" presetSubtype="0">
                                  <p:stCondLst>
                                    <p:cond delay="500"/>
                                  </p:stCondLst>
                                  <p:childTnLst>
                                    <p:set>
                                      <p:cBhvr>
                                        <p:cTn dur="1" fill="hold">
                                          <p:stCondLst>
                                            <p:cond delay="0"/>
                                          </p:stCondLst>
                                        </p:cTn>
                                        <p:tgtEl>
                                          <p:spTgt spid="839"/>
                                        </p:tgtEl>
                                        <p:attrNameLst>
                                          <p:attrName>style.visibility</p:attrName>
                                        </p:attrNameLst>
                                      </p:cBhvr>
                                      <p:to>
                                        <p:strVal val="visible"/>
                                      </p:to>
                                    </p:set>
                                    <p:animEffect filter="fade" transition="in">
                                      <p:cBhvr>
                                        <p:cTn dur="1000"/>
                                        <p:tgtEl>
                                          <p:spTgt spid="839"/>
                                        </p:tgtEl>
                                      </p:cBhvr>
                                    </p:animEffect>
                                  </p:childTnLst>
                                </p:cTn>
                              </p:par>
                              <p:par>
                                <p:cTn fill="hold" nodeType="withEffect" presetClass="entr" presetID="10" presetSubtype="0">
                                  <p:stCondLst>
                                    <p:cond delay="0"/>
                                  </p:stCondLst>
                                  <p:childTnLst>
                                    <p:set>
                                      <p:cBhvr>
                                        <p:cTn dur="1" fill="hold">
                                          <p:stCondLst>
                                            <p:cond delay="0"/>
                                          </p:stCondLst>
                                        </p:cTn>
                                        <p:tgtEl>
                                          <p:spTgt spid="840"/>
                                        </p:tgtEl>
                                        <p:attrNameLst>
                                          <p:attrName>style.visibility</p:attrName>
                                        </p:attrNameLst>
                                      </p:cBhvr>
                                      <p:to>
                                        <p:strVal val="visible"/>
                                      </p:to>
                                    </p:set>
                                    <p:animEffect filter="fade" transition="in">
                                      <p:cBhvr>
                                        <p:cTn dur="1000"/>
                                        <p:tgtEl>
                                          <p:spTgt spid="840"/>
                                        </p:tgtEl>
                                      </p:cBhvr>
                                    </p:animEffect>
                                  </p:childTnLst>
                                </p:cTn>
                              </p:par>
                              <p:par>
                                <p:cTn fill="hold" nodeType="withEffect" presetClass="entr" presetID="10" presetSubtype="0">
                                  <p:stCondLst>
                                    <p:cond delay="0"/>
                                  </p:stCondLst>
                                  <p:childTnLst>
                                    <p:set>
                                      <p:cBhvr>
                                        <p:cTn dur="1" fill="hold">
                                          <p:stCondLst>
                                            <p:cond delay="0"/>
                                          </p:stCondLst>
                                        </p:cTn>
                                        <p:tgtEl>
                                          <p:spTgt spid="827"/>
                                        </p:tgtEl>
                                        <p:attrNameLst>
                                          <p:attrName>style.visibility</p:attrName>
                                        </p:attrNameLst>
                                      </p:cBhvr>
                                      <p:to>
                                        <p:strVal val="visible"/>
                                      </p:to>
                                    </p:set>
                                    <p:animEffect filter="fade" transition="in">
                                      <p:cBhvr>
                                        <p:cTn dur="750"/>
                                        <p:tgtEl>
                                          <p:spTgt spid="827"/>
                                        </p:tgtEl>
                                      </p:cBhvr>
                                    </p:animEffect>
                                  </p:childTnLst>
                                </p:cTn>
                              </p:par>
                              <p:par>
                                <p:cTn fill="hold" nodeType="withEffect" presetClass="entr" presetID="23" presetSubtype="16">
                                  <p:stCondLst>
                                    <p:cond delay="750"/>
                                  </p:stCondLst>
                                  <p:childTnLst>
                                    <p:set>
                                      <p:cBhvr>
                                        <p:cTn dur="1" fill="hold">
                                          <p:stCondLst>
                                            <p:cond delay="0"/>
                                          </p:stCondLst>
                                        </p:cTn>
                                        <p:tgtEl>
                                          <p:spTgt spid="829"/>
                                        </p:tgtEl>
                                        <p:attrNameLst>
                                          <p:attrName>style.visibility</p:attrName>
                                        </p:attrNameLst>
                                      </p:cBhvr>
                                      <p:to>
                                        <p:strVal val="visible"/>
                                      </p:to>
                                    </p:set>
                                    <p:anim calcmode="lin" valueType="num">
                                      <p:cBhvr additive="base">
                                        <p:cTn dur="500"/>
                                        <p:tgtEl>
                                          <p:spTgt spid="829"/>
                                        </p:tgtEl>
                                        <p:attrNameLst>
                                          <p:attrName>ppt_w</p:attrName>
                                        </p:attrNameLst>
                                      </p:cBhvr>
                                      <p:tavLst>
                                        <p:tav fmla="" tm="0">
                                          <p:val>
                                            <p:strVal val="0"/>
                                          </p:val>
                                        </p:tav>
                                        <p:tav fmla="" tm="100000">
                                          <p:val>
                                            <p:strVal val="#ppt_w"/>
                                          </p:val>
                                        </p:tav>
                                      </p:tavLst>
                                    </p:anim>
                                    <p:anim calcmode="lin" valueType="num">
                                      <p:cBhvr additive="base">
                                        <p:cTn dur="500"/>
                                        <p:tgtEl>
                                          <p:spTgt spid="829"/>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1000"/>
                                  </p:stCondLst>
                                  <p:childTnLst>
                                    <p:set>
                                      <p:cBhvr>
                                        <p:cTn dur="1" fill="hold">
                                          <p:stCondLst>
                                            <p:cond delay="0"/>
                                          </p:stCondLst>
                                        </p:cTn>
                                        <p:tgtEl>
                                          <p:spTgt spid="832"/>
                                        </p:tgtEl>
                                        <p:attrNameLst>
                                          <p:attrName>style.visibility</p:attrName>
                                        </p:attrNameLst>
                                      </p:cBhvr>
                                      <p:to>
                                        <p:strVal val="visible"/>
                                      </p:to>
                                    </p:set>
                                    <p:anim calcmode="lin" valueType="num">
                                      <p:cBhvr additive="base">
                                        <p:cTn dur="500"/>
                                        <p:tgtEl>
                                          <p:spTgt spid="832"/>
                                        </p:tgtEl>
                                        <p:attrNameLst>
                                          <p:attrName>ppt_w</p:attrName>
                                        </p:attrNameLst>
                                      </p:cBhvr>
                                      <p:tavLst>
                                        <p:tav fmla="" tm="0">
                                          <p:val>
                                            <p:strVal val="0"/>
                                          </p:val>
                                        </p:tav>
                                        <p:tav fmla="" tm="100000">
                                          <p:val>
                                            <p:strVal val="#ppt_w"/>
                                          </p:val>
                                        </p:tav>
                                      </p:tavLst>
                                    </p:anim>
                                    <p:anim calcmode="lin" valueType="num">
                                      <p:cBhvr additive="base">
                                        <p:cTn dur="500"/>
                                        <p:tgtEl>
                                          <p:spTgt spid="83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1250"/>
                                  </p:stCondLst>
                                  <p:childTnLst>
                                    <p:set>
                                      <p:cBhvr>
                                        <p:cTn dur="1" fill="hold">
                                          <p:stCondLst>
                                            <p:cond delay="0"/>
                                          </p:stCondLst>
                                        </p:cTn>
                                        <p:tgtEl>
                                          <p:spTgt spid="835"/>
                                        </p:tgtEl>
                                        <p:attrNameLst>
                                          <p:attrName>style.visibility</p:attrName>
                                        </p:attrNameLst>
                                      </p:cBhvr>
                                      <p:to>
                                        <p:strVal val="visible"/>
                                      </p:to>
                                    </p:set>
                                    <p:anim calcmode="lin" valueType="num">
                                      <p:cBhvr additive="base">
                                        <p:cTn dur="500"/>
                                        <p:tgtEl>
                                          <p:spTgt spid="835"/>
                                        </p:tgtEl>
                                        <p:attrNameLst>
                                          <p:attrName>ppt_w</p:attrName>
                                        </p:attrNameLst>
                                      </p:cBhvr>
                                      <p:tavLst>
                                        <p:tav fmla="" tm="0">
                                          <p:val>
                                            <p:strVal val="0"/>
                                          </p:val>
                                        </p:tav>
                                        <p:tav fmla="" tm="100000">
                                          <p:val>
                                            <p:strVal val="#ppt_w"/>
                                          </p:val>
                                        </p:tav>
                                      </p:tavLst>
                                    </p:anim>
                                    <p:anim calcmode="lin" valueType="num">
                                      <p:cBhvr additive="base">
                                        <p:cTn dur="500"/>
                                        <p:tgtEl>
                                          <p:spTgt spid="83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6882D3"/>
            </a:gs>
            <a:gs pos="100000">
              <a:schemeClr val="accent2"/>
            </a:gs>
          </a:gsLst>
          <a:lin ang="2698631" scaled="0"/>
        </a:gradFill>
      </p:bgPr>
    </p:bg>
    <p:spTree>
      <p:nvGrpSpPr>
        <p:cNvPr id="844" name="Shape 844"/>
        <p:cNvGrpSpPr/>
        <p:nvPr/>
      </p:nvGrpSpPr>
      <p:grpSpPr>
        <a:xfrm>
          <a:off x="0" y="0"/>
          <a:ext cx="0" cy="0"/>
          <a:chOff x="0" y="0"/>
          <a:chExt cx="0" cy="0"/>
        </a:xfrm>
      </p:grpSpPr>
      <p:sp>
        <p:nvSpPr>
          <p:cNvPr id="845" name="Google Shape;845;p172"/>
          <p:cNvSpPr/>
          <p:nvPr/>
        </p:nvSpPr>
        <p:spPr>
          <a:xfrm>
            <a:off x="2954275" y="1852150"/>
            <a:ext cx="2072700" cy="8904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accent2"/>
                </a:solidFill>
                <a:latin typeface="Fredoka One"/>
                <a:ea typeface="Fredoka One"/>
                <a:cs typeface="Fredoka One"/>
                <a:sym typeface="Fredoka One"/>
              </a:rPr>
              <a:t>Set Tracks &amp;</a:t>
            </a:r>
            <a:endParaRPr sz="2400">
              <a:solidFill>
                <a:schemeClr val="accent2"/>
              </a:solidFill>
              <a:latin typeface="Fredoka One"/>
              <a:ea typeface="Fredoka One"/>
              <a:cs typeface="Fredoka One"/>
              <a:sym typeface="Fredoka One"/>
            </a:endParaRPr>
          </a:p>
          <a:p>
            <a:pPr indent="0" lvl="0" marL="0" marR="0" rtl="0" algn="l">
              <a:spcBef>
                <a:spcPts val="0"/>
              </a:spcBef>
              <a:spcAft>
                <a:spcPts val="0"/>
              </a:spcAft>
              <a:buNone/>
            </a:pPr>
            <a:r>
              <a:rPr lang="en" sz="2400">
                <a:solidFill>
                  <a:schemeClr val="accent2"/>
                </a:solidFill>
                <a:latin typeface="Fredoka One"/>
                <a:ea typeface="Fredoka One"/>
                <a:cs typeface="Fredoka One"/>
                <a:sym typeface="Fredoka One"/>
              </a:rPr>
              <a:t>Activities</a:t>
            </a:r>
            <a:endParaRPr sz="2400">
              <a:solidFill>
                <a:schemeClr val="accent2"/>
              </a:solidFill>
              <a:latin typeface="Fredoka One"/>
              <a:ea typeface="Fredoka One"/>
              <a:cs typeface="Fredoka One"/>
              <a:sym typeface="Fredoka One"/>
            </a:endParaRPr>
          </a:p>
        </p:txBody>
      </p:sp>
      <p:cxnSp>
        <p:nvCxnSpPr>
          <p:cNvPr id="846" name="Google Shape;846;p172"/>
          <p:cNvCxnSpPr/>
          <p:nvPr/>
        </p:nvCxnSpPr>
        <p:spPr>
          <a:xfrm>
            <a:off x="2838338" y="3243068"/>
            <a:ext cx="1833600" cy="195000"/>
          </a:xfrm>
          <a:prstGeom prst="straightConnector1">
            <a:avLst/>
          </a:prstGeom>
          <a:noFill/>
          <a:ln cap="flat" cmpd="sng" w="9525">
            <a:solidFill>
              <a:schemeClr val="accent1"/>
            </a:solidFill>
            <a:prstDash val="solid"/>
            <a:miter lim="800000"/>
            <a:headEnd len="sm" w="sm" type="none"/>
            <a:tailEnd len="sm" w="sm" type="none"/>
          </a:ln>
        </p:spPr>
      </p:cxnSp>
      <p:cxnSp>
        <p:nvCxnSpPr>
          <p:cNvPr id="847" name="Google Shape;847;p172"/>
          <p:cNvCxnSpPr/>
          <p:nvPr/>
        </p:nvCxnSpPr>
        <p:spPr>
          <a:xfrm flipH="1" rot="10800000">
            <a:off x="2776072" y="1324848"/>
            <a:ext cx="295200" cy="220200"/>
          </a:xfrm>
          <a:prstGeom prst="straightConnector1">
            <a:avLst/>
          </a:prstGeom>
          <a:noFill/>
          <a:ln cap="flat" cmpd="sng" w="9525">
            <a:solidFill>
              <a:schemeClr val="accent3"/>
            </a:solidFill>
            <a:prstDash val="solid"/>
            <a:miter lim="800000"/>
            <a:headEnd len="sm" w="sm" type="none"/>
            <a:tailEnd len="sm" w="sm" type="none"/>
          </a:ln>
        </p:spPr>
      </p:cxnSp>
      <p:cxnSp>
        <p:nvCxnSpPr>
          <p:cNvPr id="848" name="Google Shape;848;p172"/>
          <p:cNvCxnSpPr/>
          <p:nvPr/>
        </p:nvCxnSpPr>
        <p:spPr>
          <a:xfrm flipH="1" rot="10800000">
            <a:off x="2487757" y="444162"/>
            <a:ext cx="2167200" cy="1621500"/>
          </a:xfrm>
          <a:prstGeom prst="straightConnector1">
            <a:avLst/>
          </a:prstGeom>
          <a:noFill/>
          <a:ln cap="flat" cmpd="sng" w="9525">
            <a:solidFill>
              <a:schemeClr val="accent2"/>
            </a:solidFill>
            <a:prstDash val="solid"/>
            <a:miter lim="800000"/>
            <a:headEnd len="sm" w="sm" type="none"/>
            <a:tailEnd len="sm" w="sm" type="none"/>
          </a:ln>
        </p:spPr>
      </p:cxnSp>
      <p:cxnSp>
        <p:nvCxnSpPr>
          <p:cNvPr id="849" name="Google Shape;849;p172"/>
          <p:cNvCxnSpPr/>
          <p:nvPr/>
        </p:nvCxnSpPr>
        <p:spPr>
          <a:xfrm>
            <a:off x="2776065" y="2873284"/>
            <a:ext cx="1095900" cy="84000"/>
          </a:xfrm>
          <a:prstGeom prst="straightConnector1">
            <a:avLst/>
          </a:prstGeom>
          <a:noFill/>
          <a:ln cap="flat" cmpd="sng" w="9525">
            <a:solidFill>
              <a:schemeClr val="accent3"/>
            </a:solidFill>
            <a:prstDash val="solid"/>
            <a:miter lim="800000"/>
            <a:headEnd len="sm" w="sm" type="none"/>
            <a:tailEnd len="sm" w="sm" type="none"/>
          </a:ln>
        </p:spPr>
      </p:cxnSp>
      <p:cxnSp>
        <p:nvCxnSpPr>
          <p:cNvPr id="850" name="Google Shape;850;p172"/>
          <p:cNvCxnSpPr/>
          <p:nvPr/>
        </p:nvCxnSpPr>
        <p:spPr>
          <a:xfrm rot="10800000">
            <a:off x="7112862" y="3664733"/>
            <a:ext cx="1147800" cy="169200"/>
          </a:xfrm>
          <a:prstGeom prst="straightConnector1">
            <a:avLst/>
          </a:prstGeom>
          <a:noFill/>
          <a:ln cap="flat" cmpd="sng" w="9525">
            <a:solidFill>
              <a:schemeClr val="accent3"/>
            </a:solidFill>
            <a:prstDash val="solid"/>
            <a:miter lim="800000"/>
            <a:headEnd len="sm" w="sm" type="none"/>
            <a:tailEnd len="sm" w="sm" type="none"/>
          </a:ln>
        </p:spPr>
      </p:cxnSp>
      <p:pic>
        <p:nvPicPr>
          <p:cNvPr id="851" name="Google Shape;851;p172"/>
          <p:cNvPicPr preferRelativeResize="0"/>
          <p:nvPr/>
        </p:nvPicPr>
        <p:blipFill>
          <a:blip r:embed="rId3">
            <a:alphaModFix/>
          </a:blip>
          <a:stretch>
            <a:fillRect/>
          </a:stretch>
        </p:blipFill>
        <p:spPr>
          <a:xfrm>
            <a:off x="425013" y="444213"/>
            <a:ext cx="2320174" cy="4168058"/>
          </a:xfrm>
          <a:prstGeom prst="rect">
            <a:avLst/>
          </a:prstGeom>
          <a:noFill/>
          <a:ln>
            <a:noFill/>
          </a:ln>
        </p:spPr>
      </p:pic>
      <p:sp>
        <p:nvSpPr>
          <p:cNvPr id="852" name="Google Shape;852;p172"/>
          <p:cNvSpPr/>
          <p:nvPr/>
        </p:nvSpPr>
        <p:spPr>
          <a:xfrm>
            <a:off x="753775" y="755663"/>
            <a:ext cx="1685100" cy="34314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53" name="Google Shape;853;p172"/>
          <p:cNvPicPr preferRelativeResize="0"/>
          <p:nvPr/>
        </p:nvPicPr>
        <p:blipFill>
          <a:blip r:embed="rId4">
            <a:alphaModFix/>
          </a:blip>
          <a:stretch>
            <a:fillRect/>
          </a:stretch>
        </p:blipFill>
        <p:spPr>
          <a:xfrm>
            <a:off x="753763" y="1030338"/>
            <a:ext cx="1685124" cy="2995798"/>
          </a:xfrm>
          <a:prstGeom prst="rect">
            <a:avLst/>
          </a:prstGeom>
          <a:noFill/>
          <a:ln>
            <a:noFill/>
          </a:ln>
        </p:spPr>
      </p:pic>
      <p:pic>
        <p:nvPicPr>
          <p:cNvPr id="854" name="Google Shape;854;p172"/>
          <p:cNvPicPr preferRelativeResize="0"/>
          <p:nvPr/>
        </p:nvPicPr>
        <p:blipFill>
          <a:blip r:embed="rId5">
            <a:alphaModFix/>
          </a:blip>
          <a:stretch>
            <a:fillRect/>
          </a:stretch>
        </p:blipFill>
        <p:spPr>
          <a:xfrm>
            <a:off x="5245865" y="518588"/>
            <a:ext cx="2741974" cy="3239126"/>
          </a:xfrm>
          <a:prstGeom prst="rect">
            <a:avLst/>
          </a:prstGeom>
          <a:noFill/>
          <a:ln>
            <a:noFill/>
          </a:ln>
          <a:effectLst>
            <a:outerShdw blurRad="57150" rotWithShape="0" algn="bl" dir="5400000" dist="19050">
              <a:srgbClr val="000000">
                <a:alpha val="50000"/>
              </a:srgbClr>
            </a:outerShdw>
          </a:effectLst>
        </p:spPr>
      </p:pic>
      <p:pic>
        <p:nvPicPr>
          <p:cNvPr id="855" name="Google Shape;855;p172"/>
          <p:cNvPicPr preferRelativeResize="0"/>
          <p:nvPr/>
        </p:nvPicPr>
        <p:blipFill>
          <a:blip r:embed="rId6">
            <a:alphaModFix/>
          </a:blip>
          <a:stretch>
            <a:fillRect/>
          </a:stretch>
        </p:blipFill>
        <p:spPr>
          <a:xfrm>
            <a:off x="6406350" y="2898573"/>
            <a:ext cx="2520196" cy="1901151"/>
          </a:xfrm>
          <a:prstGeom prst="rect">
            <a:avLst/>
          </a:prstGeom>
          <a:noFill/>
          <a:ln>
            <a:noFill/>
          </a:ln>
        </p:spPr>
      </p:pic>
      <p:sp>
        <p:nvSpPr>
          <p:cNvPr id="856" name="Google Shape;856;p172"/>
          <p:cNvSpPr/>
          <p:nvPr/>
        </p:nvSpPr>
        <p:spPr>
          <a:xfrm rot="900007">
            <a:off x="4006668" y="230489"/>
            <a:ext cx="223582" cy="249658"/>
          </a:xfrm>
          <a:custGeom>
            <a:rect b="b" l="l" r="r" t="t"/>
            <a:pathLst>
              <a:path extrusionOk="0" h="604" w="540">
                <a:moveTo>
                  <a:pt x="500" y="235"/>
                </a:moveTo>
                <a:cubicBezTo>
                  <a:pt x="120" y="15"/>
                  <a:pt x="120" y="15"/>
                  <a:pt x="120" y="15"/>
                </a:cubicBezTo>
                <a:cubicBezTo>
                  <a:pt x="95" y="0"/>
                  <a:pt x="65" y="0"/>
                  <a:pt x="40" y="15"/>
                </a:cubicBezTo>
                <a:cubicBezTo>
                  <a:pt x="15" y="29"/>
                  <a:pt x="0" y="55"/>
                  <a:pt x="0" y="84"/>
                </a:cubicBezTo>
                <a:cubicBezTo>
                  <a:pt x="0" y="524"/>
                  <a:pt x="0" y="524"/>
                  <a:pt x="0" y="524"/>
                </a:cubicBezTo>
                <a:cubicBezTo>
                  <a:pt x="0" y="553"/>
                  <a:pt x="15" y="579"/>
                  <a:pt x="40" y="593"/>
                </a:cubicBezTo>
                <a:cubicBezTo>
                  <a:pt x="52" y="600"/>
                  <a:pt x="66" y="604"/>
                  <a:pt x="80" y="604"/>
                </a:cubicBezTo>
                <a:cubicBezTo>
                  <a:pt x="94" y="604"/>
                  <a:pt x="108" y="600"/>
                  <a:pt x="120" y="593"/>
                </a:cubicBezTo>
                <a:cubicBezTo>
                  <a:pt x="500" y="373"/>
                  <a:pt x="500" y="373"/>
                  <a:pt x="500" y="373"/>
                </a:cubicBezTo>
                <a:cubicBezTo>
                  <a:pt x="525" y="359"/>
                  <a:pt x="540" y="333"/>
                  <a:pt x="540" y="304"/>
                </a:cubicBezTo>
                <a:cubicBezTo>
                  <a:pt x="540" y="275"/>
                  <a:pt x="525" y="249"/>
                  <a:pt x="500" y="235"/>
                </a:cubicBezTo>
                <a:close/>
              </a:path>
            </a:pathLst>
          </a:custGeom>
          <a:solidFill>
            <a:schemeClr val="accent3"/>
          </a:solidFill>
          <a:ln>
            <a:noFill/>
          </a:ln>
          <a:effectLst>
            <a:outerShdw blurRad="406400" rotWithShape="0" algn="t" dir="5400000" dist="38100">
              <a:schemeClr val="accent3">
                <a:alpha val="69800"/>
              </a:schemeClr>
            </a:outerShdw>
          </a:effectLst>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857" name="Google Shape;857;p172"/>
          <p:cNvSpPr/>
          <p:nvPr/>
        </p:nvSpPr>
        <p:spPr>
          <a:xfrm rot="-1800007">
            <a:off x="8515915" y="1317241"/>
            <a:ext cx="48107" cy="293138"/>
          </a:xfrm>
          <a:custGeom>
            <a:rect b="b" l="l" r="r" t="t"/>
            <a:pathLst>
              <a:path extrusionOk="0" h="841" w="138">
                <a:moveTo>
                  <a:pt x="34" y="841"/>
                </a:moveTo>
                <a:cubicBezTo>
                  <a:pt x="28" y="841"/>
                  <a:pt x="23" y="839"/>
                  <a:pt x="18" y="835"/>
                </a:cubicBezTo>
                <a:cubicBezTo>
                  <a:pt x="8" y="827"/>
                  <a:pt x="7" y="811"/>
                  <a:pt x="16" y="801"/>
                </a:cubicBezTo>
                <a:cubicBezTo>
                  <a:pt x="79" y="729"/>
                  <a:pt x="79" y="729"/>
                  <a:pt x="79" y="729"/>
                </a:cubicBezTo>
                <a:cubicBezTo>
                  <a:pt x="17" y="654"/>
                  <a:pt x="17" y="654"/>
                  <a:pt x="17" y="654"/>
                </a:cubicBezTo>
                <a:cubicBezTo>
                  <a:pt x="10" y="645"/>
                  <a:pt x="10" y="632"/>
                  <a:pt x="18" y="624"/>
                </a:cubicBezTo>
                <a:cubicBezTo>
                  <a:pt x="81" y="549"/>
                  <a:pt x="81" y="549"/>
                  <a:pt x="81" y="549"/>
                </a:cubicBezTo>
                <a:cubicBezTo>
                  <a:pt x="20" y="476"/>
                  <a:pt x="20" y="476"/>
                  <a:pt x="20" y="476"/>
                </a:cubicBezTo>
                <a:cubicBezTo>
                  <a:pt x="12" y="467"/>
                  <a:pt x="12" y="454"/>
                  <a:pt x="20" y="445"/>
                </a:cubicBezTo>
                <a:cubicBezTo>
                  <a:pt x="71" y="388"/>
                  <a:pt x="71" y="388"/>
                  <a:pt x="71" y="388"/>
                </a:cubicBezTo>
                <a:cubicBezTo>
                  <a:pt x="7" y="310"/>
                  <a:pt x="7" y="310"/>
                  <a:pt x="7" y="310"/>
                </a:cubicBezTo>
                <a:cubicBezTo>
                  <a:pt x="0" y="301"/>
                  <a:pt x="0" y="288"/>
                  <a:pt x="8" y="279"/>
                </a:cubicBezTo>
                <a:cubicBezTo>
                  <a:pt x="71" y="208"/>
                  <a:pt x="71" y="208"/>
                  <a:pt x="71" y="208"/>
                </a:cubicBezTo>
                <a:cubicBezTo>
                  <a:pt x="7" y="130"/>
                  <a:pt x="7" y="130"/>
                  <a:pt x="7" y="130"/>
                </a:cubicBezTo>
                <a:cubicBezTo>
                  <a:pt x="0" y="121"/>
                  <a:pt x="0" y="108"/>
                  <a:pt x="8" y="100"/>
                </a:cubicBezTo>
                <a:cubicBezTo>
                  <a:pt x="82" y="12"/>
                  <a:pt x="82" y="12"/>
                  <a:pt x="82" y="12"/>
                </a:cubicBezTo>
                <a:cubicBezTo>
                  <a:pt x="90" y="1"/>
                  <a:pt x="105" y="0"/>
                  <a:pt x="115" y="9"/>
                </a:cubicBezTo>
                <a:cubicBezTo>
                  <a:pt x="126" y="17"/>
                  <a:pt x="127" y="32"/>
                  <a:pt x="118" y="42"/>
                </a:cubicBezTo>
                <a:cubicBezTo>
                  <a:pt x="57" y="115"/>
                  <a:pt x="57" y="115"/>
                  <a:pt x="57" y="115"/>
                </a:cubicBezTo>
                <a:cubicBezTo>
                  <a:pt x="121" y="194"/>
                  <a:pt x="121" y="194"/>
                  <a:pt x="121" y="194"/>
                </a:cubicBezTo>
                <a:cubicBezTo>
                  <a:pt x="128" y="203"/>
                  <a:pt x="128" y="216"/>
                  <a:pt x="120" y="225"/>
                </a:cubicBezTo>
                <a:cubicBezTo>
                  <a:pt x="57" y="296"/>
                  <a:pt x="57" y="296"/>
                  <a:pt x="57" y="296"/>
                </a:cubicBezTo>
                <a:cubicBezTo>
                  <a:pt x="121" y="374"/>
                  <a:pt x="121" y="374"/>
                  <a:pt x="121" y="374"/>
                </a:cubicBezTo>
                <a:cubicBezTo>
                  <a:pt x="128" y="383"/>
                  <a:pt x="128" y="396"/>
                  <a:pt x="120" y="405"/>
                </a:cubicBezTo>
                <a:cubicBezTo>
                  <a:pt x="70" y="461"/>
                  <a:pt x="70" y="461"/>
                  <a:pt x="70" y="461"/>
                </a:cubicBezTo>
                <a:cubicBezTo>
                  <a:pt x="130" y="534"/>
                  <a:pt x="130" y="534"/>
                  <a:pt x="130" y="534"/>
                </a:cubicBezTo>
                <a:cubicBezTo>
                  <a:pt x="138" y="542"/>
                  <a:pt x="138" y="556"/>
                  <a:pt x="130" y="564"/>
                </a:cubicBezTo>
                <a:cubicBezTo>
                  <a:pt x="67" y="639"/>
                  <a:pt x="67" y="639"/>
                  <a:pt x="67" y="639"/>
                </a:cubicBezTo>
                <a:cubicBezTo>
                  <a:pt x="129" y="714"/>
                  <a:pt x="129" y="714"/>
                  <a:pt x="129" y="714"/>
                </a:cubicBezTo>
                <a:cubicBezTo>
                  <a:pt x="136" y="723"/>
                  <a:pt x="136" y="736"/>
                  <a:pt x="128" y="745"/>
                </a:cubicBezTo>
                <a:cubicBezTo>
                  <a:pt x="52" y="833"/>
                  <a:pt x="52" y="833"/>
                  <a:pt x="52" y="833"/>
                </a:cubicBezTo>
                <a:cubicBezTo>
                  <a:pt x="47" y="838"/>
                  <a:pt x="41" y="841"/>
                  <a:pt x="34" y="841"/>
                </a:cubicBezTo>
                <a:close/>
              </a:path>
            </a:pathLst>
          </a:custGeom>
          <a:solidFill>
            <a:schemeClr val="accent5"/>
          </a:solidFill>
          <a:ln cap="flat" cmpd="sng" w="19050">
            <a:solidFill>
              <a:schemeClr val="accent5"/>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858" name="Google Shape;858;p172"/>
          <p:cNvSpPr/>
          <p:nvPr/>
        </p:nvSpPr>
        <p:spPr>
          <a:xfrm rot="-899986">
            <a:off x="3111410" y="4468687"/>
            <a:ext cx="128830" cy="129124"/>
          </a:xfrm>
          <a:custGeom>
            <a:rect b="b" l="l" r="r" t="t"/>
            <a:pathLst>
              <a:path extrusionOk="0" h="874" w="874">
                <a:moveTo>
                  <a:pt x="850" y="874"/>
                </a:moveTo>
                <a:cubicBezTo>
                  <a:pt x="24" y="874"/>
                  <a:pt x="24" y="874"/>
                  <a:pt x="24" y="874"/>
                </a:cubicBezTo>
                <a:cubicBezTo>
                  <a:pt x="11" y="874"/>
                  <a:pt x="0" y="863"/>
                  <a:pt x="0" y="850"/>
                </a:cubicBezTo>
                <a:cubicBezTo>
                  <a:pt x="0" y="24"/>
                  <a:pt x="0" y="24"/>
                  <a:pt x="0" y="24"/>
                </a:cubicBezTo>
                <a:cubicBezTo>
                  <a:pt x="0" y="11"/>
                  <a:pt x="11" y="0"/>
                  <a:pt x="24" y="0"/>
                </a:cubicBezTo>
                <a:cubicBezTo>
                  <a:pt x="850" y="0"/>
                  <a:pt x="850" y="0"/>
                  <a:pt x="850" y="0"/>
                </a:cubicBezTo>
                <a:cubicBezTo>
                  <a:pt x="863" y="0"/>
                  <a:pt x="874" y="11"/>
                  <a:pt x="874" y="24"/>
                </a:cubicBezTo>
                <a:cubicBezTo>
                  <a:pt x="874" y="850"/>
                  <a:pt x="874" y="850"/>
                  <a:pt x="874" y="850"/>
                </a:cubicBezTo>
                <a:cubicBezTo>
                  <a:pt x="874" y="863"/>
                  <a:pt x="863" y="874"/>
                  <a:pt x="850" y="874"/>
                </a:cubicBezTo>
                <a:close/>
                <a:moveTo>
                  <a:pt x="48" y="826"/>
                </a:moveTo>
                <a:cubicBezTo>
                  <a:pt x="826" y="826"/>
                  <a:pt x="826" y="826"/>
                  <a:pt x="826" y="826"/>
                </a:cubicBezTo>
                <a:cubicBezTo>
                  <a:pt x="826" y="48"/>
                  <a:pt x="826" y="48"/>
                  <a:pt x="826" y="48"/>
                </a:cubicBezTo>
                <a:cubicBezTo>
                  <a:pt x="48" y="48"/>
                  <a:pt x="48" y="48"/>
                  <a:pt x="48" y="48"/>
                </a:cubicBezTo>
                <a:lnTo>
                  <a:pt x="48" y="826"/>
                </a:lnTo>
                <a:close/>
              </a:path>
            </a:pathLst>
          </a:custGeom>
          <a:solidFill>
            <a:schemeClr val="accent2"/>
          </a:solidFill>
          <a:ln cap="flat" cmpd="sng" w="19050">
            <a:solidFill>
              <a:schemeClr val="accent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859" name="Google Shape;859;p172"/>
          <p:cNvSpPr/>
          <p:nvPr/>
        </p:nvSpPr>
        <p:spPr>
          <a:xfrm>
            <a:off x="3670659" y="3664852"/>
            <a:ext cx="87212" cy="87413"/>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accent4"/>
          </a:solidFill>
          <a:ln>
            <a:noFill/>
          </a:ln>
          <a:effectLst>
            <a:outerShdw blurRad="406400" rotWithShape="0" algn="t" dir="5400000" dist="38100">
              <a:schemeClr val="accent3">
                <a:alpha val="69800"/>
              </a:schemeClr>
            </a:outerShdw>
          </a:effectLst>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50"/>
                                  </p:stCondLst>
                                  <p:childTnLst>
                                    <p:set>
                                      <p:cBhvr>
                                        <p:cTn dur="1" fill="hold">
                                          <p:stCondLst>
                                            <p:cond delay="0"/>
                                          </p:stCondLst>
                                        </p:cTn>
                                        <p:tgtEl>
                                          <p:spTgt spid="847"/>
                                        </p:tgtEl>
                                        <p:attrNameLst>
                                          <p:attrName>style.visibility</p:attrName>
                                        </p:attrNameLst>
                                      </p:cBhvr>
                                      <p:to>
                                        <p:strVal val="visible"/>
                                      </p:to>
                                    </p:set>
                                    <p:animEffect filter="fade" transition="in">
                                      <p:cBhvr>
                                        <p:cTn dur="500"/>
                                        <p:tgtEl>
                                          <p:spTgt spid="847"/>
                                        </p:tgtEl>
                                      </p:cBhvr>
                                    </p:animEffect>
                                  </p:childTnLst>
                                </p:cTn>
                              </p:par>
                              <p:par>
                                <p:cTn fill="hold" nodeType="withEffect" presetClass="entr" presetID="10" presetSubtype="0">
                                  <p:stCondLst>
                                    <p:cond delay="500"/>
                                  </p:stCondLst>
                                  <p:childTnLst>
                                    <p:set>
                                      <p:cBhvr>
                                        <p:cTn dur="1" fill="hold">
                                          <p:stCondLst>
                                            <p:cond delay="0"/>
                                          </p:stCondLst>
                                        </p:cTn>
                                        <p:tgtEl>
                                          <p:spTgt spid="848"/>
                                        </p:tgtEl>
                                        <p:attrNameLst>
                                          <p:attrName>style.visibility</p:attrName>
                                        </p:attrNameLst>
                                      </p:cBhvr>
                                      <p:to>
                                        <p:strVal val="visible"/>
                                      </p:to>
                                    </p:set>
                                    <p:animEffect filter="fade" transition="in">
                                      <p:cBhvr>
                                        <p:cTn dur="500"/>
                                        <p:tgtEl>
                                          <p:spTgt spid="848"/>
                                        </p:tgtEl>
                                      </p:cBhvr>
                                    </p:animEffect>
                                  </p:childTnLst>
                                </p:cTn>
                              </p:par>
                              <p:par>
                                <p:cTn fill="hold" nodeType="withEffect" presetClass="entr" presetID="10" presetSubtype="0">
                                  <p:stCondLst>
                                    <p:cond delay="750"/>
                                  </p:stCondLst>
                                  <p:childTnLst>
                                    <p:set>
                                      <p:cBhvr>
                                        <p:cTn dur="1" fill="hold">
                                          <p:stCondLst>
                                            <p:cond delay="0"/>
                                          </p:stCondLst>
                                        </p:cTn>
                                        <p:tgtEl>
                                          <p:spTgt spid="849"/>
                                        </p:tgtEl>
                                        <p:attrNameLst>
                                          <p:attrName>style.visibility</p:attrName>
                                        </p:attrNameLst>
                                      </p:cBhvr>
                                      <p:to>
                                        <p:strVal val="visible"/>
                                      </p:to>
                                    </p:set>
                                    <p:animEffect filter="fade" transition="in">
                                      <p:cBhvr>
                                        <p:cTn dur="500"/>
                                        <p:tgtEl>
                                          <p:spTgt spid="849"/>
                                        </p:tgtEl>
                                      </p:cBhvr>
                                    </p:animEffect>
                                  </p:childTnLst>
                                </p:cTn>
                              </p:par>
                              <p:par>
                                <p:cTn fill="hold" nodeType="withEffect" presetClass="entr" presetID="10" presetSubtype="0">
                                  <p:stCondLst>
                                    <p:cond delay="1000"/>
                                  </p:stCondLst>
                                  <p:childTnLst>
                                    <p:set>
                                      <p:cBhvr>
                                        <p:cTn dur="1" fill="hold">
                                          <p:stCondLst>
                                            <p:cond delay="0"/>
                                          </p:stCondLst>
                                        </p:cTn>
                                        <p:tgtEl>
                                          <p:spTgt spid="846"/>
                                        </p:tgtEl>
                                        <p:attrNameLst>
                                          <p:attrName>style.visibility</p:attrName>
                                        </p:attrNameLst>
                                      </p:cBhvr>
                                      <p:to>
                                        <p:strVal val="visible"/>
                                      </p:to>
                                    </p:set>
                                    <p:animEffect filter="fade" transition="in">
                                      <p:cBhvr>
                                        <p:cTn dur="500"/>
                                        <p:tgtEl>
                                          <p:spTgt spid="846"/>
                                        </p:tgtEl>
                                      </p:cBhvr>
                                    </p:animEffect>
                                  </p:childTnLst>
                                </p:cTn>
                              </p:par>
                              <p:par>
                                <p:cTn fill="hold" nodeType="withEffect" presetClass="entr" presetID="10" presetSubtype="0">
                                  <p:stCondLst>
                                    <p:cond delay="1250"/>
                                  </p:stCondLst>
                                  <p:childTnLst>
                                    <p:set>
                                      <p:cBhvr>
                                        <p:cTn dur="1" fill="hold">
                                          <p:stCondLst>
                                            <p:cond delay="0"/>
                                          </p:stCondLst>
                                        </p:cTn>
                                        <p:tgtEl>
                                          <p:spTgt spid="850"/>
                                        </p:tgtEl>
                                        <p:attrNameLst>
                                          <p:attrName>style.visibility</p:attrName>
                                        </p:attrNameLst>
                                      </p:cBhvr>
                                      <p:to>
                                        <p:strVal val="visible"/>
                                      </p:to>
                                    </p:set>
                                    <p:animEffect filter="fade" transition="in">
                                      <p:cBhvr>
                                        <p:cTn dur="500"/>
                                        <p:tgtEl>
                                          <p:spTgt spid="850"/>
                                        </p:tgtEl>
                                      </p:cBhvr>
                                    </p:animEffect>
                                  </p:childTnLst>
                                </p:cTn>
                              </p:par>
                              <p:par>
                                <p:cTn fill="hold" nodeType="withEffect" presetClass="entr" presetID="10" presetSubtype="0">
                                  <p:stCondLst>
                                    <p:cond delay="1250"/>
                                  </p:stCondLst>
                                  <p:childTnLst>
                                    <p:set>
                                      <p:cBhvr>
                                        <p:cTn dur="1" fill="hold">
                                          <p:stCondLst>
                                            <p:cond delay="0"/>
                                          </p:stCondLst>
                                        </p:cTn>
                                        <p:tgtEl>
                                          <p:spTgt spid="845"/>
                                        </p:tgtEl>
                                        <p:attrNameLst>
                                          <p:attrName>style.visibility</p:attrName>
                                        </p:attrNameLst>
                                      </p:cBhvr>
                                      <p:to>
                                        <p:strVal val="visible"/>
                                      </p:to>
                                    </p:set>
                                    <p:animEffect filter="fade" transition="in">
                                      <p:cBhvr>
                                        <p:cTn dur="750"/>
                                        <p:tgtEl>
                                          <p:spTgt spid="8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p173"/>
          <p:cNvSpPr/>
          <p:nvPr/>
        </p:nvSpPr>
        <p:spPr>
          <a:xfrm>
            <a:off x="8330757" y="4529682"/>
            <a:ext cx="437100" cy="2220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600">
              <a:solidFill>
                <a:srgbClr val="FFFFFF"/>
              </a:solidFill>
              <a:latin typeface="Arial"/>
              <a:ea typeface="Arial"/>
              <a:cs typeface="Arial"/>
              <a:sym typeface="Arial"/>
            </a:endParaRPr>
          </a:p>
        </p:txBody>
      </p:sp>
      <p:sp>
        <p:nvSpPr>
          <p:cNvPr id="865" name="Google Shape;865;p173"/>
          <p:cNvSpPr/>
          <p:nvPr/>
        </p:nvSpPr>
        <p:spPr>
          <a:xfrm>
            <a:off x="6924375" y="4689975"/>
            <a:ext cx="2219700" cy="417900"/>
          </a:xfrm>
          <a:prstGeom prst="rect">
            <a:avLst/>
          </a:prstGeom>
          <a:solidFill>
            <a:schemeClr val="l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66" name="Google Shape;866;p173"/>
          <p:cNvSpPr/>
          <p:nvPr/>
        </p:nvSpPr>
        <p:spPr>
          <a:xfrm>
            <a:off x="175350" y="4689975"/>
            <a:ext cx="246900" cy="417900"/>
          </a:xfrm>
          <a:prstGeom prst="rect">
            <a:avLst/>
          </a:prstGeom>
          <a:solidFill>
            <a:schemeClr val="l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67" name="Google Shape;867;p173"/>
          <p:cNvSpPr/>
          <p:nvPr/>
        </p:nvSpPr>
        <p:spPr>
          <a:xfrm>
            <a:off x="-204787" y="218318"/>
            <a:ext cx="9483600" cy="407400"/>
          </a:xfrm>
          <a:prstGeom prst="rect">
            <a:avLst/>
          </a:prstGeom>
          <a:solidFill>
            <a:srgbClr val="0808B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868" name="Google Shape;868;p173"/>
          <p:cNvSpPr txBox="1"/>
          <p:nvPr>
            <p:ph idx="4294967295" type="title"/>
          </p:nvPr>
        </p:nvSpPr>
        <p:spPr>
          <a:xfrm>
            <a:off x="310800" y="0"/>
            <a:ext cx="6177000" cy="1133400"/>
          </a:xfrm>
          <a:prstGeom prst="rect">
            <a:avLst/>
          </a:prstGeom>
          <a:noFill/>
          <a:ln>
            <a:noFill/>
          </a:ln>
          <a:effectLst>
            <a:outerShdw blurRad="63500" rotWithShape="0" dir="5400000" dist="25400">
              <a:srgbClr val="000000">
                <a:alpha val="49410"/>
              </a:srgbClr>
            </a:outerShdw>
          </a:effectLst>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FFFFFF"/>
              </a:buClr>
              <a:buSzPts val="6200"/>
              <a:buFont typeface="Arial"/>
              <a:buNone/>
            </a:pPr>
            <a:r>
              <a:rPr lang="en" sz="4800">
                <a:solidFill>
                  <a:srgbClr val="FFFFFF"/>
                </a:solidFill>
              </a:rPr>
              <a:t>Mobile Scanner App</a:t>
            </a:r>
            <a:endParaRPr b="0" i="0" sz="4800" u="none" cap="none" strike="noStrike">
              <a:solidFill>
                <a:srgbClr val="000000"/>
              </a:solidFill>
              <a:latin typeface="Arial"/>
              <a:ea typeface="Arial"/>
              <a:cs typeface="Arial"/>
              <a:sym typeface="Arial"/>
            </a:endParaRPr>
          </a:p>
        </p:txBody>
      </p:sp>
      <p:pic>
        <p:nvPicPr>
          <p:cNvPr id="869" name="Google Shape;869;p173"/>
          <p:cNvPicPr preferRelativeResize="0"/>
          <p:nvPr/>
        </p:nvPicPr>
        <p:blipFill rotWithShape="1">
          <a:blip r:embed="rId3">
            <a:alphaModFix/>
          </a:blip>
          <a:srcRect b="504" l="0" r="0" t="593"/>
          <a:stretch/>
        </p:blipFill>
        <p:spPr>
          <a:xfrm>
            <a:off x="4506400" y="1087163"/>
            <a:ext cx="2153401" cy="3770589"/>
          </a:xfrm>
          <a:prstGeom prst="rect">
            <a:avLst/>
          </a:prstGeom>
          <a:noFill/>
          <a:ln>
            <a:noFill/>
          </a:ln>
        </p:spPr>
      </p:pic>
      <p:pic>
        <p:nvPicPr>
          <p:cNvPr id="870" name="Google Shape;870;p173"/>
          <p:cNvPicPr preferRelativeResize="0"/>
          <p:nvPr/>
        </p:nvPicPr>
        <p:blipFill>
          <a:blip r:embed="rId4">
            <a:alphaModFix/>
          </a:blip>
          <a:stretch>
            <a:fillRect/>
          </a:stretch>
        </p:blipFill>
        <p:spPr>
          <a:xfrm>
            <a:off x="6876122" y="1081681"/>
            <a:ext cx="1937763" cy="3781574"/>
          </a:xfrm>
          <a:prstGeom prst="rect">
            <a:avLst/>
          </a:prstGeom>
          <a:noFill/>
          <a:ln>
            <a:noFill/>
          </a:ln>
        </p:spPr>
      </p:pic>
      <p:pic>
        <p:nvPicPr>
          <p:cNvPr id="871" name="Google Shape;871;p173"/>
          <p:cNvPicPr preferRelativeResize="0"/>
          <p:nvPr/>
        </p:nvPicPr>
        <p:blipFill>
          <a:blip r:embed="rId5">
            <a:alphaModFix/>
          </a:blip>
          <a:stretch>
            <a:fillRect/>
          </a:stretch>
        </p:blipFill>
        <p:spPr>
          <a:xfrm>
            <a:off x="2347937" y="919117"/>
            <a:ext cx="2007863" cy="3938633"/>
          </a:xfrm>
          <a:prstGeom prst="rect">
            <a:avLst/>
          </a:prstGeom>
          <a:noFill/>
          <a:ln>
            <a:noFill/>
          </a:ln>
        </p:spPr>
      </p:pic>
      <p:pic>
        <p:nvPicPr>
          <p:cNvPr id="872" name="Google Shape;872;p173"/>
          <p:cNvPicPr preferRelativeResize="0"/>
          <p:nvPr/>
        </p:nvPicPr>
        <p:blipFill>
          <a:blip r:embed="rId6">
            <a:alphaModFix/>
          </a:blip>
          <a:stretch>
            <a:fillRect/>
          </a:stretch>
        </p:blipFill>
        <p:spPr>
          <a:xfrm>
            <a:off x="7013312" y="1395725"/>
            <a:ext cx="1663364" cy="2957086"/>
          </a:xfrm>
          <a:prstGeom prst="rect">
            <a:avLst/>
          </a:prstGeom>
          <a:noFill/>
          <a:ln>
            <a:noFill/>
          </a:ln>
        </p:spPr>
      </p:pic>
      <p:pic>
        <p:nvPicPr>
          <p:cNvPr id="873" name="Google Shape;873;p173"/>
          <p:cNvPicPr preferRelativeResize="0"/>
          <p:nvPr/>
        </p:nvPicPr>
        <p:blipFill rotWithShape="1">
          <a:blip r:embed="rId3">
            <a:alphaModFix/>
          </a:blip>
          <a:srcRect b="504" l="0" r="0" t="593"/>
          <a:stretch/>
        </p:blipFill>
        <p:spPr>
          <a:xfrm>
            <a:off x="34950" y="1087163"/>
            <a:ext cx="2153401" cy="3770589"/>
          </a:xfrm>
          <a:prstGeom prst="rect">
            <a:avLst/>
          </a:prstGeom>
          <a:noFill/>
          <a:ln>
            <a:noFill/>
          </a:ln>
        </p:spPr>
      </p:pic>
      <p:pic>
        <p:nvPicPr>
          <p:cNvPr id="874" name="Google Shape;874;p173"/>
          <p:cNvPicPr preferRelativeResize="0"/>
          <p:nvPr/>
        </p:nvPicPr>
        <p:blipFill>
          <a:blip r:embed="rId6">
            <a:alphaModFix/>
          </a:blip>
          <a:stretch>
            <a:fillRect/>
          </a:stretch>
        </p:blipFill>
        <p:spPr>
          <a:xfrm>
            <a:off x="7013312" y="1493925"/>
            <a:ext cx="1663364" cy="2957086"/>
          </a:xfrm>
          <a:prstGeom prst="rect">
            <a:avLst/>
          </a:prstGeom>
          <a:noFill/>
          <a:ln>
            <a:noFill/>
          </a:ln>
          <a:effectLst>
            <a:outerShdw blurRad="57150" rotWithShape="0" algn="bl" dir="5400000" dist="19050">
              <a:srgbClr val="000000">
                <a:alpha val="50000"/>
              </a:srgbClr>
            </a:outerShdw>
          </a:effectLst>
        </p:spPr>
      </p:pic>
      <p:pic>
        <p:nvPicPr>
          <p:cNvPr id="875" name="Google Shape;875;p173"/>
          <p:cNvPicPr preferRelativeResize="0"/>
          <p:nvPr/>
        </p:nvPicPr>
        <p:blipFill>
          <a:blip r:embed="rId7">
            <a:alphaModFix/>
          </a:blip>
          <a:stretch>
            <a:fillRect/>
          </a:stretch>
        </p:blipFill>
        <p:spPr>
          <a:xfrm>
            <a:off x="269100" y="1602220"/>
            <a:ext cx="1685100" cy="2995753"/>
          </a:xfrm>
          <a:prstGeom prst="rect">
            <a:avLst/>
          </a:prstGeom>
          <a:noFill/>
          <a:ln>
            <a:noFill/>
          </a:ln>
          <a:effectLst>
            <a:outerShdw blurRad="57150" rotWithShape="0" algn="bl" dir="5400000" dist="19050">
              <a:srgbClr val="000000">
                <a:alpha val="50000"/>
              </a:srgbClr>
            </a:outerShdw>
          </a:effectLst>
        </p:spPr>
      </p:pic>
      <p:pic>
        <p:nvPicPr>
          <p:cNvPr id="876" name="Google Shape;876;p173"/>
          <p:cNvPicPr preferRelativeResize="0"/>
          <p:nvPr/>
        </p:nvPicPr>
        <p:blipFill>
          <a:blip r:embed="rId8">
            <a:alphaModFix/>
          </a:blip>
          <a:stretch>
            <a:fillRect/>
          </a:stretch>
        </p:blipFill>
        <p:spPr>
          <a:xfrm>
            <a:off x="2467800" y="1390556"/>
            <a:ext cx="1685100" cy="2995758"/>
          </a:xfrm>
          <a:prstGeom prst="rect">
            <a:avLst/>
          </a:prstGeom>
          <a:noFill/>
          <a:ln>
            <a:noFill/>
          </a:ln>
          <a:effectLst>
            <a:outerShdw blurRad="57150" rotWithShape="0" algn="bl" dir="5400000" dist="19050">
              <a:srgbClr val="000000">
                <a:alpha val="50000"/>
              </a:srgbClr>
            </a:outerShdw>
          </a:effectLst>
        </p:spPr>
      </p:pic>
      <p:pic>
        <p:nvPicPr>
          <p:cNvPr id="877" name="Google Shape;877;p173"/>
          <p:cNvPicPr preferRelativeResize="0"/>
          <p:nvPr/>
        </p:nvPicPr>
        <p:blipFill>
          <a:blip r:embed="rId9">
            <a:alphaModFix/>
          </a:blip>
          <a:stretch>
            <a:fillRect/>
          </a:stretch>
        </p:blipFill>
        <p:spPr>
          <a:xfrm>
            <a:off x="4773417" y="1474585"/>
            <a:ext cx="1685100" cy="2995753"/>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sp>
        <p:nvSpPr>
          <p:cNvPr id="882" name="Google Shape;882;p174"/>
          <p:cNvSpPr/>
          <p:nvPr/>
        </p:nvSpPr>
        <p:spPr>
          <a:xfrm>
            <a:off x="8330757" y="4529682"/>
            <a:ext cx="437100" cy="2220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600">
              <a:solidFill>
                <a:srgbClr val="FFFFFF"/>
              </a:solidFill>
              <a:latin typeface="Arial"/>
              <a:ea typeface="Arial"/>
              <a:cs typeface="Arial"/>
              <a:sym typeface="Arial"/>
            </a:endParaRPr>
          </a:p>
        </p:txBody>
      </p:sp>
      <p:sp>
        <p:nvSpPr>
          <p:cNvPr id="883" name="Google Shape;883;p174"/>
          <p:cNvSpPr/>
          <p:nvPr/>
        </p:nvSpPr>
        <p:spPr>
          <a:xfrm>
            <a:off x="6924375" y="4689975"/>
            <a:ext cx="2219700" cy="417900"/>
          </a:xfrm>
          <a:prstGeom prst="rect">
            <a:avLst/>
          </a:prstGeom>
          <a:solidFill>
            <a:schemeClr val="l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84" name="Google Shape;884;p174"/>
          <p:cNvSpPr/>
          <p:nvPr/>
        </p:nvSpPr>
        <p:spPr>
          <a:xfrm>
            <a:off x="175350" y="4689975"/>
            <a:ext cx="246900" cy="417900"/>
          </a:xfrm>
          <a:prstGeom prst="rect">
            <a:avLst/>
          </a:prstGeom>
          <a:solidFill>
            <a:schemeClr val="l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85" name="Google Shape;885;p174"/>
          <p:cNvSpPr/>
          <p:nvPr/>
        </p:nvSpPr>
        <p:spPr>
          <a:xfrm>
            <a:off x="-204787" y="218318"/>
            <a:ext cx="9483600" cy="407400"/>
          </a:xfrm>
          <a:prstGeom prst="rect">
            <a:avLst/>
          </a:prstGeom>
          <a:solidFill>
            <a:srgbClr val="0808B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886" name="Google Shape;886;p174"/>
          <p:cNvSpPr txBox="1"/>
          <p:nvPr>
            <p:ph idx="4294967295" type="title"/>
          </p:nvPr>
        </p:nvSpPr>
        <p:spPr>
          <a:xfrm>
            <a:off x="-47625" y="0"/>
            <a:ext cx="6177000" cy="1133400"/>
          </a:xfrm>
          <a:prstGeom prst="rect">
            <a:avLst/>
          </a:prstGeom>
          <a:noFill/>
          <a:ln>
            <a:noFill/>
          </a:ln>
          <a:effectLst>
            <a:outerShdw blurRad="63500" rotWithShape="0" dir="5400000" dist="25400">
              <a:srgbClr val="000000">
                <a:alpha val="49410"/>
              </a:srgbClr>
            </a:outerShdw>
          </a:effectLst>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FFFFFF"/>
              </a:buClr>
              <a:buSzPts val="6200"/>
              <a:buFont typeface="Arial"/>
              <a:buNone/>
            </a:pPr>
            <a:r>
              <a:rPr lang="en" sz="4800">
                <a:solidFill>
                  <a:srgbClr val="FFFFFF"/>
                </a:solidFill>
              </a:rPr>
              <a:t>Mobile Scanner App</a:t>
            </a:r>
            <a:endParaRPr b="0" i="0" sz="4800" u="none" cap="none" strike="noStrike">
              <a:solidFill>
                <a:srgbClr val="000000"/>
              </a:solidFill>
              <a:latin typeface="Arial"/>
              <a:ea typeface="Arial"/>
              <a:cs typeface="Arial"/>
              <a:sym typeface="Arial"/>
            </a:endParaRPr>
          </a:p>
        </p:txBody>
      </p:sp>
      <p:pic>
        <p:nvPicPr>
          <p:cNvPr id="887" name="Google Shape;887;p174"/>
          <p:cNvPicPr preferRelativeResize="0"/>
          <p:nvPr/>
        </p:nvPicPr>
        <p:blipFill>
          <a:blip r:embed="rId3">
            <a:alphaModFix/>
          </a:blip>
          <a:stretch>
            <a:fillRect/>
          </a:stretch>
        </p:blipFill>
        <p:spPr>
          <a:xfrm>
            <a:off x="2270263" y="1029838"/>
            <a:ext cx="1881075" cy="3776575"/>
          </a:xfrm>
          <a:prstGeom prst="rect">
            <a:avLst/>
          </a:prstGeom>
          <a:noFill/>
          <a:ln>
            <a:noFill/>
          </a:ln>
        </p:spPr>
      </p:pic>
      <p:pic>
        <p:nvPicPr>
          <p:cNvPr id="888" name="Google Shape;888;p174"/>
          <p:cNvPicPr preferRelativeResize="0"/>
          <p:nvPr/>
        </p:nvPicPr>
        <p:blipFill>
          <a:blip r:embed="rId3">
            <a:alphaModFix/>
          </a:blip>
          <a:stretch>
            <a:fillRect/>
          </a:stretch>
        </p:blipFill>
        <p:spPr>
          <a:xfrm>
            <a:off x="4349238" y="1012113"/>
            <a:ext cx="1881075" cy="3812009"/>
          </a:xfrm>
          <a:prstGeom prst="rect">
            <a:avLst/>
          </a:prstGeom>
          <a:noFill/>
          <a:ln>
            <a:noFill/>
          </a:ln>
        </p:spPr>
      </p:pic>
      <p:pic>
        <p:nvPicPr>
          <p:cNvPr id="889" name="Google Shape;889;p174"/>
          <p:cNvPicPr preferRelativeResize="0"/>
          <p:nvPr/>
        </p:nvPicPr>
        <p:blipFill>
          <a:blip r:embed="rId4">
            <a:alphaModFix/>
          </a:blip>
          <a:stretch>
            <a:fillRect/>
          </a:stretch>
        </p:blipFill>
        <p:spPr>
          <a:xfrm>
            <a:off x="4526262" y="1420225"/>
            <a:ext cx="1527051" cy="2790999"/>
          </a:xfrm>
          <a:prstGeom prst="rect">
            <a:avLst/>
          </a:prstGeom>
          <a:noFill/>
          <a:ln>
            <a:noFill/>
          </a:ln>
        </p:spPr>
      </p:pic>
      <p:pic>
        <p:nvPicPr>
          <p:cNvPr id="890" name="Google Shape;890;p174"/>
          <p:cNvPicPr preferRelativeResize="0"/>
          <p:nvPr/>
        </p:nvPicPr>
        <p:blipFill rotWithShape="1">
          <a:blip r:embed="rId5">
            <a:alphaModFix/>
          </a:blip>
          <a:srcRect b="504" l="0" r="0" t="593"/>
          <a:stretch/>
        </p:blipFill>
        <p:spPr>
          <a:xfrm>
            <a:off x="6833313" y="1032825"/>
            <a:ext cx="2153401" cy="3770589"/>
          </a:xfrm>
          <a:prstGeom prst="rect">
            <a:avLst/>
          </a:prstGeom>
          <a:noFill/>
          <a:ln>
            <a:noFill/>
          </a:ln>
        </p:spPr>
      </p:pic>
      <p:pic>
        <p:nvPicPr>
          <p:cNvPr id="891" name="Google Shape;891;p174"/>
          <p:cNvPicPr preferRelativeResize="0"/>
          <p:nvPr/>
        </p:nvPicPr>
        <p:blipFill>
          <a:blip r:embed="rId3">
            <a:alphaModFix/>
          </a:blip>
          <a:stretch>
            <a:fillRect/>
          </a:stretch>
        </p:blipFill>
        <p:spPr>
          <a:xfrm>
            <a:off x="214538" y="922850"/>
            <a:ext cx="2034275" cy="3990523"/>
          </a:xfrm>
          <a:prstGeom prst="rect">
            <a:avLst/>
          </a:prstGeom>
          <a:noFill/>
          <a:ln>
            <a:noFill/>
          </a:ln>
        </p:spPr>
      </p:pic>
      <p:pic>
        <p:nvPicPr>
          <p:cNvPr id="892" name="Google Shape;892;p174"/>
          <p:cNvPicPr preferRelativeResize="0"/>
          <p:nvPr/>
        </p:nvPicPr>
        <p:blipFill>
          <a:blip r:embed="rId6">
            <a:alphaModFix/>
          </a:blip>
          <a:stretch>
            <a:fillRect/>
          </a:stretch>
        </p:blipFill>
        <p:spPr>
          <a:xfrm>
            <a:off x="387275" y="1373650"/>
            <a:ext cx="1685100" cy="3086787"/>
          </a:xfrm>
          <a:prstGeom prst="rect">
            <a:avLst/>
          </a:prstGeom>
          <a:noFill/>
          <a:ln>
            <a:noFill/>
          </a:ln>
          <a:effectLst>
            <a:outerShdw blurRad="57150" rotWithShape="0" algn="bl" dir="5400000" dist="19050">
              <a:srgbClr val="000000">
                <a:alpha val="50000"/>
              </a:srgbClr>
            </a:outerShdw>
          </a:effectLst>
        </p:spPr>
      </p:pic>
      <p:pic>
        <p:nvPicPr>
          <p:cNvPr id="893" name="Google Shape;893;p174"/>
          <p:cNvPicPr preferRelativeResize="0"/>
          <p:nvPr/>
        </p:nvPicPr>
        <p:blipFill>
          <a:blip r:embed="rId7">
            <a:alphaModFix/>
          </a:blip>
          <a:stretch>
            <a:fillRect/>
          </a:stretch>
        </p:blipFill>
        <p:spPr>
          <a:xfrm>
            <a:off x="2422737" y="1461800"/>
            <a:ext cx="1540261" cy="2910474"/>
          </a:xfrm>
          <a:prstGeom prst="rect">
            <a:avLst/>
          </a:prstGeom>
          <a:noFill/>
          <a:ln>
            <a:noFill/>
          </a:ln>
          <a:effectLst>
            <a:outerShdw blurRad="57150" rotWithShape="0" algn="bl" dir="5400000" dist="19050">
              <a:srgbClr val="000000">
                <a:alpha val="50000"/>
              </a:srgbClr>
            </a:outerShdw>
          </a:effectLst>
        </p:spPr>
      </p:pic>
      <p:pic>
        <p:nvPicPr>
          <p:cNvPr id="894" name="Google Shape;894;p174"/>
          <p:cNvPicPr preferRelativeResize="0"/>
          <p:nvPr/>
        </p:nvPicPr>
        <p:blipFill>
          <a:blip r:embed="rId8">
            <a:alphaModFix/>
          </a:blip>
          <a:stretch>
            <a:fillRect/>
          </a:stretch>
        </p:blipFill>
        <p:spPr>
          <a:xfrm>
            <a:off x="7067467" y="1420248"/>
            <a:ext cx="1685100" cy="2995753"/>
          </a:xfrm>
          <a:prstGeom prst="rect">
            <a:avLst/>
          </a:prstGeom>
          <a:noFill/>
          <a:ln>
            <a:noFill/>
          </a:ln>
          <a:effectLst>
            <a:outerShdw blurRad="57150" rotWithShape="0" algn="bl" dir="5400000" dist="19050">
              <a:srgbClr val="000000">
                <a:alpha val="50000"/>
              </a:srgbClr>
            </a:outerShdw>
          </a:effectLst>
        </p:spPr>
      </p:pic>
      <p:cxnSp>
        <p:nvCxnSpPr>
          <p:cNvPr id="895" name="Google Shape;895;p174"/>
          <p:cNvCxnSpPr/>
          <p:nvPr/>
        </p:nvCxnSpPr>
        <p:spPr>
          <a:xfrm flipH="1" rot="10800000">
            <a:off x="6616575" y="4296350"/>
            <a:ext cx="1018800" cy="3684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sp>
        <p:nvSpPr>
          <p:cNvPr id="900" name="Google Shape;900;p175"/>
          <p:cNvSpPr/>
          <p:nvPr/>
        </p:nvSpPr>
        <p:spPr>
          <a:xfrm>
            <a:off x="1096350" y="2940021"/>
            <a:ext cx="2836500" cy="406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accent1"/>
                </a:solidFill>
                <a:latin typeface="Fredoka One"/>
                <a:ea typeface="Fredoka One"/>
                <a:cs typeface="Fredoka One"/>
                <a:sym typeface="Fredoka One"/>
              </a:rPr>
              <a:t>Make the Data Visible</a:t>
            </a:r>
            <a:endParaRPr sz="2400">
              <a:solidFill>
                <a:schemeClr val="accent1"/>
              </a:solidFill>
              <a:latin typeface="Fredoka One"/>
              <a:ea typeface="Fredoka One"/>
              <a:cs typeface="Fredoka One"/>
              <a:sym typeface="Fredoka One"/>
            </a:endParaRPr>
          </a:p>
        </p:txBody>
      </p:sp>
      <p:pic>
        <p:nvPicPr>
          <p:cNvPr id="901" name="Google Shape;901;p175"/>
          <p:cNvPicPr preferRelativeResize="0"/>
          <p:nvPr>
            <p:ph idx="2" type="pic"/>
          </p:nvPr>
        </p:nvPicPr>
        <p:blipFill rotWithShape="1">
          <a:blip r:embed="rId3">
            <a:alphaModFix/>
          </a:blip>
          <a:srcRect b="0" l="1111" r="9999" t="0"/>
          <a:stretch/>
        </p:blipFill>
        <p:spPr>
          <a:xfrm>
            <a:off x="-373" y="0"/>
            <a:ext cx="3047951" cy="2571752"/>
          </a:xfrm>
          <a:prstGeom prst="rect">
            <a:avLst/>
          </a:prstGeom>
          <a:noFill/>
          <a:ln>
            <a:noFill/>
          </a:ln>
        </p:spPr>
      </p:pic>
      <p:pic>
        <p:nvPicPr>
          <p:cNvPr id="902" name="Google Shape;902;p175"/>
          <p:cNvPicPr preferRelativeResize="0"/>
          <p:nvPr>
            <p:ph idx="3" type="pic"/>
          </p:nvPr>
        </p:nvPicPr>
        <p:blipFill rotWithShape="1">
          <a:blip r:embed="rId4">
            <a:alphaModFix/>
          </a:blip>
          <a:srcRect b="12391" l="0" r="0" t="8324"/>
          <a:stretch/>
        </p:blipFill>
        <p:spPr>
          <a:xfrm>
            <a:off x="3048473" y="0"/>
            <a:ext cx="3047951" cy="2571749"/>
          </a:xfrm>
          <a:prstGeom prst="rect">
            <a:avLst/>
          </a:prstGeom>
          <a:noFill/>
          <a:ln>
            <a:noFill/>
          </a:ln>
        </p:spPr>
      </p:pic>
      <p:pic>
        <p:nvPicPr>
          <p:cNvPr id="903" name="Google Shape;903;p175"/>
          <p:cNvPicPr preferRelativeResize="0"/>
          <p:nvPr>
            <p:ph idx="4" type="pic"/>
          </p:nvPr>
        </p:nvPicPr>
        <p:blipFill rotWithShape="1">
          <a:blip r:embed="rId5">
            <a:alphaModFix/>
          </a:blip>
          <a:srcRect b="18358" l="0" r="0" t="18358"/>
          <a:stretch/>
        </p:blipFill>
        <p:spPr>
          <a:xfrm>
            <a:off x="6096423" y="0"/>
            <a:ext cx="3047950" cy="2571750"/>
          </a:xfrm>
          <a:prstGeom prst="rect">
            <a:avLst/>
          </a:prstGeom>
          <a:noFill/>
          <a:ln>
            <a:noFill/>
          </a:ln>
        </p:spPr>
      </p:pic>
      <p:sp>
        <p:nvSpPr>
          <p:cNvPr id="904" name="Google Shape;904;p175"/>
          <p:cNvSpPr/>
          <p:nvPr/>
        </p:nvSpPr>
        <p:spPr>
          <a:xfrm>
            <a:off x="4959174" y="2179875"/>
            <a:ext cx="3344400" cy="2128800"/>
          </a:xfrm>
          <a:prstGeom prst="roundRect">
            <a:avLst>
              <a:gd fmla="val 5146" name="adj"/>
            </a:avLst>
          </a:prstGeom>
          <a:solidFill>
            <a:schemeClr val="lt1"/>
          </a:solidFill>
          <a:ln>
            <a:noFill/>
          </a:ln>
          <a:effectLst>
            <a:outerShdw blurRad="431800" rotWithShape="0" algn="t" dir="5400000" dist="342900">
              <a:srgbClr val="000000">
                <a:alpha val="1294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nvGrpSpPr>
          <p:cNvPr id="905" name="Google Shape;905;p175"/>
          <p:cNvGrpSpPr/>
          <p:nvPr/>
        </p:nvGrpSpPr>
        <p:grpSpPr>
          <a:xfrm>
            <a:off x="5375041" y="2469129"/>
            <a:ext cx="2625955" cy="254005"/>
            <a:chOff x="8914528" y="3168861"/>
            <a:chExt cx="2177228" cy="210600"/>
          </a:xfrm>
        </p:grpSpPr>
        <p:sp>
          <p:nvSpPr>
            <p:cNvPr id="906" name="Google Shape;906;p175"/>
            <p:cNvSpPr/>
            <p:nvPr/>
          </p:nvSpPr>
          <p:spPr>
            <a:xfrm>
              <a:off x="8914528" y="3282141"/>
              <a:ext cx="85799" cy="85799"/>
            </a:xfrm>
            <a:custGeom>
              <a:rect b="b" l="l" r="r" t="t"/>
              <a:pathLst>
                <a:path extrusionOk="0" h="659990" w="659990">
                  <a:moveTo>
                    <a:pt x="256994" y="0"/>
                  </a:moveTo>
                  <a:lnTo>
                    <a:pt x="402996" y="0"/>
                  </a:lnTo>
                  <a:cubicBezTo>
                    <a:pt x="544930" y="0"/>
                    <a:pt x="659990" y="115060"/>
                    <a:pt x="659990" y="256994"/>
                  </a:cubicBezTo>
                  <a:lnTo>
                    <a:pt x="659990" y="402996"/>
                  </a:lnTo>
                  <a:cubicBezTo>
                    <a:pt x="659990" y="544930"/>
                    <a:pt x="544930" y="659990"/>
                    <a:pt x="402996" y="659990"/>
                  </a:cubicBezTo>
                  <a:lnTo>
                    <a:pt x="256994" y="659990"/>
                  </a:lnTo>
                  <a:cubicBezTo>
                    <a:pt x="115060" y="659990"/>
                    <a:pt x="0" y="544930"/>
                    <a:pt x="0" y="402996"/>
                  </a:cubicBezTo>
                  <a:lnTo>
                    <a:pt x="0" y="256994"/>
                  </a:lnTo>
                  <a:cubicBezTo>
                    <a:pt x="0" y="115060"/>
                    <a:pt x="115060" y="0"/>
                    <a:pt x="256994" y="0"/>
                  </a:cubicBezTo>
                  <a:close/>
                </a:path>
              </a:pathLst>
            </a:custGeom>
            <a:gradFill>
              <a:gsLst>
                <a:gs pos="0">
                  <a:srgbClr val="6882D3"/>
                </a:gs>
                <a:gs pos="100000">
                  <a:srgbClr val="2B4392">
                    <a:alpha val="87843"/>
                  </a:srgbClr>
                </a:gs>
              </a:gsLst>
              <a:lin ang="8100019" scaled="0"/>
            </a:gradFill>
            <a:ln>
              <a:noFill/>
            </a:ln>
            <a:effectLst>
              <a:outerShdw blurRad="419100" rotWithShape="0" algn="t" dir="3180000" dist="304800">
                <a:srgbClr val="000000">
                  <a:alpha val="588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200">
                <a:solidFill>
                  <a:schemeClr val="lt1"/>
                </a:solidFill>
                <a:latin typeface="Arial"/>
                <a:ea typeface="Arial"/>
                <a:cs typeface="Arial"/>
                <a:sym typeface="Arial"/>
              </a:endParaRPr>
            </a:p>
          </p:txBody>
        </p:sp>
        <p:sp>
          <p:nvSpPr>
            <p:cNvPr id="907" name="Google Shape;907;p175"/>
            <p:cNvSpPr txBox="1"/>
            <p:nvPr/>
          </p:nvSpPr>
          <p:spPr>
            <a:xfrm>
              <a:off x="9163956" y="3168861"/>
              <a:ext cx="1927800" cy="2106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200">
                  <a:solidFill>
                    <a:srgbClr val="666666"/>
                  </a:solidFill>
                  <a:latin typeface="Open Sans Light"/>
                  <a:ea typeface="Open Sans Light"/>
                  <a:cs typeface="Open Sans Light"/>
                  <a:sym typeface="Open Sans Light"/>
                </a:rPr>
                <a:t>Supports goal setting</a:t>
              </a:r>
              <a:endParaRPr sz="1100"/>
            </a:p>
          </p:txBody>
        </p:sp>
      </p:grpSp>
      <p:grpSp>
        <p:nvGrpSpPr>
          <p:cNvPr id="908" name="Google Shape;908;p175"/>
          <p:cNvGrpSpPr/>
          <p:nvPr/>
        </p:nvGrpSpPr>
        <p:grpSpPr>
          <a:xfrm>
            <a:off x="5375038" y="2875975"/>
            <a:ext cx="2926638" cy="254005"/>
            <a:chOff x="8914528" y="4000356"/>
            <a:chExt cx="2426530" cy="210600"/>
          </a:xfrm>
        </p:grpSpPr>
        <p:sp>
          <p:nvSpPr>
            <p:cNvPr id="909" name="Google Shape;909;p175"/>
            <p:cNvSpPr/>
            <p:nvPr/>
          </p:nvSpPr>
          <p:spPr>
            <a:xfrm>
              <a:off x="8914528" y="4113641"/>
              <a:ext cx="85799" cy="85799"/>
            </a:xfrm>
            <a:custGeom>
              <a:rect b="b" l="l" r="r" t="t"/>
              <a:pathLst>
                <a:path extrusionOk="0" h="659990" w="659990">
                  <a:moveTo>
                    <a:pt x="256994" y="0"/>
                  </a:moveTo>
                  <a:lnTo>
                    <a:pt x="402996" y="0"/>
                  </a:lnTo>
                  <a:cubicBezTo>
                    <a:pt x="544930" y="0"/>
                    <a:pt x="659990" y="115060"/>
                    <a:pt x="659990" y="256994"/>
                  </a:cubicBezTo>
                  <a:lnTo>
                    <a:pt x="659990" y="402996"/>
                  </a:lnTo>
                  <a:cubicBezTo>
                    <a:pt x="659990" y="544930"/>
                    <a:pt x="544930" y="659990"/>
                    <a:pt x="402996" y="659990"/>
                  </a:cubicBezTo>
                  <a:lnTo>
                    <a:pt x="256994" y="659990"/>
                  </a:lnTo>
                  <a:cubicBezTo>
                    <a:pt x="115060" y="659990"/>
                    <a:pt x="0" y="544930"/>
                    <a:pt x="0" y="402996"/>
                  </a:cubicBezTo>
                  <a:lnTo>
                    <a:pt x="0" y="256994"/>
                  </a:lnTo>
                  <a:cubicBezTo>
                    <a:pt x="0" y="115060"/>
                    <a:pt x="115060" y="0"/>
                    <a:pt x="256994" y="0"/>
                  </a:cubicBezTo>
                  <a:close/>
                </a:path>
              </a:pathLst>
            </a:custGeom>
            <a:gradFill>
              <a:gsLst>
                <a:gs pos="0">
                  <a:srgbClr val="99B0D7"/>
                </a:gs>
                <a:gs pos="100000">
                  <a:schemeClr val="accent1"/>
                </a:gs>
              </a:gsLst>
              <a:lin ang="8100019" scaled="0"/>
            </a:gradFill>
            <a:ln>
              <a:noFill/>
            </a:ln>
            <a:effectLst>
              <a:outerShdw blurRad="419100" rotWithShape="0" algn="t" dir="3180000" dist="304800">
                <a:srgbClr val="000000">
                  <a:alpha val="588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200">
                <a:solidFill>
                  <a:schemeClr val="lt1"/>
                </a:solidFill>
                <a:latin typeface="Arial"/>
                <a:ea typeface="Arial"/>
                <a:cs typeface="Arial"/>
                <a:sym typeface="Arial"/>
              </a:endParaRPr>
            </a:p>
          </p:txBody>
        </p:sp>
        <p:sp>
          <p:nvSpPr>
            <p:cNvPr id="910" name="Google Shape;910;p175"/>
            <p:cNvSpPr txBox="1"/>
            <p:nvPr/>
          </p:nvSpPr>
          <p:spPr>
            <a:xfrm>
              <a:off x="9163958" y="4000356"/>
              <a:ext cx="2177100" cy="2106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200">
                  <a:solidFill>
                    <a:srgbClr val="666666"/>
                  </a:solidFill>
                  <a:latin typeface="Open Sans Light"/>
                  <a:ea typeface="Open Sans Light"/>
                  <a:cs typeface="Open Sans Light"/>
                  <a:sym typeface="Open Sans Light"/>
                </a:rPr>
                <a:t>Drives participant motivation</a:t>
              </a:r>
              <a:endParaRPr sz="1100"/>
            </a:p>
          </p:txBody>
        </p:sp>
      </p:grpSp>
      <p:grpSp>
        <p:nvGrpSpPr>
          <p:cNvPr id="911" name="Google Shape;911;p175"/>
          <p:cNvGrpSpPr/>
          <p:nvPr/>
        </p:nvGrpSpPr>
        <p:grpSpPr>
          <a:xfrm>
            <a:off x="5375041" y="3282821"/>
            <a:ext cx="2625955" cy="254005"/>
            <a:chOff x="8914528" y="4715387"/>
            <a:chExt cx="2177228" cy="210600"/>
          </a:xfrm>
        </p:grpSpPr>
        <p:sp>
          <p:nvSpPr>
            <p:cNvPr id="912" name="Google Shape;912;p175"/>
            <p:cNvSpPr/>
            <p:nvPr/>
          </p:nvSpPr>
          <p:spPr>
            <a:xfrm>
              <a:off x="8914528" y="4828667"/>
              <a:ext cx="85799" cy="85799"/>
            </a:xfrm>
            <a:custGeom>
              <a:rect b="b" l="l" r="r" t="t"/>
              <a:pathLst>
                <a:path extrusionOk="0" h="659990" w="659990">
                  <a:moveTo>
                    <a:pt x="256994" y="0"/>
                  </a:moveTo>
                  <a:lnTo>
                    <a:pt x="402996" y="0"/>
                  </a:lnTo>
                  <a:cubicBezTo>
                    <a:pt x="544930" y="0"/>
                    <a:pt x="659990" y="115060"/>
                    <a:pt x="659990" y="256994"/>
                  </a:cubicBezTo>
                  <a:lnTo>
                    <a:pt x="659990" y="402996"/>
                  </a:lnTo>
                  <a:cubicBezTo>
                    <a:pt x="659990" y="544930"/>
                    <a:pt x="544930" y="659990"/>
                    <a:pt x="402996" y="659990"/>
                  </a:cubicBezTo>
                  <a:lnTo>
                    <a:pt x="256994" y="659990"/>
                  </a:lnTo>
                  <a:cubicBezTo>
                    <a:pt x="115060" y="659990"/>
                    <a:pt x="0" y="544930"/>
                    <a:pt x="0" y="402996"/>
                  </a:cubicBezTo>
                  <a:lnTo>
                    <a:pt x="0" y="256994"/>
                  </a:lnTo>
                  <a:cubicBezTo>
                    <a:pt x="0" y="115060"/>
                    <a:pt x="115060" y="0"/>
                    <a:pt x="256994" y="0"/>
                  </a:cubicBezTo>
                  <a:close/>
                </a:path>
              </a:pathLst>
            </a:custGeom>
            <a:gradFill>
              <a:gsLst>
                <a:gs pos="0">
                  <a:srgbClr val="F69E92"/>
                </a:gs>
                <a:gs pos="100000">
                  <a:schemeClr val="accent3"/>
                </a:gs>
              </a:gsLst>
              <a:lin ang="8100019" scaled="0"/>
            </a:gradFill>
            <a:ln>
              <a:noFill/>
            </a:ln>
            <a:effectLst>
              <a:outerShdw blurRad="419100" rotWithShape="0" algn="t" dir="3180000" dist="304800">
                <a:srgbClr val="000000">
                  <a:alpha val="588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200">
                <a:solidFill>
                  <a:schemeClr val="lt1"/>
                </a:solidFill>
                <a:latin typeface="Arial"/>
                <a:ea typeface="Arial"/>
                <a:cs typeface="Arial"/>
                <a:sym typeface="Arial"/>
              </a:endParaRPr>
            </a:p>
          </p:txBody>
        </p:sp>
        <p:sp>
          <p:nvSpPr>
            <p:cNvPr id="913" name="Google Shape;913;p175"/>
            <p:cNvSpPr txBox="1"/>
            <p:nvPr/>
          </p:nvSpPr>
          <p:spPr>
            <a:xfrm>
              <a:off x="9163956" y="4715387"/>
              <a:ext cx="1927800" cy="2106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200">
                  <a:solidFill>
                    <a:srgbClr val="666666"/>
                  </a:solidFill>
                  <a:latin typeface="Open Sans Light"/>
                  <a:ea typeface="Open Sans Light"/>
                  <a:cs typeface="Open Sans Light"/>
                  <a:sym typeface="Open Sans Light"/>
                </a:rPr>
                <a:t>Provides positive recognition </a:t>
              </a:r>
              <a:endParaRPr sz="1100"/>
            </a:p>
          </p:txBody>
        </p:sp>
      </p:grpSp>
      <p:grpSp>
        <p:nvGrpSpPr>
          <p:cNvPr id="914" name="Google Shape;914;p175"/>
          <p:cNvGrpSpPr/>
          <p:nvPr/>
        </p:nvGrpSpPr>
        <p:grpSpPr>
          <a:xfrm>
            <a:off x="5375041" y="3689675"/>
            <a:ext cx="2926634" cy="254005"/>
            <a:chOff x="8914528" y="5514923"/>
            <a:chExt cx="2426527" cy="210600"/>
          </a:xfrm>
        </p:grpSpPr>
        <p:sp>
          <p:nvSpPr>
            <p:cNvPr id="915" name="Google Shape;915;p175"/>
            <p:cNvSpPr/>
            <p:nvPr/>
          </p:nvSpPr>
          <p:spPr>
            <a:xfrm>
              <a:off x="8914528" y="5628197"/>
              <a:ext cx="85799" cy="85799"/>
            </a:xfrm>
            <a:custGeom>
              <a:rect b="b" l="l" r="r" t="t"/>
              <a:pathLst>
                <a:path extrusionOk="0" h="659990" w="659990">
                  <a:moveTo>
                    <a:pt x="256994" y="0"/>
                  </a:moveTo>
                  <a:lnTo>
                    <a:pt x="402996" y="0"/>
                  </a:lnTo>
                  <a:cubicBezTo>
                    <a:pt x="544930" y="0"/>
                    <a:pt x="659990" y="115060"/>
                    <a:pt x="659990" y="256994"/>
                  </a:cubicBezTo>
                  <a:lnTo>
                    <a:pt x="659990" y="402996"/>
                  </a:lnTo>
                  <a:cubicBezTo>
                    <a:pt x="659990" y="544930"/>
                    <a:pt x="544930" y="659990"/>
                    <a:pt x="402996" y="659990"/>
                  </a:cubicBezTo>
                  <a:lnTo>
                    <a:pt x="256994" y="659990"/>
                  </a:lnTo>
                  <a:cubicBezTo>
                    <a:pt x="115060" y="659990"/>
                    <a:pt x="0" y="544930"/>
                    <a:pt x="0" y="402996"/>
                  </a:cubicBezTo>
                  <a:lnTo>
                    <a:pt x="0" y="256994"/>
                  </a:lnTo>
                  <a:cubicBezTo>
                    <a:pt x="0" y="115060"/>
                    <a:pt x="115060" y="0"/>
                    <a:pt x="256994" y="0"/>
                  </a:cubicBezTo>
                  <a:close/>
                </a:path>
              </a:pathLst>
            </a:custGeom>
            <a:gradFill>
              <a:gsLst>
                <a:gs pos="0">
                  <a:srgbClr val="A8D78E"/>
                </a:gs>
                <a:gs pos="100000">
                  <a:schemeClr val="accent4"/>
                </a:gs>
              </a:gsLst>
              <a:lin ang="8100019" scaled="0"/>
            </a:gradFill>
            <a:ln>
              <a:noFill/>
            </a:ln>
            <a:effectLst>
              <a:outerShdw blurRad="419100" rotWithShape="0" algn="t" dir="3180000" dist="304800">
                <a:srgbClr val="000000">
                  <a:alpha val="588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200">
                <a:solidFill>
                  <a:schemeClr val="lt1"/>
                </a:solidFill>
                <a:latin typeface="Arial"/>
                <a:ea typeface="Arial"/>
                <a:cs typeface="Arial"/>
                <a:sym typeface="Arial"/>
              </a:endParaRPr>
            </a:p>
          </p:txBody>
        </p:sp>
        <p:sp>
          <p:nvSpPr>
            <p:cNvPr id="916" name="Google Shape;916;p175"/>
            <p:cNvSpPr txBox="1"/>
            <p:nvPr/>
          </p:nvSpPr>
          <p:spPr>
            <a:xfrm>
              <a:off x="9163955" y="5514923"/>
              <a:ext cx="2177100" cy="2106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200">
                  <a:solidFill>
                    <a:srgbClr val="666666"/>
                  </a:solidFill>
                  <a:latin typeface="Open Sans Light"/>
                  <a:ea typeface="Open Sans Light"/>
                  <a:cs typeface="Open Sans Light"/>
                  <a:sym typeface="Open Sans Light"/>
                </a:rPr>
                <a:t>Celebrate all types of achievements</a:t>
              </a:r>
              <a:endParaRPr sz="1100"/>
            </a:p>
          </p:txBody>
        </p:sp>
      </p:grpSp>
      <p:sp>
        <p:nvSpPr>
          <p:cNvPr id="917" name="Google Shape;917;p175"/>
          <p:cNvSpPr/>
          <p:nvPr/>
        </p:nvSpPr>
        <p:spPr>
          <a:xfrm rot="900000">
            <a:off x="4776036" y="4007476"/>
            <a:ext cx="514559" cy="574574"/>
          </a:xfrm>
          <a:custGeom>
            <a:rect b="b" l="l" r="r" t="t"/>
            <a:pathLst>
              <a:path extrusionOk="0" h="604" w="540">
                <a:moveTo>
                  <a:pt x="500" y="235"/>
                </a:moveTo>
                <a:cubicBezTo>
                  <a:pt x="120" y="15"/>
                  <a:pt x="120" y="15"/>
                  <a:pt x="120" y="15"/>
                </a:cubicBezTo>
                <a:cubicBezTo>
                  <a:pt x="95" y="0"/>
                  <a:pt x="65" y="0"/>
                  <a:pt x="40" y="15"/>
                </a:cubicBezTo>
                <a:cubicBezTo>
                  <a:pt x="15" y="29"/>
                  <a:pt x="0" y="55"/>
                  <a:pt x="0" y="84"/>
                </a:cubicBezTo>
                <a:cubicBezTo>
                  <a:pt x="0" y="524"/>
                  <a:pt x="0" y="524"/>
                  <a:pt x="0" y="524"/>
                </a:cubicBezTo>
                <a:cubicBezTo>
                  <a:pt x="0" y="553"/>
                  <a:pt x="15" y="579"/>
                  <a:pt x="40" y="593"/>
                </a:cubicBezTo>
                <a:cubicBezTo>
                  <a:pt x="52" y="600"/>
                  <a:pt x="66" y="604"/>
                  <a:pt x="80" y="604"/>
                </a:cubicBezTo>
                <a:cubicBezTo>
                  <a:pt x="94" y="604"/>
                  <a:pt x="108" y="600"/>
                  <a:pt x="120" y="593"/>
                </a:cubicBezTo>
                <a:cubicBezTo>
                  <a:pt x="500" y="373"/>
                  <a:pt x="500" y="373"/>
                  <a:pt x="500" y="373"/>
                </a:cubicBezTo>
                <a:cubicBezTo>
                  <a:pt x="525" y="359"/>
                  <a:pt x="540" y="333"/>
                  <a:pt x="540" y="304"/>
                </a:cubicBezTo>
                <a:cubicBezTo>
                  <a:pt x="540" y="275"/>
                  <a:pt x="525" y="249"/>
                  <a:pt x="500" y="235"/>
                </a:cubicBezTo>
                <a:close/>
              </a:path>
            </a:pathLst>
          </a:custGeom>
          <a:solidFill>
            <a:schemeClr val="accent4"/>
          </a:solidFill>
          <a:ln>
            <a:noFill/>
          </a:ln>
          <a:effectLst>
            <a:outerShdw blurRad="406400" rotWithShape="0" algn="t" dir="5400000" dist="38100">
              <a:schemeClr val="accent4">
                <a:alpha val="69800"/>
              </a:schemeClr>
            </a:outerShdw>
          </a:effectLst>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18" name="Google Shape;918;p175"/>
          <p:cNvSpPr/>
          <p:nvPr/>
        </p:nvSpPr>
        <p:spPr>
          <a:xfrm>
            <a:off x="1096350" y="3787375"/>
            <a:ext cx="3258000" cy="957000"/>
          </a:xfrm>
          <a:prstGeom prst="rect">
            <a:avLst/>
          </a:prstGeom>
          <a:noFill/>
          <a:ln>
            <a:noFill/>
          </a:ln>
        </p:spPr>
        <p:txBody>
          <a:bodyPr anchorCtr="0" anchor="t" bIns="34275" lIns="68575" spcFirstLastPara="1" rIns="68575" wrap="square" tIns="34275">
            <a:noAutofit/>
          </a:bodyPr>
          <a:lstStyle/>
          <a:p>
            <a:pPr indent="0" lvl="0" marL="0" marR="0" rtl="0" algn="l">
              <a:lnSpc>
                <a:spcPct val="130000"/>
              </a:lnSpc>
              <a:spcBef>
                <a:spcPts val="0"/>
              </a:spcBef>
              <a:spcAft>
                <a:spcPts val="0"/>
              </a:spcAft>
              <a:buNone/>
            </a:pPr>
            <a:r>
              <a:rPr lang="en" sz="1200">
                <a:solidFill>
                  <a:srgbClr val="666666"/>
                </a:solidFill>
                <a:latin typeface="Open Sans Light"/>
                <a:ea typeface="Open Sans Light"/>
                <a:cs typeface="Open Sans Light"/>
                <a:sym typeface="Open Sans Light"/>
              </a:rPr>
              <a:t>Review captured effort to monitor progress of goals, report on physical activity for a particular event, and celebrate milestones</a:t>
            </a:r>
            <a:endParaRPr sz="1200">
              <a:solidFill>
                <a:srgbClr val="666666"/>
              </a:solidFill>
              <a:latin typeface="Open Sans Light"/>
              <a:ea typeface="Open Sans Light"/>
              <a:cs typeface="Open Sans Light"/>
              <a:sym typeface="Open Sans Light"/>
            </a:endParaRPr>
          </a:p>
        </p:txBody>
      </p:sp>
    </p:spTree>
  </p:cSld>
  <p:clrMapOvr>
    <a:masterClrMapping/>
  </p:clrMapOvr>
  <mc:AlternateContent>
    <mc:Choice Requires="p14">
      <p:transition spd="slow" p14:dur="13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04"/>
                                        </p:tgtEl>
                                        <p:attrNameLst>
                                          <p:attrName>style.visibility</p:attrName>
                                        </p:attrNameLst>
                                      </p:cBhvr>
                                      <p:to>
                                        <p:strVal val="visible"/>
                                      </p:to>
                                    </p:set>
                                    <p:animEffect filter="fade" transition="in">
                                      <p:cBhvr>
                                        <p:cTn dur="1000"/>
                                        <p:tgtEl>
                                          <p:spTgt spid="904"/>
                                        </p:tgtEl>
                                      </p:cBhvr>
                                    </p:animEffect>
                                  </p:childTnLst>
                                </p:cTn>
                              </p:par>
                              <p:par>
                                <p:cTn fill="hold" nodeType="withEffect" presetClass="entr" presetID="10" presetSubtype="0">
                                  <p:stCondLst>
                                    <p:cond delay="0"/>
                                  </p:stCondLst>
                                  <p:childTnLst>
                                    <p:set>
                                      <p:cBhvr>
                                        <p:cTn dur="1" fill="hold">
                                          <p:stCondLst>
                                            <p:cond delay="0"/>
                                          </p:stCondLst>
                                        </p:cTn>
                                        <p:tgtEl>
                                          <p:spTgt spid="905"/>
                                        </p:tgtEl>
                                        <p:attrNameLst>
                                          <p:attrName>style.visibility</p:attrName>
                                        </p:attrNameLst>
                                      </p:cBhvr>
                                      <p:to>
                                        <p:strVal val="visible"/>
                                      </p:to>
                                    </p:set>
                                    <p:animEffect filter="fade" transition="in">
                                      <p:cBhvr>
                                        <p:cTn dur="1000"/>
                                        <p:tgtEl>
                                          <p:spTgt spid="905"/>
                                        </p:tgtEl>
                                      </p:cBhvr>
                                    </p:animEffect>
                                  </p:childTnLst>
                                </p:cTn>
                              </p:par>
                              <p:par>
                                <p:cTn fill="hold" nodeType="withEffect" presetClass="entr" presetID="10" presetSubtype="0">
                                  <p:stCondLst>
                                    <p:cond delay="250"/>
                                  </p:stCondLst>
                                  <p:childTnLst>
                                    <p:set>
                                      <p:cBhvr>
                                        <p:cTn dur="1" fill="hold">
                                          <p:stCondLst>
                                            <p:cond delay="0"/>
                                          </p:stCondLst>
                                        </p:cTn>
                                        <p:tgtEl>
                                          <p:spTgt spid="908"/>
                                        </p:tgtEl>
                                        <p:attrNameLst>
                                          <p:attrName>style.visibility</p:attrName>
                                        </p:attrNameLst>
                                      </p:cBhvr>
                                      <p:to>
                                        <p:strVal val="visible"/>
                                      </p:to>
                                    </p:set>
                                    <p:animEffect filter="fade" transition="in">
                                      <p:cBhvr>
                                        <p:cTn dur="1000"/>
                                        <p:tgtEl>
                                          <p:spTgt spid="908"/>
                                        </p:tgtEl>
                                      </p:cBhvr>
                                    </p:animEffect>
                                  </p:childTnLst>
                                </p:cTn>
                              </p:par>
                              <p:par>
                                <p:cTn fill="hold" nodeType="withEffect" presetClass="entr" presetID="10" presetSubtype="0">
                                  <p:stCondLst>
                                    <p:cond delay="500"/>
                                  </p:stCondLst>
                                  <p:childTnLst>
                                    <p:set>
                                      <p:cBhvr>
                                        <p:cTn dur="1" fill="hold">
                                          <p:stCondLst>
                                            <p:cond delay="0"/>
                                          </p:stCondLst>
                                        </p:cTn>
                                        <p:tgtEl>
                                          <p:spTgt spid="911"/>
                                        </p:tgtEl>
                                        <p:attrNameLst>
                                          <p:attrName>style.visibility</p:attrName>
                                        </p:attrNameLst>
                                      </p:cBhvr>
                                      <p:to>
                                        <p:strVal val="visible"/>
                                      </p:to>
                                    </p:set>
                                    <p:animEffect filter="fade" transition="in">
                                      <p:cBhvr>
                                        <p:cTn dur="1000"/>
                                        <p:tgtEl>
                                          <p:spTgt spid="911"/>
                                        </p:tgtEl>
                                      </p:cBhvr>
                                    </p:animEffect>
                                  </p:childTnLst>
                                </p:cTn>
                              </p:par>
                              <p:par>
                                <p:cTn fill="hold" nodeType="withEffect" presetClass="entr" presetID="10" presetSubtype="0">
                                  <p:stCondLst>
                                    <p:cond delay="750"/>
                                  </p:stCondLst>
                                  <p:childTnLst>
                                    <p:set>
                                      <p:cBhvr>
                                        <p:cTn dur="1" fill="hold">
                                          <p:stCondLst>
                                            <p:cond delay="0"/>
                                          </p:stCondLst>
                                        </p:cTn>
                                        <p:tgtEl>
                                          <p:spTgt spid="914"/>
                                        </p:tgtEl>
                                        <p:attrNameLst>
                                          <p:attrName>style.visibility</p:attrName>
                                        </p:attrNameLst>
                                      </p:cBhvr>
                                      <p:to>
                                        <p:strVal val="visible"/>
                                      </p:to>
                                    </p:set>
                                    <p:animEffect filter="fade" transition="in">
                                      <p:cBhvr>
                                        <p:cTn dur="1000"/>
                                        <p:tgtEl>
                                          <p:spTgt spid="914"/>
                                        </p:tgtEl>
                                      </p:cBhvr>
                                    </p:animEffect>
                                  </p:childTnLst>
                                </p:cTn>
                              </p:par>
                              <p:par>
                                <p:cTn fill="hold" nodeType="withEffect" presetClass="entr" presetID="10" presetSubtype="0">
                                  <p:stCondLst>
                                    <p:cond delay="0"/>
                                  </p:stCondLst>
                                  <p:childTnLst>
                                    <p:set>
                                      <p:cBhvr>
                                        <p:cTn dur="1" fill="hold">
                                          <p:stCondLst>
                                            <p:cond delay="0"/>
                                          </p:stCondLst>
                                        </p:cTn>
                                        <p:tgtEl>
                                          <p:spTgt spid="917"/>
                                        </p:tgtEl>
                                        <p:attrNameLst>
                                          <p:attrName>style.visibility</p:attrName>
                                        </p:attrNameLst>
                                      </p:cBhvr>
                                      <p:to>
                                        <p:strVal val="visible"/>
                                      </p:to>
                                    </p:set>
                                    <p:animEffect filter="fade" transition="in">
                                      <p:cBhvr>
                                        <p:cTn dur="1000"/>
                                        <p:tgtEl>
                                          <p:spTgt spid="917"/>
                                        </p:tgtEl>
                                      </p:cBhvr>
                                    </p:animEffect>
                                  </p:childTnLst>
                                </p:cTn>
                              </p:par>
                              <p:par>
                                <p:cTn fill="hold" nodeType="withEffect" presetClass="entr" presetID="10" presetSubtype="0">
                                  <p:stCondLst>
                                    <p:cond delay="0"/>
                                  </p:stCondLst>
                                  <p:childTnLst>
                                    <p:set>
                                      <p:cBhvr>
                                        <p:cTn dur="1" fill="hold">
                                          <p:stCondLst>
                                            <p:cond delay="0"/>
                                          </p:stCondLst>
                                        </p:cTn>
                                        <p:tgtEl>
                                          <p:spTgt spid="900"/>
                                        </p:tgtEl>
                                        <p:attrNameLst>
                                          <p:attrName>style.visibility</p:attrName>
                                        </p:attrNameLst>
                                      </p:cBhvr>
                                      <p:to>
                                        <p:strVal val="visible"/>
                                      </p:to>
                                    </p:set>
                                    <p:animEffect filter="fade" transition="in">
                                      <p:cBhvr>
                                        <p:cTn dur="750"/>
                                        <p:tgtEl>
                                          <p:spTgt spid="9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158"/>
          <p:cNvSpPr/>
          <p:nvPr/>
        </p:nvSpPr>
        <p:spPr>
          <a:xfrm>
            <a:off x="4461227" y="2142575"/>
            <a:ext cx="4025700" cy="790800"/>
          </a:xfrm>
          <a:prstGeom prst="roundRect">
            <a:avLst>
              <a:gd fmla="val 5737" name="adj"/>
            </a:avLst>
          </a:prstGeom>
          <a:solidFill>
            <a:schemeClr val="lt1"/>
          </a:solidFill>
          <a:ln>
            <a:noFill/>
          </a:ln>
          <a:effectLst>
            <a:outerShdw blurRad="469900" rotWithShape="0" algn="tl" dir="2700000" dist="38100">
              <a:srgbClr val="000000">
                <a:alpha val="6669"/>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612" name="Google Shape;612;p158"/>
          <p:cNvSpPr/>
          <p:nvPr/>
        </p:nvSpPr>
        <p:spPr>
          <a:xfrm>
            <a:off x="4461227" y="3045175"/>
            <a:ext cx="4025700" cy="790800"/>
          </a:xfrm>
          <a:prstGeom prst="roundRect">
            <a:avLst>
              <a:gd fmla="val 5737" name="adj"/>
            </a:avLst>
          </a:prstGeom>
          <a:solidFill>
            <a:schemeClr val="lt1"/>
          </a:solidFill>
          <a:ln>
            <a:noFill/>
          </a:ln>
          <a:effectLst>
            <a:outerShdw blurRad="469900" rotWithShape="0" algn="tl" dir="2700000" dist="38100">
              <a:srgbClr val="000000">
                <a:alpha val="6669"/>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613" name="Google Shape;613;p158"/>
          <p:cNvSpPr/>
          <p:nvPr/>
        </p:nvSpPr>
        <p:spPr>
          <a:xfrm>
            <a:off x="4461227" y="3944500"/>
            <a:ext cx="4025700" cy="790800"/>
          </a:xfrm>
          <a:prstGeom prst="roundRect">
            <a:avLst>
              <a:gd fmla="val 5737" name="adj"/>
            </a:avLst>
          </a:prstGeom>
          <a:solidFill>
            <a:schemeClr val="lt1"/>
          </a:solidFill>
          <a:ln>
            <a:noFill/>
          </a:ln>
          <a:effectLst>
            <a:outerShdw blurRad="469900" rotWithShape="0" algn="tl" dir="2700000" dist="38100">
              <a:srgbClr val="000000">
                <a:alpha val="6669"/>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614" name="Google Shape;614;p158"/>
          <p:cNvSpPr/>
          <p:nvPr/>
        </p:nvSpPr>
        <p:spPr>
          <a:xfrm>
            <a:off x="4461227" y="1238925"/>
            <a:ext cx="4025700" cy="790800"/>
          </a:xfrm>
          <a:prstGeom prst="roundRect">
            <a:avLst>
              <a:gd fmla="val 5737" name="adj"/>
            </a:avLst>
          </a:prstGeom>
          <a:solidFill>
            <a:schemeClr val="lt1"/>
          </a:solidFill>
          <a:ln>
            <a:noFill/>
          </a:ln>
          <a:effectLst>
            <a:outerShdw blurRad="469900" rotWithShape="0" algn="tl" dir="2700000" dist="38100">
              <a:srgbClr val="000000">
                <a:alpha val="6669"/>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615" name="Google Shape;615;p158"/>
          <p:cNvSpPr txBox="1"/>
          <p:nvPr/>
        </p:nvSpPr>
        <p:spPr>
          <a:xfrm>
            <a:off x="4547729" y="1491975"/>
            <a:ext cx="29760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20000"/>
              </a:lnSpc>
              <a:spcBef>
                <a:spcPts val="0"/>
              </a:spcBef>
              <a:spcAft>
                <a:spcPts val="0"/>
              </a:spcAft>
              <a:buNone/>
            </a:pPr>
            <a:r>
              <a:rPr lang="en">
                <a:solidFill>
                  <a:schemeClr val="accent1"/>
                </a:solidFill>
                <a:latin typeface="Fredoka One"/>
                <a:ea typeface="Fredoka One"/>
                <a:cs typeface="Fredoka One"/>
                <a:sym typeface="Fredoka One"/>
              </a:rPr>
              <a:t>Increase daily physical activity</a:t>
            </a:r>
            <a:endParaRPr sz="1100"/>
          </a:p>
        </p:txBody>
      </p:sp>
      <p:sp>
        <p:nvSpPr>
          <p:cNvPr id="616" name="Google Shape;616;p158"/>
          <p:cNvSpPr txBox="1"/>
          <p:nvPr/>
        </p:nvSpPr>
        <p:spPr>
          <a:xfrm>
            <a:off x="4547724" y="2374550"/>
            <a:ext cx="28770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20000"/>
              </a:lnSpc>
              <a:spcBef>
                <a:spcPts val="0"/>
              </a:spcBef>
              <a:spcAft>
                <a:spcPts val="0"/>
              </a:spcAft>
              <a:buNone/>
            </a:pPr>
            <a:r>
              <a:rPr lang="en">
                <a:solidFill>
                  <a:schemeClr val="accent2"/>
                </a:solidFill>
                <a:latin typeface="Fredoka One"/>
                <a:ea typeface="Fredoka One"/>
                <a:cs typeface="Fredoka One"/>
                <a:sym typeface="Fredoka One"/>
              </a:rPr>
              <a:t>Develop a growth mindset</a:t>
            </a:r>
            <a:endParaRPr sz="1100"/>
          </a:p>
        </p:txBody>
      </p:sp>
      <p:sp>
        <p:nvSpPr>
          <p:cNvPr id="617" name="Google Shape;617;p158"/>
          <p:cNvSpPr txBox="1"/>
          <p:nvPr/>
        </p:nvSpPr>
        <p:spPr>
          <a:xfrm>
            <a:off x="4547725" y="3332625"/>
            <a:ext cx="42153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20000"/>
              </a:lnSpc>
              <a:spcBef>
                <a:spcPts val="0"/>
              </a:spcBef>
              <a:spcAft>
                <a:spcPts val="0"/>
              </a:spcAft>
              <a:buNone/>
            </a:pPr>
            <a:r>
              <a:rPr lang="en">
                <a:solidFill>
                  <a:schemeClr val="accent4"/>
                </a:solidFill>
                <a:latin typeface="Fredoka One"/>
                <a:ea typeface="Fredoka One"/>
                <a:cs typeface="Fredoka One"/>
                <a:sym typeface="Fredoka One"/>
              </a:rPr>
              <a:t>Support Whole Child, School, &amp; Community</a:t>
            </a:r>
            <a:endParaRPr sz="1100"/>
          </a:p>
        </p:txBody>
      </p:sp>
      <p:sp>
        <p:nvSpPr>
          <p:cNvPr id="618" name="Google Shape;618;p158"/>
          <p:cNvSpPr/>
          <p:nvPr/>
        </p:nvSpPr>
        <p:spPr>
          <a:xfrm rot="-1799993">
            <a:off x="2959818" y="4106837"/>
            <a:ext cx="171030" cy="149437"/>
          </a:xfrm>
          <a:custGeom>
            <a:rect b="b" l="l" r="r" t="t"/>
            <a:pathLst>
              <a:path extrusionOk="0" h="952" w="1092">
                <a:moveTo>
                  <a:pt x="1068" y="952"/>
                </a:moveTo>
                <a:cubicBezTo>
                  <a:pt x="1068" y="952"/>
                  <a:pt x="1068" y="952"/>
                  <a:pt x="1068" y="952"/>
                </a:cubicBezTo>
                <a:cubicBezTo>
                  <a:pt x="25" y="952"/>
                  <a:pt x="25" y="952"/>
                  <a:pt x="25" y="952"/>
                </a:cubicBezTo>
                <a:cubicBezTo>
                  <a:pt x="16" y="952"/>
                  <a:pt x="8" y="947"/>
                  <a:pt x="4" y="940"/>
                </a:cubicBezTo>
                <a:cubicBezTo>
                  <a:pt x="0" y="932"/>
                  <a:pt x="0" y="923"/>
                  <a:pt x="4" y="916"/>
                </a:cubicBezTo>
                <a:cubicBezTo>
                  <a:pt x="526" y="12"/>
                  <a:pt x="526" y="12"/>
                  <a:pt x="526" y="12"/>
                </a:cubicBezTo>
                <a:cubicBezTo>
                  <a:pt x="530" y="5"/>
                  <a:pt x="538" y="0"/>
                  <a:pt x="547" y="0"/>
                </a:cubicBezTo>
                <a:cubicBezTo>
                  <a:pt x="555" y="0"/>
                  <a:pt x="563" y="5"/>
                  <a:pt x="567" y="12"/>
                </a:cubicBezTo>
                <a:cubicBezTo>
                  <a:pt x="1088" y="914"/>
                  <a:pt x="1088" y="914"/>
                  <a:pt x="1088" y="914"/>
                </a:cubicBezTo>
                <a:cubicBezTo>
                  <a:pt x="1091" y="918"/>
                  <a:pt x="1092" y="923"/>
                  <a:pt x="1092" y="928"/>
                </a:cubicBezTo>
                <a:cubicBezTo>
                  <a:pt x="1092" y="941"/>
                  <a:pt x="1082" y="952"/>
                  <a:pt x="1068" y="952"/>
                </a:cubicBezTo>
                <a:close/>
                <a:moveTo>
                  <a:pt x="66" y="904"/>
                </a:moveTo>
                <a:cubicBezTo>
                  <a:pt x="1027" y="904"/>
                  <a:pt x="1027" y="904"/>
                  <a:pt x="1027" y="904"/>
                </a:cubicBezTo>
                <a:cubicBezTo>
                  <a:pt x="547" y="72"/>
                  <a:pt x="547" y="72"/>
                  <a:pt x="547" y="72"/>
                </a:cubicBezTo>
                <a:lnTo>
                  <a:pt x="66" y="904"/>
                </a:lnTo>
                <a:close/>
              </a:path>
            </a:pathLst>
          </a:custGeom>
          <a:solidFill>
            <a:schemeClr val="accent2"/>
          </a:solidFill>
          <a:ln cap="flat" cmpd="sng" w="19050">
            <a:solidFill>
              <a:schemeClr val="accent2"/>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619" name="Google Shape;619;p158"/>
          <p:cNvSpPr/>
          <p:nvPr/>
        </p:nvSpPr>
        <p:spPr>
          <a:xfrm rot="-1800007">
            <a:off x="278172" y="3294006"/>
            <a:ext cx="48107" cy="293138"/>
          </a:xfrm>
          <a:custGeom>
            <a:rect b="b" l="l" r="r" t="t"/>
            <a:pathLst>
              <a:path extrusionOk="0" h="841" w="138">
                <a:moveTo>
                  <a:pt x="34" y="841"/>
                </a:moveTo>
                <a:cubicBezTo>
                  <a:pt x="28" y="841"/>
                  <a:pt x="23" y="839"/>
                  <a:pt x="18" y="835"/>
                </a:cubicBezTo>
                <a:cubicBezTo>
                  <a:pt x="8" y="827"/>
                  <a:pt x="7" y="811"/>
                  <a:pt x="16" y="801"/>
                </a:cubicBezTo>
                <a:cubicBezTo>
                  <a:pt x="79" y="729"/>
                  <a:pt x="79" y="729"/>
                  <a:pt x="79" y="729"/>
                </a:cubicBezTo>
                <a:cubicBezTo>
                  <a:pt x="17" y="654"/>
                  <a:pt x="17" y="654"/>
                  <a:pt x="17" y="654"/>
                </a:cubicBezTo>
                <a:cubicBezTo>
                  <a:pt x="10" y="645"/>
                  <a:pt x="10" y="632"/>
                  <a:pt x="18" y="624"/>
                </a:cubicBezTo>
                <a:cubicBezTo>
                  <a:pt x="81" y="549"/>
                  <a:pt x="81" y="549"/>
                  <a:pt x="81" y="549"/>
                </a:cubicBezTo>
                <a:cubicBezTo>
                  <a:pt x="20" y="476"/>
                  <a:pt x="20" y="476"/>
                  <a:pt x="20" y="476"/>
                </a:cubicBezTo>
                <a:cubicBezTo>
                  <a:pt x="12" y="467"/>
                  <a:pt x="12" y="454"/>
                  <a:pt x="20" y="445"/>
                </a:cubicBezTo>
                <a:cubicBezTo>
                  <a:pt x="71" y="388"/>
                  <a:pt x="71" y="388"/>
                  <a:pt x="71" y="388"/>
                </a:cubicBezTo>
                <a:cubicBezTo>
                  <a:pt x="7" y="310"/>
                  <a:pt x="7" y="310"/>
                  <a:pt x="7" y="310"/>
                </a:cubicBezTo>
                <a:cubicBezTo>
                  <a:pt x="0" y="301"/>
                  <a:pt x="0" y="288"/>
                  <a:pt x="8" y="279"/>
                </a:cubicBezTo>
                <a:cubicBezTo>
                  <a:pt x="71" y="208"/>
                  <a:pt x="71" y="208"/>
                  <a:pt x="71" y="208"/>
                </a:cubicBezTo>
                <a:cubicBezTo>
                  <a:pt x="7" y="130"/>
                  <a:pt x="7" y="130"/>
                  <a:pt x="7" y="130"/>
                </a:cubicBezTo>
                <a:cubicBezTo>
                  <a:pt x="0" y="121"/>
                  <a:pt x="0" y="108"/>
                  <a:pt x="8" y="100"/>
                </a:cubicBezTo>
                <a:cubicBezTo>
                  <a:pt x="82" y="12"/>
                  <a:pt x="82" y="12"/>
                  <a:pt x="82" y="12"/>
                </a:cubicBezTo>
                <a:cubicBezTo>
                  <a:pt x="90" y="1"/>
                  <a:pt x="105" y="0"/>
                  <a:pt x="115" y="9"/>
                </a:cubicBezTo>
                <a:cubicBezTo>
                  <a:pt x="126" y="17"/>
                  <a:pt x="127" y="32"/>
                  <a:pt x="118" y="42"/>
                </a:cubicBezTo>
                <a:cubicBezTo>
                  <a:pt x="57" y="115"/>
                  <a:pt x="57" y="115"/>
                  <a:pt x="57" y="115"/>
                </a:cubicBezTo>
                <a:cubicBezTo>
                  <a:pt x="121" y="194"/>
                  <a:pt x="121" y="194"/>
                  <a:pt x="121" y="194"/>
                </a:cubicBezTo>
                <a:cubicBezTo>
                  <a:pt x="128" y="203"/>
                  <a:pt x="128" y="216"/>
                  <a:pt x="120" y="225"/>
                </a:cubicBezTo>
                <a:cubicBezTo>
                  <a:pt x="57" y="296"/>
                  <a:pt x="57" y="296"/>
                  <a:pt x="57" y="296"/>
                </a:cubicBezTo>
                <a:cubicBezTo>
                  <a:pt x="121" y="374"/>
                  <a:pt x="121" y="374"/>
                  <a:pt x="121" y="374"/>
                </a:cubicBezTo>
                <a:cubicBezTo>
                  <a:pt x="128" y="383"/>
                  <a:pt x="128" y="396"/>
                  <a:pt x="120" y="405"/>
                </a:cubicBezTo>
                <a:cubicBezTo>
                  <a:pt x="70" y="461"/>
                  <a:pt x="70" y="461"/>
                  <a:pt x="70" y="461"/>
                </a:cubicBezTo>
                <a:cubicBezTo>
                  <a:pt x="130" y="534"/>
                  <a:pt x="130" y="534"/>
                  <a:pt x="130" y="534"/>
                </a:cubicBezTo>
                <a:cubicBezTo>
                  <a:pt x="138" y="542"/>
                  <a:pt x="138" y="556"/>
                  <a:pt x="130" y="564"/>
                </a:cubicBezTo>
                <a:cubicBezTo>
                  <a:pt x="67" y="639"/>
                  <a:pt x="67" y="639"/>
                  <a:pt x="67" y="639"/>
                </a:cubicBezTo>
                <a:cubicBezTo>
                  <a:pt x="129" y="714"/>
                  <a:pt x="129" y="714"/>
                  <a:pt x="129" y="714"/>
                </a:cubicBezTo>
                <a:cubicBezTo>
                  <a:pt x="136" y="723"/>
                  <a:pt x="136" y="736"/>
                  <a:pt x="128" y="745"/>
                </a:cubicBezTo>
                <a:cubicBezTo>
                  <a:pt x="52" y="833"/>
                  <a:pt x="52" y="833"/>
                  <a:pt x="52" y="833"/>
                </a:cubicBezTo>
                <a:cubicBezTo>
                  <a:pt x="47" y="838"/>
                  <a:pt x="41" y="841"/>
                  <a:pt x="34" y="841"/>
                </a:cubicBezTo>
                <a:close/>
              </a:path>
            </a:pathLst>
          </a:custGeom>
          <a:solidFill>
            <a:schemeClr val="accent5"/>
          </a:solidFill>
          <a:ln cap="flat" cmpd="sng" w="19050">
            <a:solidFill>
              <a:schemeClr val="accent5"/>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620" name="Google Shape;620;p158"/>
          <p:cNvSpPr/>
          <p:nvPr/>
        </p:nvSpPr>
        <p:spPr>
          <a:xfrm>
            <a:off x="7624817" y="748843"/>
            <a:ext cx="87212" cy="87413"/>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accent3"/>
          </a:solidFill>
          <a:ln>
            <a:noFill/>
          </a:ln>
          <a:effectLst>
            <a:outerShdw blurRad="406400" rotWithShape="0" algn="t" dir="5400000" dist="38100">
              <a:schemeClr val="accent3">
                <a:alpha val="69800"/>
              </a:schemeClr>
            </a:outerShdw>
          </a:effectLst>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621" name="Google Shape;621;p158"/>
          <p:cNvSpPr txBox="1"/>
          <p:nvPr/>
        </p:nvSpPr>
        <p:spPr>
          <a:xfrm>
            <a:off x="4547724" y="4197550"/>
            <a:ext cx="33342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20000"/>
              </a:lnSpc>
              <a:spcBef>
                <a:spcPts val="0"/>
              </a:spcBef>
              <a:spcAft>
                <a:spcPts val="0"/>
              </a:spcAft>
              <a:buNone/>
            </a:pPr>
            <a:r>
              <a:rPr lang="en">
                <a:solidFill>
                  <a:schemeClr val="accent3"/>
                </a:solidFill>
                <a:latin typeface="Fredoka One"/>
                <a:ea typeface="Fredoka One"/>
                <a:cs typeface="Fredoka One"/>
                <a:sym typeface="Fredoka One"/>
              </a:rPr>
              <a:t>Fun and all-inclusive experience</a:t>
            </a:r>
            <a:endParaRPr sz="1100"/>
          </a:p>
        </p:txBody>
      </p:sp>
      <p:pic>
        <p:nvPicPr>
          <p:cNvPr id="622" name="Google Shape;622;p158"/>
          <p:cNvPicPr preferRelativeResize="0"/>
          <p:nvPr/>
        </p:nvPicPr>
        <p:blipFill rotWithShape="1">
          <a:blip r:embed="rId3">
            <a:alphaModFix/>
          </a:blip>
          <a:srcRect b="0" l="0" r="0" t="0"/>
          <a:stretch/>
        </p:blipFill>
        <p:spPr>
          <a:xfrm>
            <a:off x="887229" y="0"/>
            <a:ext cx="2647418" cy="3968841"/>
          </a:xfrm>
          <a:prstGeom prst="rect">
            <a:avLst/>
          </a:prstGeom>
          <a:noFill/>
          <a:ln>
            <a:noFill/>
          </a:ln>
        </p:spPr>
      </p:pic>
      <p:sp>
        <p:nvSpPr>
          <p:cNvPr id="623" name="Google Shape;623;p158"/>
          <p:cNvSpPr/>
          <p:nvPr/>
        </p:nvSpPr>
        <p:spPr>
          <a:xfrm>
            <a:off x="4184446" y="598228"/>
            <a:ext cx="3720000" cy="4155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accent1"/>
                </a:solidFill>
                <a:latin typeface="Fredoka One"/>
                <a:ea typeface="Fredoka One"/>
                <a:cs typeface="Fredoka One"/>
                <a:sym typeface="Fredoka One"/>
              </a:rPr>
              <a:t>Why Marathon Kids?</a:t>
            </a:r>
            <a:endParaRPr sz="2400">
              <a:solidFill>
                <a:schemeClr val="accent1"/>
              </a:solidFill>
              <a:latin typeface="Fredoka One"/>
              <a:ea typeface="Fredoka One"/>
              <a:cs typeface="Fredoka One"/>
              <a:sym typeface="Fredoka One"/>
            </a:endParaRPr>
          </a:p>
        </p:txBody>
      </p:sp>
    </p:spTree>
  </p:cSld>
  <p:clrMapOvr>
    <a:masterClrMapping/>
  </p:clrMapOvr>
  <mc:AlternateContent>
    <mc:Choice Requires="p14">
      <p:transition spd="slow" p14:dur="13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15"/>
                                        </p:tgtEl>
                                        <p:attrNameLst>
                                          <p:attrName>style.visibility</p:attrName>
                                        </p:attrNameLst>
                                      </p:cBhvr>
                                      <p:to>
                                        <p:strVal val="visible"/>
                                      </p:to>
                                    </p:set>
                                    <p:animEffect filter="fade" transition="in">
                                      <p:cBhvr>
                                        <p:cTn dur="500"/>
                                        <p:tgtEl>
                                          <p:spTgt spid="615"/>
                                        </p:tgtEl>
                                      </p:cBhvr>
                                    </p:animEffect>
                                  </p:childTnLst>
                                </p:cTn>
                              </p:par>
                              <p:par>
                                <p:cTn fill="hold" nodeType="withEffect" presetClass="entr" presetID="10" presetSubtype="0">
                                  <p:stCondLst>
                                    <p:cond delay="0"/>
                                  </p:stCondLst>
                                  <p:childTnLst>
                                    <p:set>
                                      <p:cBhvr>
                                        <p:cTn dur="1" fill="hold">
                                          <p:stCondLst>
                                            <p:cond delay="0"/>
                                          </p:stCondLst>
                                        </p:cTn>
                                        <p:tgtEl>
                                          <p:spTgt spid="614"/>
                                        </p:tgtEl>
                                        <p:attrNameLst>
                                          <p:attrName>style.visibility</p:attrName>
                                        </p:attrNameLst>
                                      </p:cBhvr>
                                      <p:to>
                                        <p:strVal val="visible"/>
                                      </p:to>
                                    </p:set>
                                    <p:animEffect filter="fade" transition="in">
                                      <p:cBhvr>
                                        <p:cTn dur="1000"/>
                                        <p:tgtEl>
                                          <p:spTgt spid="614"/>
                                        </p:tgtEl>
                                      </p:cBhvr>
                                    </p:animEffect>
                                  </p:childTnLst>
                                </p:cTn>
                              </p:par>
                              <p:par>
                                <p:cTn fill="hold" nodeType="withEffect" presetClass="entr" presetID="10" presetSubtype="0">
                                  <p:stCondLst>
                                    <p:cond delay="250"/>
                                  </p:stCondLst>
                                  <p:childTnLst>
                                    <p:set>
                                      <p:cBhvr>
                                        <p:cTn dur="1" fill="hold">
                                          <p:stCondLst>
                                            <p:cond delay="0"/>
                                          </p:stCondLst>
                                        </p:cTn>
                                        <p:tgtEl>
                                          <p:spTgt spid="616"/>
                                        </p:tgtEl>
                                        <p:attrNameLst>
                                          <p:attrName>style.visibility</p:attrName>
                                        </p:attrNameLst>
                                      </p:cBhvr>
                                      <p:to>
                                        <p:strVal val="visible"/>
                                      </p:to>
                                    </p:set>
                                    <p:animEffect filter="fade" transition="in">
                                      <p:cBhvr>
                                        <p:cTn dur="500"/>
                                        <p:tgtEl>
                                          <p:spTgt spid="616"/>
                                        </p:tgtEl>
                                      </p:cBhvr>
                                    </p:animEffect>
                                  </p:childTnLst>
                                </p:cTn>
                              </p:par>
                              <p:par>
                                <p:cTn fill="hold" nodeType="withEffect" presetClass="entr" presetID="10" presetSubtype="0">
                                  <p:stCondLst>
                                    <p:cond delay="500"/>
                                  </p:stCondLst>
                                  <p:childTnLst>
                                    <p:set>
                                      <p:cBhvr>
                                        <p:cTn dur="1" fill="hold">
                                          <p:stCondLst>
                                            <p:cond delay="0"/>
                                          </p:stCondLst>
                                        </p:cTn>
                                        <p:tgtEl>
                                          <p:spTgt spid="617"/>
                                        </p:tgtEl>
                                        <p:attrNameLst>
                                          <p:attrName>style.visibility</p:attrName>
                                        </p:attrNameLst>
                                      </p:cBhvr>
                                      <p:to>
                                        <p:strVal val="visible"/>
                                      </p:to>
                                    </p:set>
                                    <p:animEffect filter="fade" transition="in">
                                      <p:cBhvr>
                                        <p:cTn dur="500"/>
                                        <p:tgtEl>
                                          <p:spTgt spid="617"/>
                                        </p:tgtEl>
                                      </p:cBhvr>
                                    </p:animEffect>
                                  </p:childTnLst>
                                </p:cTn>
                              </p:par>
                              <p:par>
                                <p:cTn fill="hold" nodeType="withEffect" presetClass="entr" presetID="10" presetSubtype="0">
                                  <p:stCondLst>
                                    <p:cond delay="500"/>
                                  </p:stCondLst>
                                  <p:childTnLst>
                                    <p:set>
                                      <p:cBhvr>
                                        <p:cTn dur="1" fill="hold">
                                          <p:stCondLst>
                                            <p:cond delay="0"/>
                                          </p:stCondLst>
                                        </p:cTn>
                                        <p:tgtEl>
                                          <p:spTgt spid="618"/>
                                        </p:tgtEl>
                                        <p:attrNameLst>
                                          <p:attrName>style.visibility</p:attrName>
                                        </p:attrNameLst>
                                      </p:cBhvr>
                                      <p:to>
                                        <p:strVal val="visible"/>
                                      </p:to>
                                    </p:set>
                                    <p:animEffect filter="fade" transition="in">
                                      <p:cBhvr>
                                        <p:cTn dur="1000"/>
                                        <p:tgtEl>
                                          <p:spTgt spid="618"/>
                                        </p:tgtEl>
                                      </p:cBhvr>
                                    </p:animEffect>
                                  </p:childTnLst>
                                </p:cTn>
                              </p:par>
                              <p:par>
                                <p:cTn fill="hold" nodeType="withEffect" presetClass="entr" presetID="10" presetSubtype="0">
                                  <p:stCondLst>
                                    <p:cond delay="0"/>
                                  </p:stCondLst>
                                  <p:childTnLst>
                                    <p:set>
                                      <p:cBhvr>
                                        <p:cTn dur="1" fill="hold">
                                          <p:stCondLst>
                                            <p:cond delay="0"/>
                                          </p:stCondLst>
                                        </p:cTn>
                                        <p:tgtEl>
                                          <p:spTgt spid="619"/>
                                        </p:tgtEl>
                                        <p:attrNameLst>
                                          <p:attrName>style.visibility</p:attrName>
                                        </p:attrNameLst>
                                      </p:cBhvr>
                                      <p:to>
                                        <p:strVal val="visible"/>
                                      </p:to>
                                    </p:set>
                                    <p:animEffect filter="fade" transition="in">
                                      <p:cBhvr>
                                        <p:cTn dur="1000"/>
                                        <p:tgtEl>
                                          <p:spTgt spid="619"/>
                                        </p:tgtEl>
                                      </p:cBhvr>
                                    </p:animEffect>
                                  </p:childTnLst>
                                </p:cTn>
                              </p:par>
                              <p:par>
                                <p:cTn fill="hold" nodeType="withEffect" presetClass="entr" presetID="10" presetSubtype="0">
                                  <p:stCondLst>
                                    <p:cond delay="0"/>
                                  </p:stCondLst>
                                  <p:childTnLst>
                                    <p:set>
                                      <p:cBhvr>
                                        <p:cTn dur="1" fill="hold">
                                          <p:stCondLst>
                                            <p:cond delay="0"/>
                                          </p:stCondLst>
                                        </p:cTn>
                                        <p:tgtEl>
                                          <p:spTgt spid="620"/>
                                        </p:tgtEl>
                                        <p:attrNameLst>
                                          <p:attrName>style.visibility</p:attrName>
                                        </p:attrNameLst>
                                      </p:cBhvr>
                                      <p:to>
                                        <p:strVal val="visible"/>
                                      </p:to>
                                    </p:set>
                                    <p:animEffect filter="fade" transition="in">
                                      <p:cBhvr>
                                        <p:cTn dur="1000"/>
                                        <p:tgtEl>
                                          <p:spTgt spid="620"/>
                                        </p:tgtEl>
                                      </p:cBhvr>
                                    </p:animEffect>
                                  </p:childTnLst>
                                </p:cTn>
                              </p:par>
                              <p:par>
                                <p:cTn fill="hold" nodeType="withEffect" presetClass="entr" presetID="10" presetSubtype="0">
                                  <p:stCondLst>
                                    <p:cond delay="500"/>
                                  </p:stCondLst>
                                  <p:childTnLst>
                                    <p:set>
                                      <p:cBhvr>
                                        <p:cTn dur="1" fill="hold">
                                          <p:stCondLst>
                                            <p:cond delay="0"/>
                                          </p:stCondLst>
                                        </p:cTn>
                                        <p:tgtEl>
                                          <p:spTgt spid="621"/>
                                        </p:tgtEl>
                                        <p:attrNameLst>
                                          <p:attrName>style.visibility</p:attrName>
                                        </p:attrNameLst>
                                      </p:cBhvr>
                                      <p:to>
                                        <p:strVal val="visible"/>
                                      </p:to>
                                    </p:set>
                                    <p:animEffect filter="fade" transition="in">
                                      <p:cBhvr>
                                        <p:cTn dur="500"/>
                                        <p:tgtEl>
                                          <p:spTgt spid="621"/>
                                        </p:tgtEl>
                                      </p:cBhvr>
                                    </p:animEffect>
                                  </p:childTnLst>
                                </p:cTn>
                              </p:par>
                              <p:par>
                                <p:cTn fill="hold" nodeType="withEffect" presetClass="entr" presetID="10" presetSubtype="0">
                                  <p:stCondLst>
                                    <p:cond delay="0"/>
                                  </p:stCondLst>
                                  <p:childTnLst>
                                    <p:set>
                                      <p:cBhvr>
                                        <p:cTn dur="1" fill="hold">
                                          <p:stCondLst>
                                            <p:cond delay="0"/>
                                          </p:stCondLst>
                                        </p:cTn>
                                        <p:tgtEl>
                                          <p:spTgt spid="623"/>
                                        </p:tgtEl>
                                        <p:attrNameLst>
                                          <p:attrName>style.visibility</p:attrName>
                                        </p:attrNameLst>
                                      </p:cBhvr>
                                      <p:to>
                                        <p:strVal val="visible"/>
                                      </p:to>
                                    </p:set>
                                    <p:animEffect filter="fade" transition="in">
                                      <p:cBhvr>
                                        <p:cTn dur="750"/>
                                        <p:tgtEl>
                                          <p:spTgt spid="623"/>
                                        </p:tgtEl>
                                      </p:cBhvr>
                                    </p:animEffect>
                                  </p:childTnLst>
                                </p:cTn>
                              </p:par>
                              <p:par>
                                <p:cTn fill="hold" nodeType="withEffect" presetClass="entr" presetID="10" presetSubtype="0">
                                  <p:stCondLst>
                                    <p:cond delay="0"/>
                                  </p:stCondLst>
                                  <p:childTnLst>
                                    <p:set>
                                      <p:cBhvr>
                                        <p:cTn dur="1" fill="hold">
                                          <p:stCondLst>
                                            <p:cond delay="0"/>
                                          </p:stCondLst>
                                        </p:cTn>
                                        <p:tgtEl>
                                          <p:spTgt spid="611"/>
                                        </p:tgtEl>
                                        <p:attrNameLst>
                                          <p:attrName>style.visibility</p:attrName>
                                        </p:attrNameLst>
                                      </p:cBhvr>
                                      <p:to>
                                        <p:strVal val="visible"/>
                                      </p:to>
                                    </p:set>
                                    <p:animEffect filter="fade" transition="in">
                                      <p:cBhvr>
                                        <p:cTn dur="1000"/>
                                        <p:tgtEl>
                                          <p:spTgt spid="611"/>
                                        </p:tgtEl>
                                      </p:cBhvr>
                                    </p:animEffect>
                                  </p:childTnLst>
                                </p:cTn>
                              </p:par>
                              <p:par>
                                <p:cTn fill="hold" nodeType="withEffect" presetClass="entr" presetID="10" presetSubtype="0">
                                  <p:stCondLst>
                                    <p:cond delay="0"/>
                                  </p:stCondLst>
                                  <p:childTnLst>
                                    <p:set>
                                      <p:cBhvr>
                                        <p:cTn dur="1" fill="hold">
                                          <p:stCondLst>
                                            <p:cond delay="0"/>
                                          </p:stCondLst>
                                        </p:cTn>
                                        <p:tgtEl>
                                          <p:spTgt spid="612"/>
                                        </p:tgtEl>
                                        <p:attrNameLst>
                                          <p:attrName>style.visibility</p:attrName>
                                        </p:attrNameLst>
                                      </p:cBhvr>
                                      <p:to>
                                        <p:strVal val="visible"/>
                                      </p:to>
                                    </p:set>
                                    <p:animEffect filter="fade" transition="in">
                                      <p:cBhvr>
                                        <p:cTn dur="1000"/>
                                        <p:tgtEl>
                                          <p:spTgt spid="612"/>
                                        </p:tgtEl>
                                      </p:cBhvr>
                                    </p:animEffect>
                                  </p:childTnLst>
                                </p:cTn>
                              </p:par>
                              <p:par>
                                <p:cTn fill="hold" nodeType="withEffect" presetClass="entr" presetID="10" presetSubtype="0">
                                  <p:stCondLst>
                                    <p:cond delay="0"/>
                                  </p:stCondLst>
                                  <p:childTnLst>
                                    <p:set>
                                      <p:cBhvr>
                                        <p:cTn dur="1" fill="hold">
                                          <p:stCondLst>
                                            <p:cond delay="0"/>
                                          </p:stCondLst>
                                        </p:cTn>
                                        <p:tgtEl>
                                          <p:spTgt spid="613"/>
                                        </p:tgtEl>
                                        <p:attrNameLst>
                                          <p:attrName>style.visibility</p:attrName>
                                        </p:attrNameLst>
                                      </p:cBhvr>
                                      <p:to>
                                        <p:strVal val="visible"/>
                                      </p:to>
                                    </p:set>
                                    <p:animEffect filter="fade" transition="in">
                                      <p:cBhvr>
                                        <p:cTn dur="1000"/>
                                        <p:tgtEl>
                                          <p:spTgt spid="6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sp>
        <p:nvSpPr>
          <p:cNvPr id="923" name="Google Shape;923;p176"/>
          <p:cNvSpPr/>
          <p:nvPr/>
        </p:nvSpPr>
        <p:spPr>
          <a:xfrm flipH="1">
            <a:off x="5624416" y="1040581"/>
            <a:ext cx="3519583" cy="4100894"/>
          </a:xfrm>
          <a:custGeom>
            <a:rect b="b" l="l" r="r" t="t"/>
            <a:pathLst>
              <a:path extrusionOk="0" h="3981450" w="4152900">
                <a:moveTo>
                  <a:pt x="0" y="0"/>
                </a:moveTo>
                <a:cubicBezTo>
                  <a:pt x="1461964" y="320790"/>
                  <a:pt x="1694254" y="1290383"/>
                  <a:pt x="1759618" y="2435937"/>
                </a:cubicBezTo>
                <a:cubicBezTo>
                  <a:pt x="1824982" y="3581491"/>
                  <a:pt x="3971925" y="2641175"/>
                  <a:pt x="4152900" y="3981450"/>
                </a:cubicBezTo>
                <a:lnTo>
                  <a:pt x="0" y="3981450"/>
                </a:lnTo>
                <a:lnTo>
                  <a:pt x="0" y="0"/>
                </a:lnTo>
                <a:close/>
              </a:path>
            </a:pathLst>
          </a:custGeom>
          <a:gradFill>
            <a:gsLst>
              <a:gs pos="0">
                <a:srgbClr val="20326D"/>
              </a:gs>
              <a:gs pos="1000">
                <a:srgbClr val="20326D"/>
              </a:gs>
              <a:gs pos="100000">
                <a:schemeClr val="accent2"/>
              </a:gs>
            </a:gsLst>
            <a:lin ang="8400134"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800">
              <a:solidFill>
                <a:schemeClr val="lt1"/>
              </a:solidFill>
              <a:latin typeface="Arial"/>
              <a:ea typeface="Arial"/>
              <a:cs typeface="Arial"/>
              <a:sym typeface="Arial"/>
            </a:endParaRPr>
          </a:p>
        </p:txBody>
      </p:sp>
      <p:sp>
        <p:nvSpPr>
          <p:cNvPr id="924" name="Google Shape;924;p176"/>
          <p:cNvSpPr/>
          <p:nvPr/>
        </p:nvSpPr>
        <p:spPr>
          <a:xfrm rot="900000">
            <a:off x="7180541" y="3233073"/>
            <a:ext cx="514559" cy="574574"/>
          </a:xfrm>
          <a:custGeom>
            <a:rect b="b" l="l" r="r" t="t"/>
            <a:pathLst>
              <a:path extrusionOk="0" h="604" w="540">
                <a:moveTo>
                  <a:pt x="500" y="235"/>
                </a:moveTo>
                <a:cubicBezTo>
                  <a:pt x="120" y="15"/>
                  <a:pt x="120" y="15"/>
                  <a:pt x="120" y="15"/>
                </a:cubicBezTo>
                <a:cubicBezTo>
                  <a:pt x="95" y="0"/>
                  <a:pt x="65" y="0"/>
                  <a:pt x="40" y="15"/>
                </a:cubicBezTo>
                <a:cubicBezTo>
                  <a:pt x="15" y="29"/>
                  <a:pt x="0" y="55"/>
                  <a:pt x="0" y="84"/>
                </a:cubicBezTo>
                <a:cubicBezTo>
                  <a:pt x="0" y="524"/>
                  <a:pt x="0" y="524"/>
                  <a:pt x="0" y="524"/>
                </a:cubicBezTo>
                <a:cubicBezTo>
                  <a:pt x="0" y="553"/>
                  <a:pt x="15" y="579"/>
                  <a:pt x="40" y="593"/>
                </a:cubicBezTo>
                <a:cubicBezTo>
                  <a:pt x="52" y="600"/>
                  <a:pt x="66" y="604"/>
                  <a:pt x="80" y="604"/>
                </a:cubicBezTo>
                <a:cubicBezTo>
                  <a:pt x="94" y="604"/>
                  <a:pt x="108" y="600"/>
                  <a:pt x="120" y="593"/>
                </a:cubicBezTo>
                <a:cubicBezTo>
                  <a:pt x="500" y="373"/>
                  <a:pt x="500" y="373"/>
                  <a:pt x="500" y="373"/>
                </a:cubicBezTo>
                <a:cubicBezTo>
                  <a:pt x="525" y="359"/>
                  <a:pt x="540" y="333"/>
                  <a:pt x="540" y="304"/>
                </a:cubicBezTo>
                <a:cubicBezTo>
                  <a:pt x="540" y="275"/>
                  <a:pt x="525" y="249"/>
                  <a:pt x="500" y="235"/>
                </a:cubicBezTo>
                <a:close/>
              </a:path>
            </a:pathLst>
          </a:custGeom>
          <a:solidFill>
            <a:schemeClr val="accent1"/>
          </a:solidFill>
          <a:ln>
            <a:noFill/>
          </a:ln>
          <a:effectLst>
            <a:outerShdw blurRad="406400" rotWithShape="0" algn="t" dir="5400000" dist="38100">
              <a:schemeClr val="accent1">
                <a:alpha val="69800"/>
              </a:schemeClr>
            </a:outerShdw>
          </a:effectLst>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25" name="Google Shape;925;p176"/>
          <p:cNvSpPr/>
          <p:nvPr/>
        </p:nvSpPr>
        <p:spPr>
          <a:xfrm rot="-899986">
            <a:off x="4900064" y="3663465"/>
            <a:ext cx="128830" cy="129124"/>
          </a:xfrm>
          <a:custGeom>
            <a:rect b="b" l="l" r="r" t="t"/>
            <a:pathLst>
              <a:path extrusionOk="0" h="874" w="874">
                <a:moveTo>
                  <a:pt x="850" y="874"/>
                </a:moveTo>
                <a:cubicBezTo>
                  <a:pt x="24" y="874"/>
                  <a:pt x="24" y="874"/>
                  <a:pt x="24" y="874"/>
                </a:cubicBezTo>
                <a:cubicBezTo>
                  <a:pt x="11" y="874"/>
                  <a:pt x="0" y="863"/>
                  <a:pt x="0" y="850"/>
                </a:cubicBezTo>
                <a:cubicBezTo>
                  <a:pt x="0" y="24"/>
                  <a:pt x="0" y="24"/>
                  <a:pt x="0" y="24"/>
                </a:cubicBezTo>
                <a:cubicBezTo>
                  <a:pt x="0" y="11"/>
                  <a:pt x="11" y="0"/>
                  <a:pt x="24" y="0"/>
                </a:cubicBezTo>
                <a:cubicBezTo>
                  <a:pt x="850" y="0"/>
                  <a:pt x="850" y="0"/>
                  <a:pt x="850" y="0"/>
                </a:cubicBezTo>
                <a:cubicBezTo>
                  <a:pt x="863" y="0"/>
                  <a:pt x="874" y="11"/>
                  <a:pt x="874" y="24"/>
                </a:cubicBezTo>
                <a:cubicBezTo>
                  <a:pt x="874" y="850"/>
                  <a:pt x="874" y="850"/>
                  <a:pt x="874" y="850"/>
                </a:cubicBezTo>
                <a:cubicBezTo>
                  <a:pt x="874" y="863"/>
                  <a:pt x="863" y="874"/>
                  <a:pt x="850" y="874"/>
                </a:cubicBezTo>
                <a:close/>
                <a:moveTo>
                  <a:pt x="48" y="826"/>
                </a:moveTo>
                <a:cubicBezTo>
                  <a:pt x="826" y="826"/>
                  <a:pt x="826" y="826"/>
                  <a:pt x="826" y="826"/>
                </a:cubicBezTo>
                <a:cubicBezTo>
                  <a:pt x="826" y="48"/>
                  <a:pt x="826" y="48"/>
                  <a:pt x="826" y="48"/>
                </a:cubicBezTo>
                <a:cubicBezTo>
                  <a:pt x="48" y="48"/>
                  <a:pt x="48" y="48"/>
                  <a:pt x="48" y="48"/>
                </a:cubicBezTo>
                <a:lnTo>
                  <a:pt x="48" y="826"/>
                </a:lnTo>
                <a:close/>
              </a:path>
            </a:pathLst>
          </a:custGeom>
          <a:solidFill>
            <a:schemeClr val="lt1"/>
          </a:solidFill>
          <a:ln cap="flat" cmpd="sng" w="19050">
            <a:solidFill>
              <a:schemeClr val="lt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26" name="Google Shape;926;p176"/>
          <p:cNvSpPr/>
          <p:nvPr/>
        </p:nvSpPr>
        <p:spPr>
          <a:xfrm>
            <a:off x="269375" y="1584100"/>
            <a:ext cx="3084000" cy="2755500"/>
          </a:xfrm>
          <a:prstGeom prst="roundRect">
            <a:avLst>
              <a:gd fmla="val 5027" name="adj"/>
            </a:avLst>
          </a:prstGeom>
          <a:solidFill>
            <a:schemeClr val="lt1"/>
          </a:solidFill>
          <a:ln>
            <a:noFill/>
          </a:ln>
          <a:effectLst>
            <a:outerShdw blurRad="266700" rotWithShape="0" algn="t" dir="5400000" dist="38100">
              <a:srgbClr val="000000">
                <a:alpha val="6669"/>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800">
              <a:solidFill>
                <a:schemeClr val="lt1"/>
              </a:solidFill>
              <a:latin typeface="Fredoka One"/>
              <a:ea typeface="Fredoka One"/>
              <a:cs typeface="Fredoka One"/>
              <a:sym typeface="Fredoka One"/>
            </a:endParaRPr>
          </a:p>
        </p:txBody>
      </p:sp>
      <p:pic>
        <p:nvPicPr>
          <p:cNvPr id="927" name="Google Shape;927;p176"/>
          <p:cNvPicPr preferRelativeResize="0"/>
          <p:nvPr/>
        </p:nvPicPr>
        <p:blipFill>
          <a:blip r:embed="rId3">
            <a:alphaModFix/>
          </a:blip>
          <a:stretch>
            <a:fillRect/>
          </a:stretch>
        </p:blipFill>
        <p:spPr>
          <a:xfrm>
            <a:off x="4022025" y="1584088"/>
            <a:ext cx="4819149" cy="2755474"/>
          </a:xfrm>
          <a:prstGeom prst="rect">
            <a:avLst/>
          </a:prstGeom>
          <a:noFill/>
          <a:ln>
            <a:noFill/>
          </a:ln>
        </p:spPr>
      </p:pic>
      <p:pic>
        <p:nvPicPr>
          <p:cNvPr id="928" name="Google Shape;928;p176"/>
          <p:cNvPicPr preferRelativeResize="0"/>
          <p:nvPr/>
        </p:nvPicPr>
        <p:blipFill>
          <a:blip r:embed="rId4">
            <a:alphaModFix/>
          </a:blip>
          <a:stretch>
            <a:fillRect/>
          </a:stretch>
        </p:blipFill>
        <p:spPr>
          <a:xfrm>
            <a:off x="269333" y="2015629"/>
            <a:ext cx="3084091" cy="1892394"/>
          </a:xfrm>
          <a:prstGeom prst="rect">
            <a:avLst/>
          </a:prstGeom>
          <a:noFill/>
          <a:ln>
            <a:noFill/>
          </a:ln>
          <a:effectLst>
            <a:outerShdw blurRad="57150" rotWithShape="0" algn="bl" dir="5400000" dist="19050">
              <a:srgbClr val="000000">
                <a:alpha val="50000"/>
              </a:srgbClr>
            </a:outerShdw>
          </a:effectLst>
        </p:spPr>
      </p:pic>
      <p:sp>
        <p:nvSpPr>
          <p:cNvPr id="929" name="Google Shape;929;p176"/>
          <p:cNvSpPr/>
          <p:nvPr/>
        </p:nvSpPr>
        <p:spPr>
          <a:xfrm>
            <a:off x="1828806" y="722742"/>
            <a:ext cx="5143200" cy="577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lt1"/>
                </a:solidFill>
                <a:latin typeface="Fredoka One"/>
                <a:ea typeface="Fredoka One"/>
                <a:cs typeface="Fredoka One"/>
                <a:sym typeface="Fredoka One"/>
              </a:rPr>
              <a:t>Participant</a:t>
            </a:r>
            <a:r>
              <a:rPr lang="en" sz="2400">
                <a:solidFill>
                  <a:schemeClr val="lt1"/>
                </a:solidFill>
                <a:latin typeface="Fredoka One"/>
                <a:ea typeface="Fredoka One"/>
                <a:cs typeface="Fredoka One"/>
                <a:sym typeface="Fredoka One"/>
              </a:rPr>
              <a:t> Dashboard</a:t>
            </a:r>
            <a:endParaRPr sz="2400">
              <a:solidFill>
                <a:schemeClr val="lt1"/>
              </a:solidFill>
              <a:latin typeface="Fredoka One"/>
              <a:ea typeface="Fredoka One"/>
              <a:cs typeface="Fredoka One"/>
              <a:sym typeface="Fredoka One"/>
            </a:endParaRPr>
          </a:p>
        </p:txBody>
      </p:sp>
      <p:pic>
        <p:nvPicPr>
          <p:cNvPr id="930" name="Google Shape;930;p176"/>
          <p:cNvPicPr preferRelativeResize="0"/>
          <p:nvPr/>
        </p:nvPicPr>
        <p:blipFill rotWithShape="1">
          <a:blip r:embed="rId5">
            <a:alphaModFix/>
          </a:blip>
          <a:srcRect b="9438" l="36603" r="27894" t="37117"/>
          <a:stretch/>
        </p:blipFill>
        <p:spPr>
          <a:xfrm>
            <a:off x="432775" y="323450"/>
            <a:ext cx="1161000" cy="1138200"/>
          </a:xfrm>
          <a:prstGeom prst="ellipse">
            <a:avLst/>
          </a:prstGeom>
          <a:noFill/>
          <a:ln>
            <a:noFill/>
          </a:ln>
        </p:spPr>
      </p:pic>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24"/>
                                        </p:tgtEl>
                                        <p:attrNameLst>
                                          <p:attrName>style.visibility</p:attrName>
                                        </p:attrNameLst>
                                      </p:cBhvr>
                                      <p:to>
                                        <p:strVal val="visible"/>
                                      </p:to>
                                    </p:set>
                                    <p:animEffect filter="fade" transition="in">
                                      <p:cBhvr>
                                        <p:cTn dur="1000"/>
                                        <p:tgtEl>
                                          <p:spTgt spid="924"/>
                                        </p:tgtEl>
                                      </p:cBhvr>
                                    </p:animEffect>
                                  </p:childTnLst>
                                </p:cTn>
                              </p:par>
                              <p:par>
                                <p:cTn fill="hold" nodeType="withEffect" presetClass="entr" presetID="10" presetSubtype="0">
                                  <p:stCondLst>
                                    <p:cond delay="0"/>
                                  </p:stCondLst>
                                  <p:childTnLst>
                                    <p:set>
                                      <p:cBhvr>
                                        <p:cTn dur="1" fill="hold">
                                          <p:stCondLst>
                                            <p:cond delay="0"/>
                                          </p:stCondLst>
                                        </p:cTn>
                                        <p:tgtEl>
                                          <p:spTgt spid="925"/>
                                        </p:tgtEl>
                                        <p:attrNameLst>
                                          <p:attrName>style.visibility</p:attrName>
                                        </p:attrNameLst>
                                      </p:cBhvr>
                                      <p:to>
                                        <p:strVal val="visible"/>
                                      </p:to>
                                    </p:set>
                                    <p:animEffect filter="fade" transition="in">
                                      <p:cBhvr>
                                        <p:cTn dur="1000"/>
                                        <p:tgtEl>
                                          <p:spTgt spid="9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sp>
        <p:nvSpPr>
          <p:cNvPr id="935" name="Google Shape;935;p177"/>
          <p:cNvSpPr/>
          <p:nvPr/>
        </p:nvSpPr>
        <p:spPr>
          <a:xfrm rot="10800000">
            <a:off x="4566872" y="-5132"/>
            <a:ext cx="4577127" cy="4580554"/>
          </a:xfrm>
          <a:custGeom>
            <a:rect b="b" l="l" r="r" t="t"/>
            <a:pathLst>
              <a:path extrusionOk="0" h="6253316" w="6248637">
                <a:moveTo>
                  <a:pt x="6248621" y="6253316"/>
                </a:moveTo>
                <a:lnTo>
                  <a:pt x="4724545" y="6249818"/>
                </a:lnTo>
                <a:lnTo>
                  <a:pt x="4719340" y="6019035"/>
                </a:lnTo>
                <a:cubicBezTo>
                  <a:pt x="4663924" y="4851227"/>
                  <a:pt x="4175615" y="3742230"/>
                  <a:pt x="3344660" y="2910651"/>
                </a:cubicBezTo>
                <a:cubicBezTo>
                  <a:pt x="2458309" y="2023633"/>
                  <a:pt x="1254933" y="1525141"/>
                  <a:pt x="0" y="1525141"/>
                </a:cubicBezTo>
                <a:lnTo>
                  <a:pt x="0" y="0"/>
                </a:lnTo>
                <a:cubicBezTo>
                  <a:pt x="1659730" y="0"/>
                  <a:pt x="3251272" y="659288"/>
                  <a:pt x="4423528" y="1832426"/>
                </a:cubicBezTo>
                <a:cubicBezTo>
                  <a:pt x="5595786" y="3005563"/>
                  <a:pt x="6252436" y="4596156"/>
                  <a:pt x="6248621" y="6253316"/>
                </a:cubicBezTo>
                <a:close/>
              </a:path>
            </a:pathLst>
          </a:custGeom>
          <a:gradFill>
            <a:gsLst>
              <a:gs pos="0">
                <a:srgbClr val="20326D"/>
              </a:gs>
              <a:gs pos="1000">
                <a:srgbClr val="20326D"/>
              </a:gs>
              <a:gs pos="100000">
                <a:schemeClr val="accent2"/>
              </a:gs>
            </a:gsLst>
            <a:lin ang="8400134"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800">
              <a:solidFill>
                <a:schemeClr val="lt1"/>
              </a:solidFill>
              <a:latin typeface="Arial"/>
              <a:ea typeface="Arial"/>
              <a:cs typeface="Arial"/>
              <a:sym typeface="Arial"/>
            </a:endParaRPr>
          </a:p>
        </p:txBody>
      </p:sp>
      <p:sp>
        <p:nvSpPr>
          <p:cNvPr id="936" name="Google Shape;936;p177"/>
          <p:cNvSpPr/>
          <p:nvPr/>
        </p:nvSpPr>
        <p:spPr>
          <a:xfrm>
            <a:off x="846943" y="1513395"/>
            <a:ext cx="2243400" cy="7617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accent1"/>
                </a:solidFill>
                <a:latin typeface="Fredoka One"/>
                <a:ea typeface="Fredoka One"/>
                <a:cs typeface="Fredoka One"/>
                <a:sym typeface="Fredoka One"/>
              </a:rPr>
              <a:t> Online Store </a:t>
            </a:r>
            <a:endParaRPr sz="1200"/>
          </a:p>
        </p:txBody>
      </p:sp>
      <p:sp>
        <p:nvSpPr>
          <p:cNvPr id="937" name="Google Shape;937;p177"/>
          <p:cNvSpPr/>
          <p:nvPr/>
        </p:nvSpPr>
        <p:spPr>
          <a:xfrm>
            <a:off x="846943" y="2571750"/>
            <a:ext cx="2731800" cy="594300"/>
          </a:xfrm>
          <a:prstGeom prst="rect">
            <a:avLst/>
          </a:prstGeom>
          <a:noFill/>
          <a:ln>
            <a:noFill/>
          </a:ln>
        </p:spPr>
        <p:txBody>
          <a:bodyPr anchorCtr="0" anchor="t" bIns="34275" lIns="68575" spcFirstLastPara="1" rIns="68575" wrap="square" tIns="34275">
            <a:noAutofit/>
          </a:bodyPr>
          <a:lstStyle/>
          <a:p>
            <a:pPr indent="0" lvl="0" marL="0" marR="0" rtl="0" algn="l">
              <a:lnSpc>
                <a:spcPct val="130000"/>
              </a:lnSpc>
              <a:spcBef>
                <a:spcPts val="0"/>
              </a:spcBef>
              <a:spcAft>
                <a:spcPts val="0"/>
              </a:spcAft>
              <a:buNone/>
            </a:pPr>
            <a:r>
              <a:rPr lang="en" sz="1200">
                <a:solidFill>
                  <a:schemeClr val="dk1"/>
                </a:solidFill>
                <a:latin typeface="Open Sans Light"/>
                <a:ea typeface="Open Sans Light"/>
                <a:cs typeface="Open Sans Light"/>
                <a:sym typeface="Open Sans Light"/>
              </a:rPr>
              <a:t>Encourage your participants by purchasing rewards to celebrate accomplishments from our e-store</a:t>
            </a:r>
            <a:endParaRPr sz="1200">
              <a:solidFill>
                <a:schemeClr val="dk1"/>
              </a:solidFill>
              <a:latin typeface="Open Sans Light"/>
              <a:ea typeface="Open Sans Light"/>
              <a:cs typeface="Open Sans Light"/>
              <a:sym typeface="Open Sans Light"/>
            </a:endParaRPr>
          </a:p>
        </p:txBody>
      </p:sp>
      <p:sp>
        <p:nvSpPr>
          <p:cNvPr id="938" name="Google Shape;938;p177"/>
          <p:cNvSpPr txBox="1"/>
          <p:nvPr/>
        </p:nvSpPr>
        <p:spPr>
          <a:xfrm>
            <a:off x="7562624" y="3984525"/>
            <a:ext cx="1333500" cy="408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100">
                <a:solidFill>
                  <a:schemeClr val="lt1"/>
                </a:solidFill>
                <a:latin typeface="Fredoka One"/>
                <a:ea typeface="Fredoka One"/>
                <a:cs typeface="Fredoka One"/>
                <a:sym typeface="Fredoka One"/>
              </a:rPr>
              <a:t>FREE Welcome Packet</a:t>
            </a:r>
            <a:endParaRPr sz="1100"/>
          </a:p>
        </p:txBody>
      </p:sp>
      <p:sp>
        <p:nvSpPr>
          <p:cNvPr id="939" name="Google Shape;939;p177"/>
          <p:cNvSpPr txBox="1"/>
          <p:nvPr/>
        </p:nvSpPr>
        <p:spPr>
          <a:xfrm>
            <a:off x="6744673" y="950825"/>
            <a:ext cx="1692900" cy="238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100">
                <a:solidFill>
                  <a:schemeClr val="accent2"/>
                </a:solidFill>
                <a:latin typeface="Fredoka One"/>
                <a:ea typeface="Fredoka One"/>
                <a:cs typeface="Fredoka One"/>
                <a:sym typeface="Fredoka One"/>
              </a:rPr>
              <a:t>Participant Incentives </a:t>
            </a:r>
            <a:endParaRPr sz="1100"/>
          </a:p>
        </p:txBody>
      </p:sp>
      <p:pic>
        <p:nvPicPr>
          <p:cNvPr id="940" name="Google Shape;940;p177"/>
          <p:cNvPicPr preferRelativeResize="0"/>
          <p:nvPr/>
        </p:nvPicPr>
        <p:blipFill>
          <a:blip r:embed="rId3">
            <a:alphaModFix/>
          </a:blip>
          <a:stretch>
            <a:fillRect/>
          </a:stretch>
        </p:blipFill>
        <p:spPr>
          <a:xfrm>
            <a:off x="3370925" y="315015"/>
            <a:ext cx="1378250" cy="1278988"/>
          </a:xfrm>
          <a:prstGeom prst="rect">
            <a:avLst/>
          </a:prstGeom>
          <a:noFill/>
          <a:ln>
            <a:noFill/>
          </a:ln>
          <a:effectLst>
            <a:outerShdw blurRad="57150" rotWithShape="0" algn="bl" dir="5400000" dist="19050">
              <a:srgbClr val="000000">
                <a:alpha val="50000"/>
              </a:srgbClr>
            </a:outerShdw>
          </a:effectLst>
        </p:spPr>
      </p:pic>
      <p:pic>
        <p:nvPicPr>
          <p:cNvPr id="941" name="Google Shape;941;p177"/>
          <p:cNvPicPr preferRelativeResize="0"/>
          <p:nvPr>
            <p:ph idx="4" type="pic"/>
          </p:nvPr>
        </p:nvPicPr>
        <p:blipFill rotWithShape="1">
          <a:blip r:embed="rId4">
            <a:alphaModFix/>
          </a:blip>
          <a:srcRect b="0" l="1490" r="-1490" t="695"/>
          <a:stretch/>
        </p:blipFill>
        <p:spPr>
          <a:xfrm>
            <a:off x="7043400" y="1706100"/>
            <a:ext cx="1714500" cy="2212475"/>
          </a:xfrm>
          <a:prstGeom prst="rect">
            <a:avLst/>
          </a:prstGeom>
          <a:noFill/>
          <a:ln>
            <a:noFill/>
          </a:ln>
          <a:effectLst>
            <a:outerShdw blurRad="57150" rotWithShape="0" algn="bl" dir="5400000" dist="19050">
              <a:srgbClr val="000000">
                <a:alpha val="50000"/>
              </a:srgbClr>
            </a:outerShdw>
          </a:effectLst>
        </p:spPr>
      </p:pic>
      <p:pic>
        <p:nvPicPr>
          <p:cNvPr id="942" name="Google Shape;942;p177"/>
          <p:cNvPicPr preferRelativeResize="0"/>
          <p:nvPr/>
        </p:nvPicPr>
        <p:blipFill>
          <a:blip r:embed="rId5">
            <a:alphaModFix/>
          </a:blip>
          <a:stretch>
            <a:fillRect/>
          </a:stretch>
        </p:blipFill>
        <p:spPr>
          <a:xfrm>
            <a:off x="4473720" y="1668950"/>
            <a:ext cx="1179956" cy="1278975"/>
          </a:xfrm>
          <a:prstGeom prst="rect">
            <a:avLst/>
          </a:prstGeom>
          <a:noFill/>
          <a:ln>
            <a:noFill/>
          </a:ln>
          <a:effectLst>
            <a:outerShdw blurRad="57150" rotWithShape="0" algn="bl" dir="5400000" dist="19050">
              <a:srgbClr val="000000">
                <a:alpha val="50000"/>
              </a:srgbClr>
            </a:outerShdw>
          </a:effectLst>
        </p:spPr>
      </p:pic>
      <p:pic>
        <p:nvPicPr>
          <p:cNvPr id="943" name="Google Shape;943;p177"/>
          <p:cNvPicPr preferRelativeResize="0"/>
          <p:nvPr/>
        </p:nvPicPr>
        <p:blipFill>
          <a:blip r:embed="rId6">
            <a:alphaModFix/>
          </a:blip>
          <a:stretch>
            <a:fillRect/>
          </a:stretch>
        </p:blipFill>
        <p:spPr>
          <a:xfrm>
            <a:off x="5702475" y="201326"/>
            <a:ext cx="993387" cy="2132949"/>
          </a:xfrm>
          <a:prstGeom prst="rect">
            <a:avLst/>
          </a:prstGeom>
          <a:noFill/>
          <a:ln>
            <a:noFill/>
          </a:ln>
          <a:effectLst>
            <a:outerShdw blurRad="57150" rotWithShape="0" algn="bl" dir="5400000" dist="19050">
              <a:srgbClr val="000000">
                <a:alpha val="50000"/>
              </a:srgbClr>
            </a:outerShdw>
          </a:effectLst>
        </p:spPr>
      </p:pic>
      <p:pic>
        <p:nvPicPr>
          <p:cNvPr id="944" name="Google Shape;944;p177"/>
          <p:cNvPicPr preferRelativeResize="0"/>
          <p:nvPr/>
        </p:nvPicPr>
        <p:blipFill>
          <a:blip r:embed="rId7">
            <a:alphaModFix/>
          </a:blip>
          <a:stretch>
            <a:fillRect/>
          </a:stretch>
        </p:blipFill>
        <p:spPr>
          <a:xfrm>
            <a:off x="5170400" y="3166050"/>
            <a:ext cx="1805424" cy="1429850"/>
          </a:xfrm>
          <a:prstGeom prst="rect">
            <a:avLst/>
          </a:prstGeom>
          <a:noFill/>
          <a:ln>
            <a:noFill/>
          </a:ln>
        </p:spPr>
      </p:pic>
    </p:spTree>
  </p:cSld>
  <p:clrMapOvr>
    <a:masterClrMapping/>
  </p:clrMapOvr>
  <mc:AlternateContent>
    <mc:Choice Requires="p14">
      <p:transition spd="slow" p14:dur="13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939"/>
                                        </p:tgtEl>
                                        <p:attrNameLst>
                                          <p:attrName>style.visibility</p:attrName>
                                        </p:attrNameLst>
                                      </p:cBhvr>
                                      <p:to>
                                        <p:strVal val="visible"/>
                                      </p:to>
                                    </p:set>
                                    <p:animEffect filter="fade" transition="in">
                                      <p:cBhvr>
                                        <p:cTn dur="500"/>
                                        <p:tgtEl>
                                          <p:spTgt spid="939"/>
                                        </p:tgtEl>
                                      </p:cBhvr>
                                    </p:animEffect>
                                  </p:childTnLst>
                                </p:cTn>
                              </p:par>
                              <p:par>
                                <p:cTn fill="hold" nodeType="withEffect" presetClass="entr" presetID="10" presetSubtype="0">
                                  <p:stCondLst>
                                    <p:cond delay="750"/>
                                  </p:stCondLst>
                                  <p:childTnLst>
                                    <p:set>
                                      <p:cBhvr>
                                        <p:cTn dur="1" fill="hold">
                                          <p:stCondLst>
                                            <p:cond delay="0"/>
                                          </p:stCondLst>
                                        </p:cTn>
                                        <p:tgtEl>
                                          <p:spTgt spid="938"/>
                                        </p:tgtEl>
                                        <p:attrNameLst>
                                          <p:attrName>style.visibility</p:attrName>
                                        </p:attrNameLst>
                                      </p:cBhvr>
                                      <p:to>
                                        <p:strVal val="visible"/>
                                      </p:to>
                                    </p:set>
                                    <p:animEffect filter="fade" transition="in">
                                      <p:cBhvr>
                                        <p:cTn dur="500"/>
                                        <p:tgtEl>
                                          <p:spTgt spid="938"/>
                                        </p:tgtEl>
                                      </p:cBhvr>
                                    </p:animEffect>
                                  </p:childTnLst>
                                </p:cTn>
                              </p:par>
                              <p:par>
                                <p:cTn fill="hold" nodeType="withEffect" presetClass="entr" presetID="10" presetSubtype="0">
                                  <p:stCondLst>
                                    <p:cond delay="500"/>
                                  </p:stCondLst>
                                  <p:childTnLst>
                                    <p:set>
                                      <p:cBhvr>
                                        <p:cTn dur="1" fill="hold">
                                          <p:stCondLst>
                                            <p:cond delay="0"/>
                                          </p:stCondLst>
                                        </p:cTn>
                                        <p:tgtEl>
                                          <p:spTgt spid="937"/>
                                        </p:tgtEl>
                                        <p:attrNameLst>
                                          <p:attrName>style.visibility</p:attrName>
                                        </p:attrNameLst>
                                      </p:cBhvr>
                                      <p:to>
                                        <p:strVal val="visible"/>
                                      </p:to>
                                    </p:set>
                                    <p:animEffect filter="fade" transition="in">
                                      <p:cBhvr>
                                        <p:cTn dur="500"/>
                                        <p:tgtEl>
                                          <p:spTgt spid="937"/>
                                        </p:tgtEl>
                                      </p:cBhvr>
                                    </p:animEffect>
                                  </p:childTnLst>
                                </p:cTn>
                              </p:par>
                              <p:par>
                                <p:cTn fill="hold" nodeType="withEffect" presetClass="entr" presetID="10" presetSubtype="0">
                                  <p:stCondLst>
                                    <p:cond delay="0"/>
                                  </p:stCondLst>
                                  <p:childTnLst>
                                    <p:set>
                                      <p:cBhvr>
                                        <p:cTn dur="1" fill="hold">
                                          <p:stCondLst>
                                            <p:cond delay="0"/>
                                          </p:stCondLst>
                                        </p:cTn>
                                        <p:tgtEl>
                                          <p:spTgt spid="936"/>
                                        </p:tgtEl>
                                        <p:attrNameLst>
                                          <p:attrName>style.visibility</p:attrName>
                                        </p:attrNameLst>
                                      </p:cBhvr>
                                      <p:to>
                                        <p:strVal val="visible"/>
                                      </p:to>
                                    </p:set>
                                    <p:animEffect filter="fade" transition="in">
                                      <p:cBhvr>
                                        <p:cTn dur="750"/>
                                        <p:tgtEl>
                                          <p:spTgt spid="9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48" name="Shape 948"/>
        <p:cNvGrpSpPr/>
        <p:nvPr/>
      </p:nvGrpSpPr>
      <p:grpSpPr>
        <a:xfrm>
          <a:off x="0" y="0"/>
          <a:ext cx="0" cy="0"/>
          <a:chOff x="0" y="0"/>
          <a:chExt cx="0" cy="0"/>
        </a:xfrm>
      </p:grpSpPr>
      <p:sp>
        <p:nvSpPr>
          <p:cNvPr id="949" name="Google Shape;949;p178"/>
          <p:cNvSpPr txBox="1"/>
          <p:nvPr/>
        </p:nvSpPr>
        <p:spPr>
          <a:xfrm>
            <a:off x="562134" y="920250"/>
            <a:ext cx="7884000" cy="33030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000000"/>
              </a:buClr>
              <a:buSzPts val="1500"/>
              <a:buFont typeface="Arial"/>
              <a:buNone/>
            </a:pPr>
            <a:r>
              <a:rPr lang="en" sz="3600">
                <a:solidFill>
                  <a:srgbClr val="FFFFFF"/>
                </a:solidFill>
                <a:latin typeface="Fredoka One"/>
                <a:ea typeface="Fredoka One"/>
                <a:cs typeface="Fredoka One"/>
                <a:sym typeface="Fredoka One"/>
              </a:rPr>
              <a:t>Questions?</a:t>
            </a:r>
            <a:endParaRPr i="0" sz="3600" u="none" cap="none" strike="noStrike">
              <a:solidFill>
                <a:srgbClr val="FFFFFF"/>
              </a:solidFill>
              <a:latin typeface="Fredoka One"/>
              <a:ea typeface="Fredoka One"/>
              <a:cs typeface="Fredoka One"/>
              <a:sym typeface="Fredoka One"/>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sp>
        <p:nvSpPr>
          <p:cNvPr id="954" name="Google Shape;954;p179"/>
          <p:cNvSpPr txBox="1"/>
          <p:nvPr/>
        </p:nvSpPr>
        <p:spPr>
          <a:xfrm>
            <a:off x="800100" y="919175"/>
            <a:ext cx="7543800" cy="438600"/>
          </a:xfrm>
          <a:prstGeom prst="rect">
            <a:avLst/>
          </a:prstGeom>
          <a:noFill/>
          <a:ln>
            <a:noFill/>
          </a:ln>
        </p:spPr>
        <p:txBody>
          <a:bodyPr anchorCtr="0" anchor="t" bIns="34275" lIns="68575" spcFirstLastPara="1" rIns="68575" wrap="square" tIns="34275">
            <a:spAutoFit/>
          </a:bodyPr>
          <a:lstStyle/>
          <a:p>
            <a:pPr indent="0" lvl="0" marL="0" marR="0" rtl="0" algn="ctr">
              <a:lnSpc>
                <a:spcPct val="120000"/>
              </a:lnSpc>
              <a:spcBef>
                <a:spcPts val="0"/>
              </a:spcBef>
              <a:spcAft>
                <a:spcPts val="0"/>
              </a:spcAft>
              <a:buNone/>
            </a:pPr>
            <a:r>
              <a:rPr lang="en" sz="2400">
                <a:solidFill>
                  <a:schemeClr val="accent1"/>
                </a:solidFill>
                <a:latin typeface="Fredoka One"/>
                <a:ea typeface="Fredoka One"/>
                <a:cs typeface="Fredoka One"/>
                <a:sym typeface="Fredoka One"/>
              </a:rPr>
              <a:t>Benefits of Marathon Kids</a:t>
            </a:r>
            <a:endParaRPr sz="2400">
              <a:solidFill>
                <a:schemeClr val="accent1"/>
              </a:solidFill>
            </a:endParaRPr>
          </a:p>
        </p:txBody>
      </p:sp>
      <p:sp>
        <p:nvSpPr>
          <p:cNvPr id="955" name="Google Shape;955;p179"/>
          <p:cNvSpPr txBox="1"/>
          <p:nvPr/>
        </p:nvSpPr>
        <p:spPr>
          <a:xfrm>
            <a:off x="1433475" y="1493350"/>
            <a:ext cx="7062900" cy="2800200"/>
          </a:xfrm>
          <a:prstGeom prst="rect">
            <a:avLst/>
          </a:prstGeom>
          <a:noFill/>
          <a:ln>
            <a:noFill/>
          </a:ln>
        </p:spPr>
        <p:txBody>
          <a:bodyPr anchorCtr="0" anchor="ctr" bIns="19050" lIns="19050" spcFirstLastPara="1" rIns="19050" wrap="square" tIns="19050">
            <a:noAutofit/>
          </a:bodyPr>
          <a:lstStyle/>
          <a:p>
            <a:pPr indent="457200" lvl="0" marL="0" marR="0" rtl="0" algn="l">
              <a:spcBef>
                <a:spcPts val="0"/>
              </a:spcBef>
              <a:spcAft>
                <a:spcPts val="0"/>
              </a:spcAft>
              <a:buNone/>
            </a:pPr>
            <a:r>
              <a:rPr lang="en" sz="1300">
                <a:solidFill>
                  <a:srgbClr val="666666"/>
                </a:solidFill>
                <a:latin typeface="Open Sans"/>
                <a:ea typeface="Open Sans"/>
                <a:cs typeface="Open Sans"/>
                <a:sym typeface="Open Sans"/>
              </a:rPr>
              <a:t>Eliminate</a:t>
            </a:r>
            <a:r>
              <a:rPr i="0" lang="en" sz="1300" u="none" cap="none" strike="noStrike">
                <a:solidFill>
                  <a:srgbClr val="666666"/>
                </a:solidFill>
                <a:latin typeface="Open Sans"/>
                <a:ea typeface="Open Sans"/>
                <a:cs typeface="Open Sans"/>
                <a:sym typeface="Open Sans"/>
              </a:rPr>
              <a:t>s manual tracking and data entry </a:t>
            </a:r>
            <a:r>
              <a:rPr lang="en" sz="1300">
                <a:solidFill>
                  <a:srgbClr val="666666"/>
                </a:solidFill>
                <a:latin typeface="Open Sans"/>
                <a:ea typeface="Open Sans"/>
                <a:cs typeface="Open Sans"/>
                <a:sym typeface="Open Sans"/>
              </a:rPr>
              <a:t>=</a:t>
            </a:r>
            <a:r>
              <a:rPr i="0" lang="en" sz="1300" u="none" cap="none" strike="noStrike">
                <a:solidFill>
                  <a:srgbClr val="666666"/>
                </a:solidFill>
                <a:latin typeface="Open Sans"/>
                <a:ea typeface="Open Sans"/>
                <a:cs typeface="Open Sans"/>
                <a:sym typeface="Open Sans"/>
              </a:rPr>
              <a:t> </a:t>
            </a:r>
            <a:r>
              <a:rPr b="1" i="0" lang="en" sz="1300" u="none" cap="none" strike="noStrike">
                <a:solidFill>
                  <a:srgbClr val="666666"/>
                </a:solidFill>
                <a:latin typeface="Open Sans"/>
                <a:ea typeface="Open Sans"/>
                <a:cs typeface="Open Sans"/>
                <a:sym typeface="Open Sans"/>
              </a:rPr>
              <a:t>More time for </a:t>
            </a:r>
            <a:r>
              <a:rPr b="1" lang="en" sz="1300">
                <a:solidFill>
                  <a:srgbClr val="666666"/>
                </a:solidFill>
                <a:latin typeface="Open Sans"/>
                <a:ea typeface="Open Sans"/>
                <a:cs typeface="Open Sans"/>
                <a:sym typeface="Open Sans"/>
              </a:rPr>
              <a:t>MVPA</a:t>
            </a:r>
            <a:endParaRPr b="1" sz="1300">
              <a:solidFill>
                <a:srgbClr val="666666"/>
              </a:solidFill>
              <a:latin typeface="Open Sans"/>
              <a:ea typeface="Open Sans"/>
              <a:cs typeface="Open Sans"/>
              <a:sym typeface="Open Sans"/>
            </a:endParaRPr>
          </a:p>
          <a:p>
            <a:pPr indent="0" lvl="0" marL="0" marR="0" rtl="0" algn="l">
              <a:spcBef>
                <a:spcPts val="0"/>
              </a:spcBef>
              <a:spcAft>
                <a:spcPts val="0"/>
              </a:spcAft>
              <a:buClr>
                <a:srgbClr val="000000"/>
              </a:buClr>
              <a:buSzPts val="1600"/>
              <a:buFont typeface="Arial"/>
              <a:buNone/>
            </a:pPr>
            <a:r>
              <a:t/>
            </a:r>
            <a:endParaRPr sz="1300">
              <a:solidFill>
                <a:srgbClr val="666666"/>
              </a:solidFill>
              <a:latin typeface="Open Sans"/>
              <a:ea typeface="Open Sans"/>
              <a:cs typeface="Open Sans"/>
              <a:sym typeface="Open Sans"/>
            </a:endParaRPr>
          </a:p>
          <a:p>
            <a:pPr indent="0" lvl="0" marL="457200" marR="0" rtl="0" algn="l">
              <a:spcBef>
                <a:spcPts val="0"/>
              </a:spcBef>
              <a:spcAft>
                <a:spcPts val="0"/>
              </a:spcAft>
              <a:buNone/>
            </a:pPr>
            <a:r>
              <a:t/>
            </a:r>
            <a:endParaRPr sz="1300">
              <a:solidFill>
                <a:srgbClr val="666666"/>
              </a:solidFill>
              <a:latin typeface="Open Sans"/>
              <a:ea typeface="Open Sans"/>
              <a:cs typeface="Open Sans"/>
              <a:sym typeface="Open Sans"/>
            </a:endParaRPr>
          </a:p>
          <a:p>
            <a:pPr indent="0" lvl="0" marL="457200" marR="0" rtl="0" algn="l">
              <a:spcBef>
                <a:spcPts val="0"/>
              </a:spcBef>
              <a:spcAft>
                <a:spcPts val="0"/>
              </a:spcAft>
              <a:buNone/>
            </a:pPr>
            <a:r>
              <a:rPr lang="en" sz="1300">
                <a:solidFill>
                  <a:srgbClr val="666666"/>
                </a:solidFill>
                <a:latin typeface="Open Sans"/>
                <a:ea typeface="Open Sans"/>
                <a:cs typeface="Open Sans"/>
                <a:sym typeface="Open Sans"/>
              </a:rPr>
              <a:t>Invite others as Supporters to help you </a:t>
            </a:r>
            <a:r>
              <a:rPr i="0" lang="en" sz="1300" u="none" cap="none" strike="noStrike">
                <a:solidFill>
                  <a:srgbClr val="666666"/>
                </a:solidFill>
                <a:latin typeface="Open Sans"/>
                <a:ea typeface="Open Sans"/>
                <a:cs typeface="Open Sans"/>
                <a:sym typeface="Open Sans"/>
              </a:rPr>
              <a:t>= </a:t>
            </a:r>
            <a:r>
              <a:rPr b="1" lang="en" sz="1300">
                <a:solidFill>
                  <a:srgbClr val="666666"/>
                </a:solidFill>
                <a:latin typeface="Open Sans"/>
                <a:ea typeface="Open Sans"/>
                <a:cs typeface="Open Sans"/>
                <a:sym typeface="Open Sans"/>
              </a:rPr>
              <a:t>Multiple scanners during a session</a:t>
            </a:r>
            <a:endParaRPr b="1" i="0" sz="1300" u="none" cap="none" strike="noStrike">
              <a:solidFill>
                <a:srgbClr val="666666"/>
              </a:solidFill>
              <a:latin typeface="Open Sans"/>
              <a:ea typeface="Open Sans"/>
              <a:cs typeface="Open Sans"/>
              <a:sym typeface="Open Sans"/>
            </a:endParaRPr>
          </a:p>
          <a:p>
            <a:pPr indent="-190500" lvl="0" marL="292100" marR="0" rtl="0" algn="l">
              <a:spcBef>
                <a:spcPts val="0"/>
              </a:spcBef>
              <a:spcAft>
                <a:spcPts val="0"/>
              </a:spcAft>
              <a:buClr>
                <a:srgbClr val="000000"/>
              </a:buClr>
              <a:buSzPts val="1600"/>
              <a:buFont typeface="Arial"/>
              <a:buNone/>
            </a:pPr>
            <a:r>
              <a:t/>
            </a:r>
            <a:endParaRPr sz="1300">
              <a:solidFill>
                <a:srgbClr val="666666"/>
              </a:solidFill>
              <a:latin typeface="Open Sans"/>
              <a:ea typeface="Open Sans"/>
              <a:cs typeface="Open Sans"/>
              <a:sym typeface="Open Sans"/>
            </a:endParaRPr>
          </a:p>
          <a:p>
            <a:pPr indent="-190500" lvl="0" marL="292100" marR="0" rtl="0" algn="l">
              <a:spcBef>
                <a:spcPts val="0"/>
              </a:spcBef>
              <a:spcAft>
                <a:spcPts val="0"/>
              </a:spcAft>
              <a:buClr>
                <a:srgbClr val="000000"/>
              </a:buClr>
              <a:buSzPts val="1600"/>
              <a:buFont typeface="Arial"/>
              <a:buNone/>
            </a:pPr>
            <a:r>
              <a:t/>
            </a:r>
            <a:endParaRPr sz="1300">
              <a:solidFill>
                <a:srgbClr val="666666"/>
              </a:solidFill>
              <a:latin typeface="Open Sans"/>
              <a:ea typeface="Open Sans"/>
              <a:cs typeface="Open Sans"/>
              <a:sym typeface="Open Sans"/>
            </a:endParaRPr>
          </a:p>
          <a:p>
            <a:pPr indent="0" lvl="0" marL="457200" marR="0" rtl="0" algn="l">
              <a:spcBef>
                <a:spcPts val="0"/>
              </a:spcBef>
              <a:spcAft>
                <a:spcPts val="0"/>
              </a:spcAft>
              <a:buNone/>
            </a:pPr>
            <a:r>
              <a:rPr lang="en" sz="1300">
                <a:solidFill>
                  <a:srgbClr val="666666"/>
                </a:solidFill>
                <a:latin typeface="Open Sans"/>
                <a:ea typeface="Open Sans"/>
                <a:cs typeface="Open Sans"/>
                <a:sym typeface="Open Sans"/>
              </a:rPr>
              <a:t>Run Reports = </a:t>
            </a:r>
            <a:r>
              <a:rPr b="1" i="0" lang="en" sz="1300" u="none" cap="none" strike="noStrike">
                <a:solidFill>
                  <a:srgbClr val="666666"/>
                </a:solidFill>
                <a:latin typeface="Open Sans"/>
                <a:ea typeface="Open Sans"/>
                <a:cs typeface="Open Sans"/>
                <a:sym typeface="Open Sans"/>
              </a:rPr>
              <a:t>Data </a:t>
            </a:r>
            <a:r>
              <a:rPr b="1" lang="en" sz="1300">
                <a:solidFill>
                  <a:srgbClr val="666666"/>
                </a:solidFill>
                <a:latin typeface="Open Sans"/>
                <a:ea typeface="Open Sans"/>
                <a:cs typeface="Open Sans"/>
                <a:sym typeface="Open Sans"/>
              </a:rPr>
              <a:t>for celebrating and building </a:t>
            </a:r>
            <a:r>
              <a:rPr b="1" i="0" lang="en" sz="1300" u="none" cap="none" strike="noStrike">
                <a:solidFill>
                  <a:srgbClr val="666666"/>
                </a:solidFill>
                <a:latin typeface="Open Sans"/>
                <a:ea typeface="Open Sans"/>
                <a:cs typeface="Open Sans"/>
                <a:sym typeface="Open Sans"/>
              </a:rPr>
              <a:t>school support</a:t>
            </a:r>
            <a:r>
              <a:rPr b="1" lang="en" sz="1300">
                <a:solidFill>
                  <a:srgbClr val="666666"/>
                </a:solidFill>
                <a:latin typeface="Open Sans"/>
                <a:ea typeface="Open Sans"/>
                <a:cs typeface="Open Sans"/>
                <a:sym typeface="Open Sans"/>
              </a:rPr>
              <a:t>/</a:t>
            </a:r>
            <a:r>
              <a:rPr b="1" i="0" lang="en" sz="1300" u="none" cap="none" strike="noStrike">
                <a:solidFill>
                  <a:srgbClr val="666666"/>
                </a:solidFill>
                <a:latin typeface="Open Sans"/>
                <a:ea typeface="Open Sans"/>
                <a:cs typeface="Open Sans"/>
                <a:sym typeface="Open Sans"/>
              </a:rPr>
              <a:t>b</a:t>
            </a:r>
            <a:r>
              <a:rPr b="1" lang="en" sz="1300">
                <a:solidFill>
                  <a:srgbClr val="666666"/>
                </a:solidFill>
                <a:latin typeface="Open Sans"/>
                <a:ea typeface="Open Sans"/>
                <a:cs typeface="Open Sans"/>
                <a:sym typeface="Open Sans"/>
              </a:rPr>
              <a:t>uy-in</a:t>
            </a:r>
            <a:endParaRPr b="1" i="0" sz="1300" u="none" cap="none" strike="noStrike">
              <a:solidFill>
                <a:srgbClr val="666666"/>
              </a:solidFill>
              <a:latin typeface="Open Sans"/>
              <a:ea typeface="Open Sans"/>
              <a:cs typeface="Open Sans"/>
              <a:sym typeface="Open Sans"/>
            </a:endParaRPr>
          </a:p>
          <a:p>
            <a:pPr indent="0" lvl="0" marL="457200" marR="0" rtl="0" algn="l">
              <a:spcBef>
                <a:spcPts val="0"/>
              </a:spcBef>
              <a:spcAft>
                <a:spcPts val="0"/>
              </a:spcAft>
              <a:buNone/>
            </a:pPr>
            <a:r>
              <a:t/>
            </a:r>
            <a:endParaRPr sz="1300">
              <a:solidFill>
                <a:srgbClr val="666666"/>
              </a:solidFill>
              <a:latin typeface="Open Sans"/>
              <a:ea typeface="Open Sans"/>
              <a:cs typeface="Open Sans"/>
              <a:sym typeface="Open Sans"/>
            </a:endParaRPr>
          </a:p>
          <a:p>
            <a:pPr indent="-190500" lvl="0" marL="292100" marR="0" rtl="0" algn="l">
              <a:spcBef>
                <a:spcPts val="0"/>
              </a:spcBef>
              <a:spcAft>
                <a:spcPts val="0"/>
              </a:spcAft>
              <a:buClr>
                <a:srgbClr val="000000"/>
              </a:buClr>
              <a:buSzPts val="1600"/>
              <a:buFont typeface="Arial"/>
              <a:buNone/>
            </a:pPr>
            <a:r>
              <a:t/>
            </a:r>
            <a:endParaRPr i="0" sz="1300" u="none" cap="none" strike="noStrike">
              <a:solidFill>
                <a:srgbClr val="666666"/>
              </a:solidFill>
              <a:latin typeface="Open Sans"/>
              <a:ea typeface="Open Sans"/>
              <a:cs typeface="Open Sans"/>
              <a:sym typeface="Open Sans"/>
            </a:endParaRPr>
          </a:p>
          <a:p>
            <a:pPr indent="0" lvl="0" marL="457200" marR="0" rtl="0" algn="l">
              <a:spcBef>
                <a:spcPts val="0"/>
              </a:spcBef>
              <a:spcAft>
                <a:spcPts val="0"/>
              </a:spcAft>
              <a:buNone/>
            </a:pPr>
            <a:r>
              <a:rPr lang="en" sz="1300">
                <a:solidFill>
                  <a:srgbClr val="666666"/>
                </a:solidFill>
                <a:latin typeface="Open Sans"/>
                <a:ea typeface="Open Sans"/>
                <a:cs typeface="Open Sans"/>
                <a:sym typeface="Open Sans"/>
              </a:rPr>
              <a:t>Tracking tools &amp; resources</a:t>
            </a:r>
            <a:r>
              <a:rPr i="0" lang="en" sz="1300" u="none" cap="none" strike="noStrike">
                <a:solidFill>
                  <a:srgbClr val="666666"/>
                </a:solidFill>
                <a:latin typeface="Open Sans"/>
                <a:ea typeface="Open Sans"/>
                <a:cs typeface="Open Sans"/>
                <a:sym typeface="Open Sans"/>
              </a:rPr>
              <a:t> for parents = </a:t>
            </a:r>
            <a:r>
              <a:rPr b="1" lang="en" sz="1300">
                <a:solidFill>
                  <a:srgbClr val="666666"/>
                </a:solidFill>
                <a:latin typeface="Open Sans"/>
                <a:ea typeface="Open Sans"/>
                <a:cs typeface="Open Sans"/>
                <a:sym typeface="Open Sans"/>
              </a:rPr>
              <a:t>More parent involvement</a:t>
            </a:r>
            <a:endParaRPr b="1" sz="1300">
              <a:solidFill>
                <a:srgbClr val="666666"/>
              </a:solidFill>
              <a:latin typeface="Open Sans"/>
              <a:ea typeface="Open Sans"/>
              <a:cs typeface="Open Sans"/>
              <a:sym typeface="Open Sans"/>
            </a:endParaRPr>
          </a:p>
          <a:p>
            <a:pPr indent="0" lvl="0" marL="457200" marR="0" rtl="0" algn="l">
              <a:spcBef>
                <a:spcPts val="0"/>
              </a:spcBef>
              <a:spcAft>
                <a:spcPts val="0"/>
              </a:spcAft>
              <a:buNone/>
            </a:pPr>
            <a:r>
              <a:t/>
            </a:r>
            <a:endParaRPr sz="1300">
              <a:solidFill>
                <a:srgbClr val="666666"/>
              </a:solidFill>
              <a:latin typeface="Open Sans"/>
              <a:ea typeface="Open Sans"/>
              <a:cs typeface="Open Sans"/>
              <a:sym typeface="Open Sans"/>
            </a:endParaRPr>
          </a:p>
          <a:p>
            <a:pPr indent="0" lvl="0" marL="457200" marR="0" rtl="0" algn="l">
              <a:spcBef>
                <a:spcPts val="0"/>
              </a:spcBef>
              <a:spcAft>
                <a:spcPts val="0"/>
              </a:spcAft>
              <a:buNone/>
            </a:pPr>
            <a:r>
              <a:t/>
            </a:r>
            <a:endParaRPr sz="1300">
              <a:solidFill>
                <a:srgbClr val="666666"/>
              </a:solidFill>
              <a:latin typeface="Open Sans"/>
              <a:ea typeface="Open Sans"/>
              <a:cs typeface="Open Sans"/>
              <a:sym typeface="Open Sans"/>
            </a:endParaRPr>
          </a:p>
          <a:p>
            <a:pPr indent="0" lvl="0" marL="457200" marR="0" rtl="0" algn="l">
              <a:spcBef>
                <a:spcPts val="0"/>
              </a:spcBef>
              <a:spcAft>
                <a:spcPts val="0"/>
              </a:spcAft>
              <a:buNone/>
            </a:pPr>
            <a:r>
              <a:rPr lang="en" sz="1300">
                <a:solidFill>
                  <a:srgbClr val="666666"/>
                </a:solidFill>
                <a:latin typeface="Open Sans"/>
                <a:ea typeface="Open Sans"/>
                <a:cs typeface="Open Sans"/>
                <a:sym typeface="Open Sans"/>
              </a:rPr>
              <a:t>Track all types of physical activity = </a:t>
            </a:r>
            <a:r>
              <a:rPr b="1" lang="en" sz="1300">
                <a:solidFill>
                  <a:srgbClr val="666666"/>
                </a:solidFill>
                <a:latin typeface="Open Sans"/>
                <a:ea typeface="Open Sans"/>
                <a:cs typeface="Open Sans"/>
                <a:sym typeface="Open Sans"/>
              </a:rPr>
              <a:t>Encourages healthy competition</a:t>
            </a:r>
            <a:endParaRPr sz="1300">
              <a:solidFill>
                <a:srgbClr val="666666"/>
              </a:solidFill>
              <a:latin typeface="Arial"/>
              <a:ea typeface="Arial"/>
              <a:cs typeface="Arial"/>
              <a:sym typeface="Arial"/>
            </a:endParaRPr>
          </a:p>
        </p:txBody>
      </p:sp>
      <p:pic>
        <p:nvPicPr>
          <p:cNvPr id="956" name="Google Shape;956;p179"/>
          <p:cNvPicPr preferRelativeResize="0"/>
          <p:nvPr/>
        </p:nvPicPr>
        <p:blipFill>
          <a:blip r:embed="rId3">
            <a:alphaModFix/>
          </a:blip>
          <a:stretch>
            <a:fillRect/>
          </a:stretch>
        </p:blipFill>
        <p:spPr>
          <a:xfrm>
            <a:off x="1238163" y="3849152"/>
            <a:ext cx="466335" cy="464410"/>
          </a:xfrm>
          <a:prstGeom prst="rect">
            <a:avLst/>
          </a:prstGeom>
          <a:noFill/>
          <a:ln>
            <a:noFill/>
          </a:ln>
        </p:spPr>
      </p:pic>
      <p:pic>
        <p:nvPicPr>
          <p:cNvPr id="957" name="Google Shape;957;p179"/>
          <p:cNvPicPr preferRelativeResize="0"/>
          <p:nvPr/>
        </p:nvPicPr>
        <p:blipFill>
          <a:blip r:embed="rId4">
            <a:alphaModFix/>
          </a:blip>
          <a:stretch>
            <a:fillRect/>
          </a:stretch>
        </p:blipFill>
        <p:spPr>
          <a:xfrm>
            <a:off x="1238283" y="1440675"/>
            <a:ext cx="466107" cy="464410"/>
          </a:xfrm>
          <a:prstGeom prst="rect">
            <a:avLst/>
          </a:prstGeom>
          <a:noFill/>
          <a:ln>
            <a:noFill/>
          </a:ln>
        </p:spPr>
      </p:pic>
      <p:pic>
        <p:nvPicPr>
          <p:cNvPr id="958" name="Google Shape;958;p179"/>
          <p:cNvPicPr preferRelativeResize="0"/>
          <p:nvPr/>
        </p:nvPicPr>
        <p:blipFill>
          <a:blip r:embed="rId5">
            <a:alphaModFix/>
          </a:blip>
          <a:stretch>
            <a:fillRect/>
          </a:stretch>
        </p:blipFill>
        <p:spPr>
          <a:xfrm>
            <a:off x="1238166" y="2042793"/>
            <a:ext cx="466335" cy="464410"/>
          </a:xfrm>
          <a:prstGeom prst="rect">
            <a:avLst/>
          </a:prstGeom>
          <a:noFill/>
          <a:ln>
            <a:noFill/>
          </a:ln>
        </p:spPr>
      </p:pic>
      <p:pic>
        <p:nvPicPr>
          <p:cNvPr id="959" name="Google Shape;959;p179"/>
          <p:cNvPicPr preferRelativeResize="0"/>
          <p:nvPr/>
        </p:nvPicPr>
        <p:blipFill>
          <a:blip r:embed="rId6">
            <a:alphaModFix/>
          </a:blip>
          <a:stretch>
            <a:fillRect/>
          </a:stretch>
        </p:blipFill>
        <p:spPr>
          <a:xfrm>
            <a:off x="1238287" y="3247037"/>
            <a:ext cx="466107" cy="464410"/>
          </a:xfrm>
          <a:prstGeom prst="rect">
            <a:avLst/>
          </a:prstGeom>
          <a:noFill/>
          <a:ln>
            <a:noFill/>
          </a:ln>
        </p:spPr>
      </p:pic>
      <p:pic>
        <p:nvPicPr>
          <p:cNvPr id="960" name="Google Shape;960;p179"/>
          <p:cNvPicPr preferRelativeResize="0"/>
          <p:nvPr/>
        </p:nvPicPr>
        <p:blipFill>
          <a:blip r:embed="rId7">
            <a:alphaModFix/>
          </a:blip>
          <a:stretch>
            <a:fillRect/>
          </a:stretch>
        </p:blipFill>
        <p:spPr>
          <a:xfrm>
            <a:off x="1238283" y="2644908"/>
            <a:ext cx="466107" cy="464410"/>
          </a:xfrm>
          <a:prstGeom prst="rect">
            <a:avLst/>
          </a:prstGeom>
          <a:noFill/>
          <a:ln>
            <a:noFill/>
          </a:ln>
        </p:spPr>
      </p:pic>
      <p:sp>
        <p:nvSpPr>
          <p:cNvPr id="961" name="Google Shape;961;p179"/>
          <p:cNvSpPr/>
          <p:nvPr/>
        </p:nvSpPr>
        <p:spPr>
          <a:xfrm rot="-3600007">
            <a:off x="105331" y="4054778"/>
            <a:ext cx="372870" cy="325795"/>
          </a:xfrm>
          <a:custGeom>
            <a:rect b="b" l="l" r="r" t="t"/>
            <a:pathLst>
              <a:path extrusionOk="0" h="952" w="1092">
                <a:moveTo>
                  <a:pt x="1068" y="952"/>
                </a:moveTo>
                <a:cubicBezTo>
                  <a:pt x="1068" y="952"/>
                  <a:pt x="1068" y="952"/>
                  <a:pt x="1068" y="952"/>
                </a:cubicBezTo>
                <a:cubicBezTo>
                  <a:pt x="25" y="952"/>
                  <a:pt x="25" y="952"/>
                  <a:pt x="25" y="952"/>
                </a:cubicBezTo>
                <a:cubicBezTo>
                  <a:pt x="16" y="952"/>
                  <a:pt x="8" y="947"/>
                  <a:pt x="4" y="940"/>
                </a:cubicBezTo>
                <a:cubicBezTo>
                  <a:pt x="0" y="932"/>
                  <a:pt x="0" y="923"/>
                  <a:pt x="4" y="916"/>
                </a:cubicBezTo>
                <a:cubicBezTo>
                  <a:pt x="526" y="12"/>
                  <a:pt x="526" y="12"/>
                  <a:pt x="526" y="12"/>
                </a:cubicBezTo>
                <a:cubicBezTo>
                  <a:pt x="530" y="5"/>
                  <a:pt x="538" y="0"/>
                  <a:pt x="547" y="0"/>
                </a:cubicBezTo>
                <a:cubicBezTo>
                  <a:pt x="555" y="0"/>
                  <a:pt x="563" y="5"/>
                  <a:pt x="567" y="12"/>
                </a:cubicBezTo>
                <a:cubicBezTo>
                  <a:pt x="1088" y="914"/>
                  <a:pt x="1088" y="914"/>
                  <a:pt x="1088" y="914"/>
                </a:cubicBezTo>
                <a:cubicBezTo>
                  <a:pt x="1091" y="918"/>
                  <a:pt x="1092" y="923"/>
                  <a:pt x="1092" y="928"/>
                </a:cubicBezTo>
                <a:cubicBezTo>
                  <a:pt x="1092" y="941"/>
                  <a:pt x="1082" y="952"/>
                  <a:pt x="1068" y="952"/>
                </a:cubicBezTo>
                <a:close/>
                <a:moveTo>
                  <a:pt x="66" y="904"/>
                </a:moveTo>
                <a:cubicBezTo>
                  <a:pt x="1027" y="904"/>
                  <a:pt x="1027" y="904"/>
                  <a:pt x="1027" y="904"/>
                </a:cubicBezTo>
                <a:cubicBezTo>
                  <a:pt x="547" y="72"/>
                  <a:pt x="547" y="72"/>
                  <a:pt x="547" y="72"/>
                </a:cubicBezTo>
                <a:lnTo>
                  <a:pt x="66" y="904"/>
                </a:lnTo>
                <a:close/>
              </a:path>
            </a:pathLst>
          </a:custGeom>
          <a:solidFill>
            <a:schemeClr val="accent1"/>
          </a:solidFill>
          <a:ln cap="flat" cmpd="sng" w="19050">
            <a:solidFill>
              <a:schemeClr val="accent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62" name="Google Shape;962;p179"/>
          <p:cNvSpPr/>
          <p:nvPr/>
        </p:nvSpPr>
        <p:spPr>
          <a:xfrm>
            <a:off x="7542631" y="1493343"/>
            <a:ext cx="87212" cy="87413"/>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accent3"/>
          </a:solidFill>
          <a:ln>
            <a:noFill/>
          </a:ln>
          <a:effectLst>
            <a:outerShdw blurRad="406400" rotWithShape="0" algn="t" dir="5400000" dist="38100">
              <a:schemeClr val="accent3">
                <a:alpha val="69800"/>
              </a:schemeClr>
            </a:outerShdw>
          </a:effectLst>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63" name="Google Shape;963;p179"/>
          <p:cNvSpPr/>
          <p:nvPr/>
        </p:nvSpPr>
        <p:spPr>
          <a:xfrm rot="-1800007">
            <a:off x="7724472" y="3618181"/>
            <a:ext cx="48107" cy="293138"/>
          </a:xfrm>
          <a:custGeom>
            <a:rect b="b" l="l" r="r" t="t"/>
            <a:pathLst>
              <a:path extrusionOk="0" h="841" w="138">
                <a:moveTo>
                  <a:pt x="34" y="841"/>
                </a:moveTo>
                <a:cubicBezTo>
                  <a:pt x="28" y="841"/>
                  <a:pt x="23" y="839"/>
                  <a:pt x="18" y="835"/>
                </a:cubicBezTo>
                <a:cubicBezTo>
                  <a:pt x="8" y="827"/>
                  <a:pt x="7" y="811"/>
                  <a:pt x="16" y="801"/>
                </a:cubicBezTo>
                <a:cubicBezTo>
                  <a:pt x="79" y="729"/>
                  <a:pt x="79" y="729"/>
                  <a:pt x="79" y="729"/>
                </a:cubicBezTo>
                <a:cubicBezTo>
                  <a:pt x="17" y="654"/>
                  <a:pt x="17" y="654"/>
                  <a:pt x="17" y="654"/>
                </a:cubicBezTo>
                <a:cubicBezTo>
                  <a:pt x="10" y="645"/>
                  <a:pt x="10" y="632"/>
                  <a:pt x="18" y="624"/>
                </a:cubicBezTo>
                <a:cubicBezTo>
                  <a:pt x="81" y="549"/>
                  <a:pt x="81" y="549"/>
                  <a:pt x="81" y="549"/>
                </a:cubicBezTo>
                <a:cubicBezTo>
                  <a:pt x="20" y="476"/>
                  <a:pt x="20" y="476"/>
                  <a:pt x="20" y="476"/>
                </a:cubicBezTo>
                <a:cubicBezTo>
                  <a:pt x="12" y="467"/>
                  <a:pt x="12" y="454"/>
                  <a:pt x="20" y="445"/>
                </a:cubicBezTo>
                <a:cubicBezTo>
                  <a:pt x="71" y="388"/>
                  <a:pt x="71" y="388"/>
                  <a:pt x="71" y="388"/>
                </a:cubicBezTo>
                <a:cubicBezTo>
                  <a:pt x="7" y="310"/>
                  <a:pt x="7" y="310"/>
                  <a:pt x="7" y="310"/>
                </a:cubicBezTo>
                <a:cubicBezTo>
                  <a:pt x="0" y="301"/>
                  <a:pt x="0" y="288"/>
                  <a:pt x="8" y="279"/>
                </a:cubicBezTo>
                <a:cubicBezTo>
                  <a:pt x="71" y="208"/>
                  <a:pt x="71" y="208"/>
                  <a:pt x="71" y="208"/>
                </a:cubicBezTo>
                <a:cubicBezTo>
                  <a:pt x="7" y="130"/>
                  <a:pt x="7" y="130"/>
                  <a:pt x="7" y="130"/>
                </a:cubicBezTo>
                <a:cubicBezTo>
                  <a:pt x="0" y="121"/>
                  <a:pt x="0" y="108"/>
                  <a:pt x="8" y="100"/>
                </a:cubicBezTo>
                <a:cubicBezTo>
                  <a:pt x="82" y="12"/>
                  <a:pt x="82" y="12"/>
                  <a:pt x="82" y="12"/>
                </a:cubicBezTo>
                <a:cubicBezTo>
                  <a:pt x="90" y="1"/>
                  <a:pt x="105" y="0"/>
                  <a:pt x="115" y="9"/>
                </a:cubicBezTo>
                <a:cubicBezTo>
                  <a:pt x="126" y="17"/>
                  <a:pt x="127" y="32"/>
                  <a:pt x="118" y="42"/>
                </a:cubicBezTo>
                <a:cubicBezTo>
                  <a:pt x="57" y="115"/>
                  <a:pt x="57" y="115"/>
                  <a:pt x="57" y="115"/>
                </a:cubicBezTo>
                <a:cubicBezTo>
                  <a:pt x="121" y="194"/>
                  <a:pt x="121" y="194"/>
                  <a:pt x="121" y="194"/>
                </a:cubicBezTo>
                <a:cubicBezTo>
                  <a:pt x="128" y="203"/>
                  <a:pt x="128" y="216"/>
                  <a:pt x="120" y="225"/>
                </a:cubicBezTo>
                <a:cubicBezTo>
                  <a:pt x="57" y="296"/>
                  <a:pt x="57" y="296"/>
                  <a:pt x="57" y="296"/>
                </a:cubicBezTo>
                <a:cubicBezTo>
                  <a:pt x="121" y="374"/>
                  <a:pt x="121" y="374"/>
                  <a:pt x="121" y="374"/>
                </a:cubicBezTo>
                <a:cubicBezTo>
                  <a:pt x="128" y="383"/>
                  <a:pt x="128" y="396"/>
                  <a:pt x="120" y="405"/>
                </a:cubicBezTo>
                <a:cubicBezTo>
                  <a:pt x="70" y="461"/>
                  <a:pt x="70" y="461"/>
                  <a:pt x="70" y="461"/>
                </a:cubicBezTo>
                <a:cubicBezTo>
                  <a:pt x="130" y="534"/>
                  <a:pt x="130" y="534"/>
                  <a:pt x="130" y="534"/>
                </a:cubicBezTo>
                <a:cubicBezTo>
                  <a:pt x="138" y="542"/>
                  <a:pt x="138" y="556"/>
                  <a:pt x="130" y="564"/>
                </a:cubicBezTo>
                <a:cubicBezTo>
                  <a:pt x="67" y="639"/>
                  <a:pt x="67" y="639"/>
                  <a:pt x="67" y="639"/>
                </a:cubicBezTo>
                <a:cubicBezTo>
                  <a:pt x="129" y="714"/>
                  <a:pt x="129" y="714"/>
                  <a:pt x="129" y="714"/>
                </a:cubicBezTo>
                <a:cubicBezTo>
                  <a:pt x="136" y="723"/>
                  <a:pt x="136" y="736"/>
                  <a:pt x="128" y="745"/>
                </a:cubicBezTo>
                <a:cubicBezTo>
                  <a:pt x="52" y="833"/>
                  <a:pt x="52" y="833"/>
                  <a:pt x="52" y="833"/>
                </a:cubicBezTo>
                <a:cubicBezTo>
                  <a:pt x="47" y="838"/>
                  <a:pt x="41" y="841"/>
                  <a:pt x="34" y="841"/>
                </a:cubicBezTo>
                <a:close/>
              </a:path>
            </a:pathLst>
          </a:custGeom>
          <a:solidFill>
            <a:schemeClr val="accent5"/>
          </a:solidFill>
          <a:ln cap="flat" cmpd="sng" w="19050">
            <a:solidFill>
              <a:schemeClr val="accent5"/>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mc:AlternateContent>
    <mc:Choice Requires="p14">
      <p:transition spd="slow" p14:dur="13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750"/>
                                  </p:stCondLst>
                                  <p:childTnLst>
                                    <p:set>
                                      <p:cBhvr>
                                        <p:cTn dur="1" fill="hold">
                                          <p:stCondLst>
                                            <p:cond delay="0"/>
                                          </p:stCondLst>
                                        </p:cTn>
                                        <p:tgtEl>
                                          <p:spTgt spid="954"/>
                                        </p:tgtEl>
                                        <p:attrNameLst>
                                          <p:attrName>style.visibility</p:attrName>
                                        </p:attrNameLst>
                                      </p:cBhvr>
                                      <p:to>
                                        <p:strVal val="visible"/>
                                      </p:to>
                                    </p:set>
                                    <p:animEffect filter="fade" transition="in">
                                      <p:cBhvr>
                                        <p:cTn dur="500"/>
                                        <p:tgtEl>
                                          <p:spTgt spid="9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67" name="Shape 967"/>
        <p:cNvGrpSpPr/>
        <p:nvPr/>
      </p:nvGrpSpPr>
      <p:grpSpPr>
        <a:xfrm>
          <a:off x="0" y="0"/>
          <a:ext cx="0" cy="0"/>
          <a:chOff x="0" y="0"/>
          <a:chExt cx="0" cy="0"/>
        </a:xfrm>
      </p:grpSpPr>
      <p:sp>
        <p:nvSpPr>
          <p:cNvPr id="968" name="Google Shape;968;p180"/>
          <p:cNvSpPr/>
          <p:nvPr/>
        </p:nvSpPr>
        <p:spPr>
          <a:xfrm>
            <a:off x="-475" y="-150"/>
            <a:ext cx="9144000" cy="5143500"/>
          </a:xfrm>
          <a:prstGeom prst="rect">
            <a:avLst/>
          </a:prstGeom>
          <a:solidFill>
            <a:srgbClr val="FFFFFF">
              <a:alpha val="41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69" name="Google Shape;969;p180"/>
          <p:cNvPicPr preferRelativeResize="0"/>
          <p:nvPr/>
        </p:nvPicPr>
        <p:blipFill rotWithShape="1">
          <a:blip r:embed="rId4">
            <a:alphaModFix/>
          </a:blip>
          <a:srcRect b="0" l="24506" r="19885" t="0"/>
          <a:stretch/>
        </p:blipFill>
        <p:spPr>
          <a:xfrm>
            <a:off x="5549275" y="1199950"/>
            <a:ext cx="3311273" cy="3968850"/>
          </a:xfrm>
          <a:prstGeom prst="rect">
            <a:avLst/>
          </a:prstGeom>
          <a:noFill/>
          <a:ln>
            <a:noFill/>
          </a:ln>
        </p:spPr>
      </p:pic>
      <p:sp>
        <p:nvSpPr>
          <p:cNvPr id="970" name="Google Shape;970;p180"/>
          <p:cNvSpPr/>
          <p:nvPr/>
        </p:nvSpPr>
        <p:spPr>
          <a:xfrm rot="-1799993">
            <a:off x="8258380" y="804487"/>
            <a:ext cx="171030" cy="149437"/>
          </a:xfrm>
          <a:custGeom>
            <a:rect b="b" l="l" r="r" t="t"/>
            <a:pathLst>
              <a:path extrusionOk="0" h="952" w="1092">
                <a:moveTo>
                  <a:pt x="1068" y="952"/>
                </a:moveTo>
                <a:cubicBezTo>
                  <a:pt x="1068" y="952"/>
                  <a:pt x="1068" y="952"/>
                  <a:pt x="1068" y="952"/>
                </a:cubicBezTo>
                <a:cubicBezTo>
                  <a:pt x="25" y="952"/>
                  <a:pt x="25" y="952"/>
                  <a:pt x="25" y="952"/>
                </a:cubicBezTo>
                <a:cubicBezTo>
                  <a:pt x="16" y="952"/>
                  <a:pt x="8" y="947"/>
                  <a:pt x="4" y="940"/>
                </a:cubicBezTo>
                <a:cubicBezTo>
                  <a:pt x="0" y="932"/>
                  <a:pt x="0" y="923"/>
                  <a:pt x="4" y="916"/>
                </a:cubicBezTo>
                <a:cubicBezTo>
                  <a:pt x="526" y="12"/>
                  <a:pt x="526" y="12"/>
                  <a:pt x="526" y="12"/>
                </a:cubicBezTo>
                <a:cubicBezTo>
                  <a:pt x="530" y="5"/>
                  <a:pt x="538" y="0"/>
                  <a:pt x="547" y="0"/>
                </a:cubicBezTo>
                <a:cubicBezTo>
                  <a:pt x="555" y="0"/>
                  <a:pt x="563" y="5"/>
                  <a:pt x="567" y="12"/>
                </a:cubicBezTo>
                <a:cubicBezTo>
                  <a:pt x="1088" y="914"/>
                  <a:pt x="1088" y="914"/>
                  <a:pt x="1088" y="914"/>
                </a:cubicBezTo>
                <a:cubicBezTo>
                  <a:pt x="1091" y="918"/>
                  <a:pt x="1092" y="923"/>
                  <a:pt x="1092" y="928"/>
                </a:cubicBezTo>
                <a:cubicBezTo>
                  <a:pt x="1092" y="941"/>
                  <a:pt x="1082" y="952"/>
                  <a:pt x="1068" y="952"/>
                </a:cubicBezTo>
                <a:close/>
                <a:moveTo>
                  <a:pt x="66" y="904"/>
                </a:moveTo>
                <a:cubicBezTo>
                  <a:pt x="1027" y="904"/>
                  <a:pt x="1027" y="904"/>
                  <a:pt x="1027" y="904"/>
                </a:cubicBezTo>
                <a:cubicBezTo>
                  <a:pt x="547" y="72"/>
                  <a:pt x="547" y="72"/>
                  <a:pt x="547" y="72"/>
                </a:cubicBezTo>
                <a:lnTo>
                  <a:pt x="66" y="904"/>
                </a:lnTo>
                <a:close/>
              </a:path>
            </a:pathLst>
          </a:custGeom>
          <a:solidFill>
            <a:schemeClr val="accent2"/>
          </a:solidFill>
          <a:ln cap="flat" cmpd="sng" w="19050">
            <a:solidFill>
              <a:schemeClr val="accent2"/>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71" name="Google Shape;971;p180"/>
          <p:cNvSpPr/>
          <p:nvPr/>
        </p:nvSpPr>
        <p:spPr>
          <a:xfrm rot="-1800007">
            <a:off x="486722" y="3221931"/>
            <a:ext cx="48107" cy="293138"/>
          </a:xfrm>
          <a:custGeom>
            <a:rect b="b" l="l" r="r" t="t"/>
            <a:pathLst>
              <a:path extrusionOk="0" h="841" w="138">
                <a:moveTo>
                  <a:pt x="34" y="841"/>
                </a:moveTo>
                <a:cubicBezTo>
                  <a:pt x="28" y="841"/>
                  <a:pt x="23" y="839"/>
                  <a:pt x="18" y="835"/>
                </a:cubicBezTo>
                <a:cubicBezTo>
                  <a:pt x="8" y="827"/>
                  <a:pt x="7" y="811"/>
                  <a:pt x="16" y="801"/>
                </a:cubicBezTo>
                <a:cubicBezTo>
                  <a:pt x="79" y="729"/>
                  <a:pt x="79" y="729"/>
                  <a:pt x="79" y="729"/>
                </a:cubicBezTo>
                <a:cubicBezTo>
                  <a:pt x="17" y="654"/>
                  <a:pt x="17" y="654"/>
                  <a:pt x="17" y="654"/>
                </a:cubicBezTo>
                <a:cubicBezTo>
                  <a:pt x="10" y="645"/>
                  <a:pt x="10" y="632"/>
                  <a:pt x="18" y="624"/>
                </a:cubicBezTo>
                <a:cubicBezTo>
                  <a:pt x="81" y="549"/>
                  <a:pt x="81" y="549"/>
                  <a:pt x="81" y="549"/>
                </a:cubicBezTo>
                <a:cubicBezTo>
                  <a:pt x="20" y="476"/>
                  <a:pt x="20" y="476"/>
                  <a:pt x="20" y="476"/>
                </a:cubicBezTo>
                <a:cubicBezTo>
                  <a:pt x="12" y="467"/>
                  <a:pt x="12" y="454"/>
                  <a:pt x="20" y="445"/>
                </a:cubicBezTo>
                <a:cubicBezTo>
                  <a:pt x="71" y="388"/>
                  <a:pt x="71" y="388"/>
                  <a:pt x="71" y="388"/>
                </a:cubicBezTo>
                <a:cubicBezTo>
                  <a:pt x="7" y="310"/>
                  <a:pt x="7" y="310"/>
                  <a:pt x="7" y="310"/>
                </a:cubicBezTo>
                <a:cubicBezTo>
                  <a:pt x="0" y="301"/>
                  <a:pt x="0" y="288"/>
                  <a:pt x="8" y="279"/>
                </a:cubicBezTo>
                <a:cubicBezTo>
                  <a:pt x="71" y="208"/>
                  <a:pt x="71" y="208"/>
                  <a:pt x="71" y="208"/>
                </a:cubicBezTo>
                <a:cubicBezTo>
                  <a:pt x="7" y="130"/>
                  <a:pt x="7" y="130"/>
                  <a:pt x="7" y="130"/>
                </a:cubicBezTo>
                <a:cubicBezTo>
                  <a:pt x="0" y="121"/>
                  <a:pt x="0" y="108"/>
                  <a:pt x="8" y="100"/>
                </a:cubicBezTo>
                <a:cubicBezTo>
                  <a:pt x="82" y="12"/>
                  <a:pt x="82" y="12"/>
                  <a:pt x="82" y="12"/>
                </a:cubicBezTo>
                <a:cubicBezTo>
                  <a:pt x="90" y="1"/>
                  <a:pt x="105" y="0"/>
                  <a:pt x="115" y="9"/>
                </a:cubicBezTo>
                <a:cubicBezTo>
                  <a:pt x="126" y="17"/>
                  <a:pt x="127" y="32"/>
                  <a:pt x="118" y="42"/>
                </a:cubicBezTo>
                <a:cubicBezTo>
                  <a:pt x="57" y="115"/>
                  <a:pt x="57" y="115"/>
                  <a:pt x="57" y="115"/>
                </a:cubicBezTo>
                <a:cubicBezTo>
                  <a:pt x="121" y="194"/>
                  <a:pt x="121" y="194"/>
                  <a:pt x="121" y="194"/>
                </a:cubicBezTo>
                <a:cubicBezTo>
                  <a:pt x="128" y="203"/>
                  <a:pt x="128" y="216"/>
                  <a:pt x="120" y="225"/>
                </a:cubicBezTo>
                <a:cubicBezTo>
                  <a:pt x="57" y="296"/>
                  <a:pt x="57" y="296"/>
                  <a:pt x="57" y="296"/>
                </a:cubicBezTo>
                <a:cubicBezTo>
                  <a:pt x="121" y="374"/>
                  <a:pt x="121" y="374"/>
                  <a:pt x="121" y="374"/>
                </a:cubicBezTo>
                <a:cubicBezTo>
                  <a:pt x="128" y="383"/>
                  <a:pt x="128" y="396"/>
                  <a:pt x="120" y="405"/>
                </a:cubicBezTo>
                <a:cubicBezTo>
                  <a:pt x="70" y="461"/>
                  <a:pt x="70" y="461"/>
                  <a:pt x="70" y="461"/>
                </a:cubicBezTo>
                <a:cubicBezTo>
                  <a:pt x="130" y="534"/>
                  <a:pt x="130" y="534"/>
                  <a:pt x="130" y="534"/>
                </a:cubicBezTo>
                <a:cubicBezTo>
                  <a:pt x="138" y="542"/>
                  <a:pt x="138" y="556"/>
                  <a:pt x="130" y="564"/>
                </a:cubicBezTo>
                <a:cubicBezTo>
                  <a:pt x="67" y="639"/>
                  <a:pt x="67" y="639"/>
                  <a:pt x="67" y="639"/>
                </a:cubicBezTo>
                <a:cubicBezTo>
                  <a:pt x="129" y="714"/>
                  <a:pt x="129" y="714"/>
                  <a:pt x="129" y="714"/>
                </a:cubicBezTo>
                <a:cubicBezTo>
                  <a:pt x="136" y="723"/>
                  <a:pt x="136" y="736"/>
                  <a:pt x="128" y="745"/>
                </a:cubicBezTo>
                <a:cubicBezTo>
                  <a:pt x="52" y="833"/>
                  <a:pt x="52" y="833"/>
                  <a:pt x="52" y="833"/>
                </a:cubicBezTo>
                <a:cubicBezTo>
                  <a:pt x="47" y="838"/>
                  <a:pt x="41" y="841"/>
                  <a:pt x="34" y="841"/>
                </a:cubicBezTo>
                <a:close/>
              </a:path>
            </a:pathLst>
          </a:custGeom>
          <a:solidFill>
            <a:schemeClr val="accent5"/>
          </a:solidFill>
          <a:ln cap="flat" cmpd="sng" w="19050">
            <a:solidFill>
              <a:schemeClr val="accent5"/>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72" name="Google Shape;972;p180"/>
          <p:cNvSpPr/>
          <p:nvPr/>
        </p:nvSpPr>
        <p:spPr>
          <a:xfrm>
            <a:off x="886402" y="2469550"/>
            <a:ext cx="4025700" cy="790800"/>
          </a:xfrm>
          <a:prstGeom prst="roundRect">
            <a:avLst>
              <a:gd fmla="val 5737" name="adj"/>
            </a:avLst>
          </a:prstGeom>
          <a:solidFill>
            <a:schemeClr val="lt1"/>
          </a:solidFill>
          <a:ln>
            <a:noFill/>
          </a:ln>
          <a:effectLst>
            <a:outerShdw blurRad="469900" rotWithShape="0" algn="tl" dir="2700000" dist="38100">
              <a:srgbClr val="000000">
                <a:alpha val="6669"/>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973" name="Google Shape;973;p180"/>
          <p:cNvSpPr/>
          <p:nvPr/>
        </p:nvSpPr>
        <p:spPr>
          <a:xfrm>
            <a:off x="886402" y="3487925"/>
            <a:ext cx="4025700" cy="790800"/>
          </a:xfrm>
          <a:prstGeom prst="roundRect">
            <a:avLst>
              <a:gd fmla="val 5737" name="adj"/>
            </a:avLst>
          </a:prstGeom>
          <a:solidFill>
            <a:schemeClr val="lt1"/>
          </a:solidFill>
          <a:ln>
            <a:noFill/>
          </a:ln>
          <a:effectLst>
            <a:outerShdw blurRad="469900" rotWithShape="0" algn="tl" dir="2700000" dist="38100">
              <a:srgbClr val="000000">
                <a:alpha val="6669"/>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974" name="Google Shape;974;p180"/>
          <p:cNvSpPr/>
          <p:nvPr/>
        </p:nvSpPr>
        <p:spPr>
          <a:xfrm>
            <a:off x="886402" y="1565900"/>
            <a:ext cx="4025700" cy="790800"/>
          </a:xfrm>
          <a:prstGeom prst="roundRect">
            <a:avLst>
              <a:gd fmla="val 5737" name="adj"/>
            </a:avLst>
          </a:prstGeom>
          <a:solidFill>
            <a:schemeClr val="lt1"/>
          </a:solidFill>
          <a:ln>
            <a:noFill/>
          </a:ln>
          <a:effectLst>
            <a:outerShdw blurRad="469900" rotWithShape="0" algn="tl" dir="2700000" dist="38100">
              <a:srgbClr val="000000">
                <a:alpha val="6669"/>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975" name="Google Shape;975;p180"/>
          <p:cNvSpPr txBox="1"/>
          <p:nvPr/>
        </p:nvSpPr>
        <p:spPr>
          <a:xfrm>
            <a:off x="1547300" y="1988175"/>
            <a:ext cx="29760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SzPts val="1100"/>
              <a:buNone/>
            </a:pPr>
            <a:r>
              <a:rPr lang="en" sz="1200">
                <a:solidFill>
                  <a:schemeClr val="dk1"/>
                </a:solidFill>
                <a:latin typeface="Open Sans Light"/>
                <a:ea typeface="Open Sans Light"/>
                <a:cs typeface="Open Sans Light"/>
                <a:sym typeface="Open Sans Light"/>
              </a:rPr>
              <a:t>marathonkids.org/start-guide/</a:t>
            </a:r>
            <a:endParaRPr sz="1200">
              <a:solidFill>
                <a:schemeClr val="dk1"/>
              </a:solidFill>
              <a:latin typeface="Open Sans Light"/>
              <a:ea typeface="Open Sans Light"/>
              <a:cs typeface="Open Sans Light"/>
              <a:sym typeface="Open Sans Light"/>
            </a:endParaRPr>
          </a:p>
        </p:txBody>
      </p:sp>
      <p:sp>
        <p:nvSpPr>
          <p:cNvPr id="976" name="Google Shape;976;p180"/>
          <p:cNvSpPr txBox="1"/>
          <p:nvPr/>
        </p:nvSpPr>
        <p:spPr>
          <a:xfrm>
            <a:off x="1049099" y="1672575"/>
            <a:ext cx="3863100" cy="315600"/>
          </a:xfrm>
          <a:prstGeom prst="rect">
            <a:avLst/>
          </a:prstGeom>
          <a:noFill/>
          <a:ln>
            <a:noFill/>
          </a:ln>
        </p:spPr>
        <p:txBody>
          <a:bodyPr anchorCtr="0" anchor="t" bIns="34275" lIns="68575" spcFirstLastPara="1" rIns="68575" wrap="square" tIns="34275">
            <a:spAutoFit/>
          </a:bodyPr>
          <a:lstStyle/>
          <a:p>
            <a:pPr indent="0" lvl="0" marL="0" marR="0" rtl="0" algn="l">
              <a:lnSpc>
                <a:spcPct val="120000"/>
              </a:lnSpc>
              <a:spcBef>
                <a:spcPts val="0"/>
              </a:spcBef>
              <a:spcAft>
                <a:spcPts val="0"/>
              </a:spcAft>
              <a:buNone/>
            </a:pPr>
            <a:r>
              <a:rPr lang="en" sz="1600">
                <a:solidFill>
                  <a:schemeClr val="accent1"/>
                </a:solidFill>
                <a:latin typeface="Fredoka One"/>
                <a:ea typeface="Fredoka One"/>
                <a:cs typeface="Fredoka One"/>
                <a:sym typeface="Fredoka One"/>
              </a:rPr>
              <a:t>  1. 	Make a Plan </a:t>
            </a:r>
            <a:endParaRPr sz="1600"/>
          </a:p>
        </p:txBody>
      </p:sp>
      <p:sp>
        <p:nvSpPr>
          <p:cNvPr id="977" name="Google Shape;977;p180"/>
          <p:cNvSpPr txBox="1"/>
          <p:nvPr/>
        </p:nvSpPr>
        <p:spPr>
          <a:xfrm>
            <a:off x="1547300" y="2901950"/>
            <a:ext cx="20202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200">
                <a:solidFill>
                  <a:schemeClr val="dk1"/>
                </a:solidFill>
                <a:latin typeface="Open Sans Light"/>
                <a:ea typeface="Open Sans Light"/>
                <a:cs typeface="Open Sans Light"/>
                <a:sym typeface="Open Sans Light"/>
              </a:rPr>
              <a:t>www</a:t>
            </a:r>
            <a:r>
              <a:rPr lang="en" sz="1200">
                <a:solidFill>
                  <a:schemeClr val="dk1"/>
                </a:solidFill>
                <a:latin typeface="Open Sans Light"/>
                <a:ea typeface="Open Sans Light"/>
                <a:cs typeface="Open Sans Light"/>
                <a:sym typeface="Open Sans Light"/>
              </a:rPr>
              <a:t>.marathonkids.org</a:t>
            </a:r>
            <a:endParaRPr sz="1200">
              <a:solidFill>
                <a:schemeClr val="dk1"/>
              </a:solidFill>
            </a:endParaRPr>
          </a:p>
        </p:txBody>
      </p:sp>
      <p:sp>
        <p:nvSpPr>
          <p:cNvPr id="978" name="Google Shape;978;p180"/>
          <p:cNvSpPr txBox="1"/>
          <p:nvPr/>
        </p:nvSpPr>
        <p:spPr>
          <a:xfrm>
            <a:off x="1049099" y="2594225"/>
            <a:ext cx="2877000" cy="315600"/>
          </a:xfrm>
          <a:prstGeom prst="rect">
            <a:avLst/>
          </a:prstGeom>
          <a:noFill/>
          <a:ln>
            <a:noFill/>
          </a:ln>
        </p:spPr>
        <p:txBody>
          <a:bodyPr anchorCtr="0" anchor="t" bIns="34275" lIns="68575" spcFirstLastPara="1" rIns="68575" wrap="square" tIns="34275">
            <a:spAutoFit/>
          </a:bodyPr>
          <a:lstStyle/>
          <a:p>
            <a:pPr indent="0" lvl="0" marL="0" marR="0" rtl="0" algn="l">
              <a:lnSpc>
                <a:spcPct val="120000"/>
              </a:lnSpc>
              <a:spcBef>
                <a:spcPts val="0"/>
              </a:spcBef>
              <a:spcAft>
                <a:spcPts val="0"/>
              </a:spcAft>
              <a:buNone/>
            </a:pPr>
            <a:r>
              <a:rPr lang="en" sz="1600">
                <a:solidFill>
                  <a:schemeClr val="accent2"/>
                </a:solidFill>
                <a:latin typeface="Fredoka One"/>
                <a:ea typeface="Fredoka One"/>
                <a:cs typeface="Fredoka One"/>
                <a:sym typeface="Fredoka One"/>
              </a:rPr>
              <a:t>  2.	Create your account</a:t>
            </a:r>
            <a:endParaRPr sz="1600">
              <a:solidFill>
                <a:schemeClr val="accent2"/>
              </a:solidFill>
              <a:latin typeface="Fredoka One"/>
              <a:ea typeface="Fredoka One"/>
              <a:cs typeface="Fredoka One"/>
              <a:sym typeface="Fredoka One"/>
            </a:endParaRPr>
          </a:p>
        </p:txBody>
      </p:sp>
      <p:sp>
        <p:nvSpPr>
          <p:cNvPr id="979" name="Google Shape;979;p180"/>
          <p:cNvSpPr/>
          <p:nvPr/>
        </p:nvSpPr>
        <p:spPr>
          <a:xfrm>
            <a:off x="5187130" y="1743068"/>
            <a:ext cx="87212" cy="87413"/>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accent3"/>
          </a:solidFill>
          <a:ln>
            <a:noFill/>
          </a:ln>
          <a:effectLst>
            <a:outerShdw blurRad="406400" rotWithShape="0" algn="t" dir="5400000" dist="38100">
              <a:schemeClr val="accent3">
                <a:alpha val="69800"/>
              </a:schemeClr>
            </a:outerShdw>
          </a:effectLst>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80" name="Google Shape;980;p180"/>
          <p:cNvSpPr txBox="1"/>
          <p:nvPr/>
        </p:nvSpPr>
        <p:spPr>
          <a:xfrm>
            <a:off x="1547301" y="3917375"/>
            <a:ext cx="25416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30000"/>
              </a:lnSpc>
              <a:spcBef>
                <a:spcPts val="0"/>
              </a:spcBef>
              <a:spcAft>
                <a:spcPts val="0"/>
              </a:spcAft>
              <a:buNone/>
            </a:pPr>
            <a:r>
              <a:rPr lang="en" sz="1200">
                <a:solidFill>
                  <a:schemeClr val="dk1"/>
                </a:solidFill>
                <a:latin typeface="Open Sans Light"/>
                <a:ea typeface="Open Sans Light"/>
                <a:cs typeface="Open Sans Light"/>
                <a:sym typeface="Open Sans Light"/>
              </a:rPr>
              <a:t>support@marathonkids.org</a:t>
            </a:r>
            <a:endParaRPr sz="1200">
              <a:solidFill>
                <a:schemeClr val="dk1"/>
              </a:solidFill>
            </a:endParaRPr>
          </a:p>
        </p:txBody>
      </p:sp>
      <p:sp>
        <p:nvSpPr>
          <p:cNvPr id="981" name="Google Shape;981;p180"/>
          <p:cNvSpPr txBox="1"/>
          <p:nvPr/>
        </p:nvSpPr>
        <p:spPr>
          <a:xfrm>
            <a:off x="1049099" y="3645100"/>
            <a:ext cx="33342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20000"/>
              </a:lnSpc>
              <a:spcBef>
                <a:spcPts val="0"/>
              </a:spcBef>
              <a:spcAft>
                <a:spcPts val="0"/>
              </a:spcAft>
              <a:buNone/>
            </a:pPr>
            <a:r>
              <a:rPr lang="en">
                <a:solidFill>
                  <a:schemeClr val="accent3"/>
                </a:solidFill>
                <a:latin typeface="Fredoka One"/>
                <a:ea typeface="Fredoka One"/>
                <a:cs typeface="Fredoka One"/>
                <a:sym typeface="Fredoka One"/>
              </a:rPr>
              <a:t>  3.	Email questions</a:t>
            </a:r>
            <a:endParaRPr>
              <a:solidFill>
                <a:schemeClr val="accent3"/>
              </a:solidFill>
              <a:latin typeface="Fredoka One"/>
              <a:ea typeface="Fredoka One"/>
              <a:cs typeface="Fredoka One"/>
              <a:sym typeface="Fredoka One"/>
            </a:endParaRPr>
          </a:p>
        </p:txBody>
      </p:sp>
      <p:sp>
        <p:nvSpPr>
          <p:cNvPr id="982" name="Google Shape;982;p180"/>
          <p:cNvSpPr/>
          <p:nvPr/>
        </p:nvSpPr>
        <p:spPr>
          <a:xfrm>
            <a:off x="685824" y="598225"/>
            <a:ext cx="3070200" cy="4155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accent1"/>
                </a:solidFill>
                <a:latin typeface="Fredoka One"/>
                <a:ea typeface="Fredoka One"/>
                <a:cs typeface="Fredoka One"/>
                <a:sym typeface="Fredoka One"/>
              </a:rPr>
              <a:t>Next Steps</a:t>
            </a:r>
            <a:endParaRPr sz="2400">
              <a:solidFill>
                <a:schemeClr val="accent1"/>
              </a:solidFill>
              <a:latin typeface="Fredoka One"/>
              <a:ea typeface="Fredoka One"/>
              <a:cs typeface="Fredoka One"/>
              <a:sym typeface="Fredoka One"/>
            </a:endParaRPr>
          </a:p>
        </p:txBody>
      </p:sp>
      <p:sp>
        <p:nvSpPr>
          <p:cNvPr id="983" name="Google Shape;983;p180"/>
          <p:cNvSpPr/>
          <p:nvPr/>
        </p:nvSpPr>
        <p:spPr>
          <a:xfrm>
            <a:off x="1658333" y="4605820"/>
            <a:ext cx="195887" cy="196300"/>
          </a:xfrm>
          <a:custGeom>
            <a:rect b="b" l="l" r="r" t="t"/>
            <a:pathLst>
              <a:path extrusionOk="0" h="940" w="940">
                <a:moveTo>
                  <a:pt x="470" y="940"/>
                </a:moveTo>
                <a:cubicBezTo>
                  <a:pt x="211" y="940"/>
                  <a:pt x="0" y="729"/>
                  <a:pt x="0" y="470"/>
                </a:cubicBezTo>
                <a:cubicBezTo>
                  <a:pt x="0" y="211"/>
                  <a:pt x="211" y="0"/>
                  <a:pt x="470" y="0"/>
                </a:cubicBezTo>
                <a:cubicBezTo>
                  <a:pt x="729" y="0"/>
                  <a:pt x="940" y="211"/>
                  <a:pt x="940" y="470"/>
                </a:cubicBezTo>
                <a:cubicBezTo>
                  <a:pt x="940" y="729"/>
                  <a:pt x="729" y="940"/>
                  <a:pt x="470" y="940"/>
                </a:cubicBezTo>
                <a:close/>
                <a:moveTo>
                  <a:pt x="470" y="48"/>
                </a:moveTo>
                <a:cubicBezTo>
                  <a:pt x="237" y="48"/>
                  <a:pt x="48" y="237"/>
                  <a:pt x="48" y="470"/>
                </a:cubicBezTo>
                <a:cubicBezTo>
                  <a:pt x="48" y="703"/>
                  <a:pt x="237" y="892"/>
                  <a:pt x="470" y="892"/>
                </a:cubicBezTo>
                <a:cubicBezTo>
                  <a:pt x="703" y="892"/>
                  <a:pt x="892" y="703"/>
                  <a:pt x="892" y="470"/>
                </a:cubicBezTo>
                <a:cubicBezTo>
                  <a:pt x="892" y="237"/>
                  <a:pt x="703" y="48"/>
                  <a:pt x="470" y="48"/>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84" name="Google Shape;984;p180"/>
          <p:cNvSpPr/>
          <p:nvPr/>
        </p:nvSpPr>
        <p:spPr>
          <a:xfrm rot="-2012489">
            <a:off x="5335782" y="4489215"/>
            <a:ext cx="372868" cy="325793"/>
          </a:xfrm>
          <a:custGeom>
            <a:rect b="b" l="l" r="r" t="t"/>
            <a:pathLst>
              <a:path extrusionOk="0" h="952" w="1092">
                <a:moveTo>
                  <a:pt x="1068" y="952"/>
                </a:moveTo>
                <a:cubicBezTo>
                  <a:pt x="1068" y="952"/>
                  <a:pt x="1068" y="952"/>
                  <a:pt x="1068" y="952"/>
                </a:cubicBezTo>
                <a:cubicBezTo>
                  <a:pt x="25" y="952"/>
                  <a:pt x="25" y="952"/>
                  <a:pt x="25" y="952"/>
                </a:cubicBezTo>
                <a:cubicBezTo>
                  <a:pt x="16" y="952"/>
                  <a:pt x="8" y="947"/>
                  <a:pt x="4" y="940"/>
                </a:cubicBezTo>
                <a:cubicBezTo>
                  <a:pt x="0" y="932"/>
                  <a:pt x="0" y="923"/>
                  <a:pt x="4" y="916"/>
                </a:cubicBezTo>
                <a:cubicBezTo>
                  <a:pt x="526" y="12"/>
                  <a:pt x="526" y="12"/>
                  <a:pt x="526" y="12"/>
                </a:cubicBezTo>
                <a:cubicBezTo>
                  <a:pt x="530" y="5"/>
                  <a:pt x="538" y="0"/>
                  <a:pt x="547" y="0"/>
                </a:cubicBezTo>
                <a:cubicBezTo>
                  <a:pt x="555" y="0"/>
                  <a:pt x="563" y="5"/>
                  <a:pt x="567" y="12"/>
                </a:cubicBezTo>
                <a:cubicBezTo>
                  <a:pt x="1088" y="914"/>
                  <a:pt x="1088" y="914"/>
                  <a:pt x="1088" y="914"/>
                </a:cubicBezTo>
                <a:cubicBezTo>
                  <a:pt x="1091" y="918"/>
                  <a:pt x="1092" y="923"/>
                  <a:pt x="1092" y="928"/>
                </a:cubicBezTo>
                <a:cubicBezTo>
                  <a:pt x="1092" y="941"/>
                  <a:pt x="1082" y="952"/>
                  <a:pt x="1068" y="952"/>
                </a:cubicBezTo>
                <a:close/>
                <a:moveTo>
                  <a:pt x="66" y="904"/>
                </a:moveTo>
                <a:cubicBezTo>
                  <a:pt x="1027" y="904"/>
                  <a:pt x="1027" y="904"/>
                  <a:pt x="1027" y="904"/>
                </a:cubicBezTo>
                <a:cubicBezTo>
                  <a:pt x="547" y="72"/>
                  <a:pt x="547" y="72"/>
                  <a:pt x="547" y="72"/>
                </a:cubicBezTo>
                <a:lnTo>
                  <a:pt x="66" y="904"/>
                </a:lnTo>
                <a:close/>
              </a:path>
            </a:pathLst>
          </a:custGeom>
          <a:solidFill>
            <a:schemeClr val="accent1"/>
          </a:solidFill>
          <a:ln cap="flat" cmpd="sng" w="19050">
            <a:solidFill>
              <a:schemeClr val="accent4"/>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mc:AlternateContent>
    <mc:Choice Requires="p14">
      <p:transition spd="slow" p14:dur="1300">
        <p:fade thruBlk="1"/>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88" name="Shape 988"/>
        <p:cNvGrpSpPr/>
        <p:nvPr/>
      </p:nvGrpSpPr>
      <p:grpSpPr>
        <a:xfrm>
          <a:off x="0" y="0"/>
          <a:ext cx="0" cy="0"/>
          <a:chOff x="0" y="0"/>
          <a:chExt cx="0" cy="0"/>
        </a:xfrm>
      </p:grpSpPr>
      <p:sp>
        <p:nvSpPr>
          <p:cNvPr id="989" name="Google Shape;989;p181"/>
          <p:cNvSpPr/>
          <p:nvPr/>
        </p:nvSpPr>
        <p:spPr>
          <a:xfrm>
            <a:off x="5150" y="-4900"/>
            <a:ext cx="9144000" cy="5143500"/>
          </a:xfrm>
          <a:prstGeom prst="rect">
            <a:avLst/>
          </a:prstGeom>
          <a:solidFill>
            <a:srgbClr val="567DBE">
              <a:alpha val="32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181"/>
          <p:cNvSpPr/>
          <p:nvPr/>
        </p:nvSpPr>
        <p:spPr>
          <a:xfrm>
            <a:off x="330750" y="3468775"/>
            <a:ext cx="4264200" cy="621300"/>
          </a:xfrm>
          <a:prstGeom prst="roundRect">
            <a:avLst>
              <a:gd fmla="val 50000" name="adj"/>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800">
              <a:solidFill>
                <a:schemeClr val="lt1"/>
              </a:solidFill>
              <a:latin typeface="Fredoka One"/>
              <a:ea typeface="Fredoka One"/>
              <a:cs typeface="Fredoka One"/>
              <a:sym typeface="Fredoka One"/>
            </a:endParaRPr>
          </a:p>
        </p:txBody>
      </p:sp>
      <p:sp>
        <p:nvSpPr>
          <p:cNvPr id="991" name="Google Shape;991;p181"/>
          <p:cNvSpPr txBox="1"/>
          <p:nvPr>
            <p:ph idx="4294967295" type="title"/>
          </p:nvPr>
        </p:nvSpPr>
        <p:spPr>
          <a:xfrm>
            <a:off x="397025" y="2326325"/>
            <a:ext cx="8395200" cy="7413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 sz="2400">
                <a:solidFill>
                  <a:srgbClr val="FFFFFF"/>
                </a:solidFill>
                <a:latin typeface="Fredoka One"/>
                <a:ea typeface="Fredoka One"/>
                <a:cs typeface="Fredoka One"/>
                <a:sym typeface="Fredoka One"/>
              </a:rPr>
              <a:t>Make us your school’s running partner</a:t>
            </a:r>
            <a:endParaRPr sz="2400">
              <a:solidFill>
                <a:srgbClr val="FFFFFF"/>
              </a:solidFill>
              <a:latin typeface="Fredoka One"/>
              <a:ea typeface="Fredoka One"/>
              <a:cs typeface="Fredoka One"/>
              <a:sym typeface="Fredoka One"/>
            </a:endParaRPr>
          </a:p>
        </p:txBody>
      </p:sp>
      <p:sp>
        <p:nvSpPr>
          <p:cNvPr id="992" name="Google Shape;992;p181"/>
          <p:cNvSpPr txBox="1"/>
          <p:nvPr>
            <p:ph idx="4294967295" type="body"/>
          </p:nvPr>
        </p:nvSpPr>
        <p:spPr>
          <a:xfrm>
            <a:off x="5429995" y="2943383"/>
            <a:ext cx="1672500" cy="5385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spcBef>
                <a:spcPts val="1200"/>
              </a:spcBef>
              <a:spcAft>
                <a:spcPts val="0"/>
              </a:spcAft>
              <a:buSzPct val="100000"/>
              <a:buNone/>
            </a:pPr>
            <a:r>
              <a:t/>
            </a:r>
            <a:endParaRPr b="1" sz="1700">
              <a:solidFill>
                <a:schemeClr val="accent1"/>
              </a:solidFill>
            </a:endParaRPr>
          </a:p>
          <a:p>
            <a:pPr indent="0" lvl="0" marL="0" rtl="0" algn="l">
              <a:spcBef>
                <a:spcPts val="1200"/>
              </a:spcBef>
              <a:spcAft>
                <a:spcPts val="0"/>
              </a:spcAft>
              <a:buSzPct val="100000"/>
              <a:buNone/>
            </a:pPr>
            <a:r>
              <a:t/>
            </a:r>
            <a:endParaRPr b="1" sz="1700">
              <a:solidFill>
                <a:schemeClr val="accent1"/>
              </a:solidFill>
            </a:endParaRPr>
          </a:p>
          <a:p>
            <a:pPr indent="0" lvl="0" marL="0" rtl="0" algn="l">
              <a:spcBef>
                <a:spcPts val="1200"/>
              </a:spcBef>
              <a:spcAft>
                <a:spcPts val="0"/>
              </a:spcAft>
              <a:buSzPct val="100000"/>
              <a:buNone/>
            </a:pPr>
            <a:r>
              <a:t/>
            </a:r>
            <a:endParaRPr sz="1700"/>
          </a:p>
        </p:txBody>
      </p:sp>
      <p:pic>
        <p:nvPicPr>
          <p:cNvPr descr="A close up of a logo &#10; &#10;Description automatically generated" id="993" name="Google Shape;993;p181"/>
          <p:cNvPicPr preferRelativeResize="0"/>
          <p:nvPr/>
        </p:nvPicPr>
        <p:blipFill rotWithShape="1">
          <a:blip r:embed="rId4">
            <a:alphaModFix/>
          </a:blip>
          <a:srcRect b="0" l="0" r="0" t="0"/>
          <a:stretch/>
        </p:blipFill>
        <p:spPr>
          <a:xfrm>
            <a:off x="5540294" y="3583573"/>
            <a:ext cx="374502" cy="374503"/>
          </a:xfrm>
          <a:prstGeom prst="rect">
            <a:avLst/>
          </a:prstGeom>
          <a:noFill/>
          <a:ln>
            <a:noFill/>
          </a:ln>
        </p:spPr>
      </p:pic>
      <p:pic>
        <p:nvPicPr>
          <p:cNvPr descr="A picture containing ax &#10; &#10;Description automatically generated" id="994" name="Google Shape;994;p181"/>
          <p:cNvPicPr preferRelativeResize="0"/>
          <p:nvPr/>
        </p:nvPicPr>
        <p:blipFill rotWithShape="1">
          <a:blip r:embed="rId5">
            <a:alphaModFix/>
          </a:blip>
          <a:srcRect b="0" l="0" r="0" t="0"/>
          <a:stretch/>
        </p:blipFill>
        <p:spPr>
          <a:xfrm>
            <a:off x="6699802" y="3617621"/>
            <a:ext cx="408546" cy="340457"/>
          </a:xfrm>
          <a:prstGeom prst="rect">
            <a:avLst/>
          </a:prstGeom>
          <a:noFill/>
          <a:ln>
            <a:noFill/>
          </a:ln>
        </p:spPr>
      </p:pic>
      <p:pic>
        <p:nvPicPr>
          <p:cNvPr id="995" name="Google Shape;995;p181"/>
          <p:cNvPicPr preferRelativeResize="0"/>
          <p:nvPr/>
        </p:nvPicPr>
        <p:blipFill rotWithShape="1">
          <a:blip r:embed="rId6">
            <a:alphaModFix/>
          </a:blip>
          <a:srcRect b="0" l="0" r="0" t="0"/>
          <a:stretch/>
        </p:blipFill>
        <p:spPr>
          <a:xfrm>
            <a:off x="7285101" y="3643154"/>
            <a:ext cx="408546" cy="289388"/>
          </a:xfrm>
          <a:prstGeom prst="rect">
            <a:avLst/>
          </a:prstGeom>
          <a:noFill/>
          <a:ln>
            <a:noFill/>
          </a:ln>
        </p:spPr>
      </p:pic>
      <p:pic>
        <p:nvPicPr>
          <p:cNvPr descr="A close up of a logo &#10; &#10;Description automatically generated" id="996" name="Google Shape;996;p181"/>
          <p:cNvPicPr preferRelativeResize="0"/>
          <p:nvPr/>
        </p:nvPicPr>
        <p:blipFill rotWithShape="1">
          <a:blip r:embed="rId7">
            <a:alphaModFix/>
          </a:blip>
          <a:srcRect b="0" l="0" r="0" t="0"/>
          <a:stretch/>
        </p:blipFill>
        <p:spPr>
          <a:xfrm>
            <a:off x="7870400" y="3583574"/>
            <a:ext cx="374500" cy="340457"/>
          </a:xfrm>
          <a:prstGeom prst="rect">
            <a:avLst/>
          </a:prstGeom>
          <a:noFill/>
          <a:ln>
            <a:noFill/>
          </a:ln>
        </p:spPr>
      </p:pic>
      <p:pic>
        <p:nvPicPr>
          <p:cNvPr descr="A close up of a logo &#10; &#10;Description automatically generated" id="997" name="Google Shape;997;p181"/>
          <p:cNvPicPr preferRelativeResize="0"/>
          <p:nvPr/>
        </p:nvPicPr>
        <p:blipFill rotWithShape="1">
          <a:blip r:embed="rId8">
            <a:alphaModFix/>
          </a:blip>
          <a:srcRect b="0" l="0" r="0" t="0"/>
          <a:stretch/>
        </p:blipFill>
        <p:spPr>
          <a:xfrm>
            <a:off x="6017223" y="3494924"/>
            <a:ext cx="551693" cy="551696"/>
          </a:xfrm>
          <a:prstGeom prst="rect">
            <a:avLst/>
          </a:prstGeom>
          <a:noFill/>
          <a:ln>
            <a:noFill/>
          </a:ln>
        </p:spPr>
      </p:pic>
      <p:sp>
        <p:nvSpPr>
          <p:cNvPr id="998" name="Google Shape;998;p181"/>
          <p:cNvSpPr txBox="1"/>
          <p:nvPr/>
        </p:nvSpPr>
        <p:spPr>
          <a:xfrm>
            <a:off x="5430000" y="4114900"/>
            <a:ext cx="2814900" cy="988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accent1"/>
              </a:buClr>
              <a:buSzPts val="1700"/>
              <a:buFont typeface="Arial"/>
              <a:buNone/>
            </a:pPr>
            <a:r>
              <a:rPr b="1" lang="en">
                <a:solidFill>
                  <a:srgbClr val="FFFFFF"/>
                </a:solidFill>
                <a:latin typeface="Open Sans"/>
                <a:ea typeface="Open Sans"/>
                <a:cs typeface="Open Sans"/>
                <a:sym typeface="Open Sans"/>
              </a:rPr>
              <a:t>m</a:t>
            </a:r>
            <a:r>
              <a:rPr b="1" i="0" lang="en">
                <a:solidFill>
                  <a:srgbClr val="FFFFFF"/>
                </a:solidFill>
                <a:latin typeface="Open Sans"/>
                <a:ea typeface="Open Sans"/>
                <a:cs typeface="Open Sans"/>
                <a:sym typeface="Open Sans"/>
              </a:rPr>
              <a:t>arathonkids.org</a:t>
            </a:r>
            <a:endParaRPr b="1">
              <a:solidFill>
                <a:srgbClr val="FFFFFF"/>
              </a:solidFill>
              <a:latin typeface="Open Sans"/>
              <a:ea typeface="Open Sans"/>
              <a:cs typeface="Open Sans"/>
              <a:sym typeface="Open Sans"/>
            </a:endParaRPr>
          </a:p>
          <a:p>
            <a:pPr indent="0" lvl="0" marL="0" marR="0" rtl="0" algn="ctr">
              <a:spcBef>
                <a:spcPts val="1200"/>
              </a:spcBef>
              <a:spcAft>
                <a:spcPts val="0"/>
              </a:spcAft>
              <a:buClr>
                <a:schemeClr val="accent1"/>
              </a:buClr>
              <a:buSzPts val="1700"/>
              <a:buFont typeface="Arial"/>
              <a:buNone/>
            </a:pPr>
            <a:r>
              <a:t/>
            </a:r>
            <a:endParaRPr b="1" i="0" sz="1700">
              <a:solidFill>
                <a:srgbClr val="999999"/>
              </a:solidFill>
              <a:latin typeface="Arial"/>
              <a:ea typeface="Arial"/>
              <a:cs typeface="Arial"/>
              <a:sym typeface="Arial"/>
            </a:endParaRPr>
          </a:p>
          <a:p>
            <a:pPr indent="0" lvl="0" marL="0" marR="0" rtl="0" algn="ctr">
              <a:spcBef>
                <a:spcPts val="1200"/>
              </a:spcBef>
              <a:spcAft>
                <a:spcPts val="0"/>
              </a:spcAft>
              <a:buClr>
                <a:schemeClr val="accent1"/>
              </a:buClr>
              <a:buSzPts val="1700"/>
              <a:buFont typeface="Arial"/>
              <a:buNone/>
            </a:pPr>
            <a:r>
              <a:t/>
            </a:r>
            <a:endParaRPr b="1" i="0" sz="1700">
              <a:solidFill>
                <a:schemeClr val="accent1"/>
              </a:solidFill>
              <a:latin typeface="Arial"/>
              <a:ea typeface="Arial"/>
              <a:cs typeface="Arial"/>
              <a:sym typeface="Arial"/>
            </a:endParaRPr>
          </a:p>
          <a:p>
            <a:pPr indent="0" lvl="0" marL="0" marR="0" rtl="0" algn="ctr">
              <a:spcBef>
                <a:spcPts val="1200"/>
              </a:spcBef>
              <a:spcAft>
                <a:spcPts val="0"/>
              </a:spcAft>
              <a:buClr>
                <a:schemeClr val="accent1"/>
              </a:buClr>
              <a:buSzPts val="1700"/>
              <a:buFont typeface="Arial"/>
              <a:buNone/>
            </a:pPr>
            <a:r>
              <a:t/>
            </a:r>
            <a:endParaRPr b="0" i="0" sz="1700">
              <a:solidFill>
                <a:schemeClr val="dk1"/>
              </a:solidFill>
              <a:latin typeface="Arial"/>
              <a:ea typeface="Arial"/>
              <a:cs typeface="Arial"/>
              <a:sym typeface="Arial"/>
            </a:endParaRPr>
          </a:p>
        </p:txBody>
      </p:sp>
      <p:sp>
        <p:nvSpPr>
          <p:cNvPr id="999" name="Google Shape;999;p181"/>
          <p:cNvSpPr txBox="1"/>
          <p:nvPr/>
        </p:nvSpPr>
        <p:spPr>
          <a:xfrm>
            <a:off x="330750" y="3600525"/>
            <a:ext cx="4264200" cy="3405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accent1"/>
              </a:buClr>
              <a:buSzPts val="1700"/>
              <a:buFont typeface="Arial"/>
              <a:buNone/>
            </a:pPr>
            <a:r>
              <a:rPr lang="en" sz="1800">
                <a:solidFill>
                  <a:schemeClr val="lt1"/>
                </a:solidFill>
                <a:latin typeface="Open Sans"/>
                <a:ea typeface="Open Sans"/>
                <a:cs typeface="Open Sans"/>
                <a:sym typeface="Open Sans"/>
              </a:rPr>
              <a:t>support@marathonkids.org</a:t>
            </a:r>
            <a:endParaRPr sz="1800">
              <a:solidFill>
                <a:srgbClr val="999999"/>
              </a:solidFill>
              <a:highlight>
                <a:srgbClr val="FFFF00"/>
              </a:highlight>
              <a:latin typeface="Open Sans"/>
              <a:ea typeface="Open Sans"/>
              <a:cs typeface="Open Sans"/>
              <a:sym typeface="Open Sans"/>
            </a:endParaRPr>
          </a:p>
          <a:p>
            <a:pPr indent="0" lvl="0" marL="0" marR="0" rtl="0" algn="l">
              <a:spcBef>
                <a:spcPts val="0"/>
              </a:spcBef>
              <a:spcAft>
                <a:spcPts val="0"/>
              </a:spcAft>
              <a:buClr>
                <a:schemeClr val="dk1"/>
              </a:buClr>
              <a:buSzPts val="1400"/>
              <a:buFont typeface="Arial"/>
              <a:buNone/>
            </a:pPr>
            <a:r>
              <a:t/>
            </a:r>
            <a:endParaRPr>
              <a:solidFill>
                <a:srgbClr val="999999"/>
              </a:solidFill>
            </a:endParaRPr>
          </a:p>
        </p:txBody>
      </p:sp>
      <p:pic>
        <p:nvPicPr>
          <p:cNvPr id="1000" name="Google Shape;1000;p181"/>
          <p:cNvPicPr preferRelativeResize="0"/>
          <p:nvPr/>
        </p:nvPicPr>
        <p:blipFill>
          <a:blip r:embed="rId9">
            <a:alphaModFix/>
          </a:blip>
          <a:stretch>
            <a:fillRect/>
          </a:stretch>
        </p:blipFill>
        <p:spPr>
          <a:xfrm>
            <a:off x="2734638" y="1183401"/>
            <a:ext cx="3674727" cy="1056100"/>
          </a:xfrm>
          <a:prstGeom prst="rect">
            <a:avLst/>
          </a:prstGeom>
          <a:noFill/>
          <a:ln>
            <a:noFill/>
          </a:ln>
        </p:spPr>
      </p:pic>
      <p:sp>
        <p:nvSpPr>
          <p:cNvPr id="1001" name="Google Shape;1001;p181"/>
          <p:cNvSpPr/>
          <p:nvPr/>
        </p:nvSpPr>
        <p:spPr>
          <a:xfrm>
            <a:off x="1658333" y="4262370"/>
            <a:ext cx="195887" cy="196300"/>
          </a:xfrm>
          <a:custGeom>
            <a:rect b="b" l="l" r="r" t="t"/>
            <a:pathLst>
              <a:path extrusionOk="0" h="940" w="940">
                <a:moveTo>
                  <a:pt x="470" y="940"/>
                </a:moveTo>
                <a:cubicBezTo>
                  <a:pt x="211" y="940"/>
                  <a:pt x="0" y="729"/>
                  <a:pt x="0" y="470"/>
                </a:cubicBezTo>
                <a:cubicBezTo>
                  <a:pt x="0" y="211"/>
                  <a:pt x="211" y="0"/>
                  <a:pt x="470" y="0"/>
                </a:cubicBezTo>
                <a:cubicBezTo>
                  <a:pt x="729" y="0"/>
                  <a:pt x="940" y="211"/>
                  <a:pt x="940" y="470"/>
                </a:cubicBezTo>
                <a:cubicBezTo>
                  <a:pt x="940" y="729"/>
                  <a:pt x="729" y="940"/>
                  <a:pt x="470" y="940"/>
                </a:cubicBezTo>
                <a:close/>
                <a:moveTo>
                  <a:pt x="470" y="48"/>
                </a:moveTo>
                <a:cubicBezTo>
                  <a:pt x="237" y="48"/>
                  <a:pt x="48" y="237"/>
                  <a:pt x="48" y="470"/>
                </a:cubicBezTo>
                <a:cubicBezTo>
                  <a:pt x="48" y="703"/>
                  <a:pt x="237" y="892"/>
                  <a:pt x="470" y="892"/>
                </a:cubicBezTo>
                <a:cubicBezTo>
                  <a:pt x="703" y="892"/>
                  <a:pt x="892" y="703"/>
                  <a:pt x="892" y="470"/>
                </a:cubicBezTo>
                <a:cubicBezTo>
                  <a:pt x="892" y="237"/>
                  <a:pt x="703" y="48"/>
                  <a:pt x="470" y="48"/>
                </a:cubicBezTo>
                <a:close/>
              </a:path>
            </a:pathLst>
          </a:custGeom>
          <a:solidFill>
            <a:schemeClr val="accent2"/>
          </a:solidFill>
          <a:ln cap="flat" cmpd="sng" w="19050">
            <a:solidFill>
              <a:schemeClr val="accent2"/>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02" name="Google Shape;1002;p181"/>
          <p:cNvSpPr/>
          <p:nvPr/>
        </p:nvSpPr>
        <p:spPr>
          <a:xfrm rot="-3600007">
            <a:off x="7239281" y="1548553"/>
            <a:ext cx="372870" cy="325795"/>
          </a:xfrm>
          <a:custGeom>
            <a:rect b="b" l="l" r="r" t="t"/>
            <a:pathLst>
              <a:path extrusionOk="0" h="952" w="1092">
                <a:moveTo>
                  <a:pt x="1068" y="952"/>
                </a:moveTo>
                <a:cubicBezTo>
                  <a:pt x="1068" y="952"/>
                  <a:pt x="1068" y="952"/>
                  <a:pt x="1068" y="952"/>
                </a:cubicBezTo>
                <a:cubicBezTo>
                  <a:pt x="25" y="952"/>
                  <a:pt x="25" y="952"/>
                  <a:pt x="25" y="952"/>
                </a:cubicBezTo>
                <a:cubicBezTo>
                  <a:pt x="16" y="952"/>
                  <a:pt x="8" y="947"/>
                  <a:pt x="4" y="940"/>
                </a:cubicBezTo>
                <a:cubicBezTo>
                  <a:pt x="0" y="932"/>
                  <a:pt x="0" y="923"/>
                  <a:pt x="4" y="916"/>
                </a:cubicBezTo>
                <a:cubicBezTo>
                  <a:pt x="526" y="12"/>
                  <a:pt x="526" y="12"/>
                  <a:pt x="526" y="12"/>
                </a:cubicBezTo>
                <a:cubicBezTo>
                  <a:pt x="530" y="5"/>
                  <a:pt x="538" y="0"/>
                  <a:pt x="547" y="0"/>
                </a:cubicBezTo>
                <a:cubicBezTo>
                  <a:pt x="555" y="0"/>
                  <a:pt x="563" y="5"/>
                  <a:pt x="567" y="12"/>
                </a:cubicBezTo>
                <a:cubicBezTo>
                  <a:pt x="1088" y="914"/>
                  <a:pt x="1088" y="914"/>
                  <a:pt x="1088" y="914"/>
                </a:cubicBezTo>
                <a:cubicBezTo>
                  <a:pt x="1091" y="918"/>
                  <a:pt x="1092" y="923"/>
                  <a:pt x="1092" y="928"/>
                </a:cubicBezTo>
                <a:cubicBezTo>
                  <a:pt x="1092" y="941"/>
                  <a:pt x="1082" y="952"/>
                  <a:pt x="1068" y="952"/>
                </a:cubicBezTo>
                <a:close/>
                <a:moveTo>
                  <a:pt x="66" y="904"/>
                </a:moveTo>
                <a:cubicBezTo>
                  <a:pt x="1027" y="904"/>
                  <a:pt x="1027" y="904"/>
                  <a:pt x="1027" y="904"/>
                </a:cubicBezTo>
                <a:cubicBezTo>
                  <a:pt x="547" y="72"/>
                  <a:pt x="547" y="72"/>
                  <a:pt x="547" y="72"/>
                </a:cubicBezTo>
                <a:lnTo>
                  <a:pt x="66" y="904"/>
                </a:lnTo>
                <a:close/>
              </a:path>
            </a:pathLst>
          </a:custGeom>
          <a:solidFill>
            <a:schemeClr val="accent1"/>
          </a:solidFill>
          <a:ln cap="flat" cmpd="sng" w="19050">
            <a:solidFill>
              <a:schemeClr val="accent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03" name="Google Shape;1003;p181"/>
          <p:cNvSpPr/>
          <p:nvPr/>
        </p:nvSpPr>
        <p:spPr>
          <a:xfrm>
            <a:off x="2849131" y="518543"/>
            <a:ext cx="87212" cy="87413"/>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accent3"/>
          </a:solidFill>
          <a:ln>
            <a:noFill/>
          </a:ln>
          <a:effectLst>
            <a:outerShdw blurRad="406400" rotWithShape="0" algn="t" dir="5400000" dist="38100">
              <a:schemeClr val="accent3">
                <a:alpha val="69800"/>
              </a:schemeClr>
            </a:outerShdw>
          </a:effectLst>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004" name="Google Shape;1004;p181"/>
          <p:cNvSpPr/>
          <p:nvPr/>
        </p:nvSpPr>
        <p:spPr>
          <a:xfrm rot="-1800007">
            <a:off x="8225722" y="3315006"/>
            <a:ext cx="48107" cy="293138"/>
          </a:xfrm>
          <a:custGeom>
            <a:rect b="b" l="l" r="r" t="t"/>
            <a:pathLst>
              <a:path extrusionOk="0" h="841" w="138">
                <a:moveTo>
                  <a:pt x="34" y="841"/>
                </a:moveTo>
                <a:cubicBezTo>
                  <a:pt x="28" y="841"/>
                  <a:pt x="23" y="839"/>
                  <a:pt x="18" y="835"/>
                </a:cubicBezTo>
                <a:cubicBezTo>
                  <a:pt x="8" y="827"/>
                  <a:pt x="7" y="811"/>
                  <a:pt x="16" y="801"/>
                </a:cubicBezTo>
                <a:cubicBezTo>
                  <a:pt x="79" y="729"/>
                  <a:pt x="79" y="729"/>
                  <a:pt x="79" y="729"/>
                </a:cubicBezTo>
                <a:cubicBezTo>
                  <a:pt x="17" y="654"/>
                  <a:pt x="17" y="654"/>
                  <a:pt x="17" y="654"/>
                </a:cubicBezTo>
                <a:cubicBezTo>
                  <a:pt x="10" y="645"/>
                  <a:pt x="10" y="632"/>
                  <a:pt x="18" y="624"/>
                </a:cubicBezTo>
                <a:cubicBezTo>
                  <a:pt x="81" y="549"/>
                  <a:pt x="81" y="549"/>
                  <a:pt x="81" y="549"/>
                </a:cubicBezTo>
                <a:cubicBezTo>
                  <a:pt x="20" y="476"/>
                  <a:pt x="20" y="476"/>
                  <a:pt x="20" y="476"/>
                </a:cubicBezTo>
                <a:cubicBezTo>
                  <a:pt x="12" y="467"/>
                  <a:pt x="12" y="454"/>
                  <a:pt x="20" y="445"/>
                </a:cubicBezTo>
                <a:cubicBezTo>
                  <a:pt x="71" y="388"/>
                  <a:pt x="71" y="388"/>
                  <a:pt x="71" y="388"/>
                </a:cubicBezTo>
                <a:cubicBezTo>
                  <a:pt x="7" y="310"/>
                  <a:pt x="7" y="310"/>
                  <a:pt x="7" y="310"/>
                </a:cubicBezTo>
                <a:cubicBezTo>
                  <a:pt x="0" y="301"/>
                  <a:pt x="0" y="288"/>
                  <a:pt x="8" y="279"/>
                </a:cubicBezTo>
                <a:cubicBezTo>
                  <a:pt x="71" y="208"/>
                  <a:pt x="71" y="208"/>
                  <a:pt x="71" y="208"/>
                </a:cubicBezTo>
                <a:cubicBezTo>
                  <a:pt x="7" y="130"/>
                  <a:pt x="7" y="130"/>
                  <a:pt x="7" y="130"/>
                </a:cubicBezTo>
                <a:cubicBezTo>
                  <a:pt x="0" y="121"/>
                  <a:pt x="0" y="108"/>
                  <a:pt x="8" y="100"/>
                </a:cubicBezTo>
                <a:cubicBezTo>
                  <a:pt x="82" y="12"/>
                  <a:pt x="82" y="12"/>
                  <a:pt x="82" y="12"/>
                </a:cubicBezTo>
                <a:cubicBezTo>
                  <a:pt x="90" y="1"/>
                  <a:pt x="105" y="0"/>
                  <a:pt x="115" y="9"/>
                </a:cubicBezTo>
                <a:cubicBezTo>
                  <a:pt x="126" y="17"/>
                  <a:pt x="127" y="32"/>
                  <a:pt x="118" y="42"/>
                </a:cubicBezTo>
                <a:cubicBezTo>
                  <a:pt x="57" y="115"/>
                  <a:pt x="57" y="115"/>
                  <a:pt x="57" y="115"/>
                </a:cubicBezTo>
                <a:cubicBezTo>
                  <a:pt x="121" y="194"/>
                  <a:pt x="121" y="194"/>
                  <a:pt x="121" y="194"/>
                </a:cubicBezTo>
                <a:cubicBezTo>
                  <a:pt x="128" y="203"/>
                  <a:pt x="128" y="216"/>
                  <a:pt x="120" y="225"/>
                </a:cubicBezTo>
                <a:cubicBezTo>
                  <a:pt x="57" y="296"/>
                  <a:pt x="57" y="296"/>
                  <a:pt x="57" y="296"/>
                </a:cubicBezTo>
                <a:cubicBezTo>
                  <a:pt x="121" y="374"/>
                  <a:pt x="121" y="374"/>
                  <a:pt x="121" y="374"/>
                </a:cubicBezTo>
                <a:cubicBezTo>
                  <a:pt x="128" y="383"/>
                  <a:pt x="128" y="396"/>
                  <a:pt x="120" y="405"/>
                </a:cubicBezTo>
                <a:cubicBezTo>
                  <a:pt x="70" y="461"/>
                  <a:pt x="70" y="461"/>
                  <a:pt x="70" y="461"/>
                </a:cubicBezTo>
                <a:cubicBezTo>
                  <a:pt x="130" y="534"/>
                  <a:pt x="130" y="534"/>
                  <a:pt x="130" y="534"/>
                </a:cubicBezTo>
                <a:cubicBezTo>
                  <a:pt x="138" y="542"/>
                  <a:pt x="138" y="556"/>
                  <a:pt x="130" y="564"/>
                </a:cubicBezTo>
                <a:cubicBezTo>
                  <a:pt x="67" y="639"/>
                  <a:pt x="67" y="639"/>
                  <a:pt x="67" y="639"/>
                </a:cubicBezTo>
                <a:cubicBezTo>
                  <a:pt x="129" y="714"/>
                  <a:pt x="129" y="714"/>
                  <a:pt x="129" y="714"/>
                </a:cubicBezTo>
                <a:cubicBezTo>
                  <a:pt x="136" y="723"/>
                  <a:pt x="136" y="736"/>
                  <a:pt x="128" y="745"/>
                </a:cubicBezTo>
                <a:cubicBezTo>
                  <a:pt x="52" y="833"/>
                  <a:pt x="52" y="833"/>
                  <a:pt x="52" y="833"/>
                </a:cubicBezTo>
                <a:cubicBezTo>
                  <a:pt x="47" y="838"/>
                  <a:pt x="41" y="841"/>
                  <a:pt x="34" y="841"/>
                </a:cubicBezTo>
                <a:close/>
              </a:path>
            </a:pathLst>
          </a:custGeom>
          <a:solidFill>
            <a:schemeClr val="accent5"/>
          </a:solidFill>
          <a:ln cap="flat" cmpd="sng" w="19050">
            <a:solidFill>
              <a:schemeClr val="accent5"/>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8" name="Shape 1008"/>
        <p:cNvGrpSpPr/>
        <p:nvPr/>
      </p:nvGrpSpPr>
      <p:grpSpPr>
        <a:xfrm>
          <a:off x="0" y="0"/>
          <a:ext cx="0" cy="0"/>
          <a:chOff x="0" y="0"/>
          <a:chExt cx="0" cy="0"/>
        </a:xfrm>
      </p:grpSpPr>
      <p:sp>
        <p:nvSpPr>
          <p:cNvPr id="1009" name="Google Shape;1009;p182"/>
          <p:cNvSpPr txBox="1"/>
          <p:nvPr/>
        </p:nvSpPr>
        <p:spPr>
          <a:xfrm>
            <a:off x="2502250" y="1579700"/>
            <a:ext cx="3677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Appendix</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sp>
        <p:nvSpPr>
          <p:cNvPr id="1014" name="Google Shape;1014;p183"/>
          <p:cNvSpPr/>
          <p:nvPr/>
        </p:nvSpPr>
        <p:spPr>
          <a:xfrm>
            <a:off x="8330757" y="4529682"/>
            <a:ext cx="437100" cy="2220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600">
              <a:solidFill>
                <a:srgbClr val="FFFFFF"/>
              </a:solidFill>
              <a:latin typeface="Arial"/>
              <a:ea typeface="Arial"/>
              <a:cs typeface="Arial"/>
              <a:sym typeface="Arial"/>
            </a:endParaRPr>
          </a:p>
        </p:txBody>
      </p:sp>
      <p:sp>
        <p:nvSpPr>
          <p:cNvPr id="1015" name="Google Shape;1015;p183"/>
          <p:cNvSpPr/>
          <p:nvPr/>
        </p:nvSpPr>
        <p:spPr>
          <a:xfrm>
            <a:off x="6924375" y="4689975"/>
            <a:ext cx="2219700" cy="417900"/>
          </a:xfrm>
          <a:prstGeom prst="rect">
            <a:avLst/>
          </a:prstGeom>
          <a:solidFill>
            <a:schemeClr val="l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16" name="Google Shape;1016;p183"/>
          <p:cNvSpPr/>
          <p:nvPr/>
        </p:nvSpPr>
        <p:spPr>
          <a:xfrm>
            <a:off x="175350" y="4689975"/>
            <a:ext cx="246900" cy="417900"/>
          </a:xfrm>
          <a:prstGeom prst="rect">
            <a:avLst/>
          </a:prstGeom>
          <a:solidFill>
            <a:schemeClr val="l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17" name="Google Shape;1017;p183"/>
          <p:cNvSpPr/>
          <p:nvPr/>
        </p:nvSpPr>
        <p:spPr>
          <a:xfrm>
            <a:off x="-204787" y="218318"/>
            <a:ext cx="9483600" cy="407400"/>
          </a:xfrm>
          <a:prstGeom prst="rect">
            <a:avLst/>
          </a:prstGeom>
          <a:solidFill>
            <a:srgbClr val="0808B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1018" name="Google Shape;1018;p183"/>
          <p:cNvSpPr txBox="1"/>
          <p:nvPr>
            <p:ph idx="4294967295" type="title"/>
          </p:nvPr>
        </p:nvSpPr>
        <p:spPr>
          <a:xfrm>
            <a:off x="34950" y="0"/>
            <a:ext cx="8408400" cy="1133400"/>
          </a:xfrm>
          <a:prstGeom prst="rect">
            <a:avLst/>
          </a:prstGeom>
          <a:noFill/>
          <a:ln>
            <a:noFill/>
          </a:ln>
          <a:effectLst>
            <a:outerShdw blurRad="63500" rotWithShape="0" dir="5400000" dist="25400">
              <a:srgbClr val="000000">
                <a:alpha val="49410"/>
              </a:srgbClr>
            </a:outerShdw>
          </a:effectLst>
        </p:spPr>
        <p:txBody>
          <a:bodyPr anchorCtr="0" anchor="t" bIns="17150" lIns="34300" spcFirstLastPara="1" rIns="34300" wrap="square" tIns="17150">
            <a:noAutofit/>
          </a:bodyPr>
          <a:lstStyle/>
          <a:p>
            <a:pPr indent="0" lvl="0" marL="0" marR="0" rtl="0" algn="l">
              <a:lnSpc>
                <a:spcPct val="100000"/>
              </a:lnSpc>
              <a:spcBef>
                <a:spcPts val="0"/>
              </a:spcBef>
              <a:spcAft>
                <a:spcPts val="0"/>
              </a:spcAft>
              <a:buClr>
                <a:srgbClr val="FFFFFF"/>
              </a:buClr>
              <a:buSzPts val="6200"/>
              <a:buFont typeface="Arial"/>
              <a:buNone/>
            </a:pPr>
            <a:r>
              <a:rPr lang="en" sz="4800">
                <a:solidFill>
                  <a:srgbClr val="FFFFFF"/>
                </a:solidFill>
              </a:rPr>
              <a:t>Volunteers Scanning</a:t>
            </a:r>
            <a:endParaRPr b="0" i="0" sz="4800" u="none" cap="none" strike="noStrike">
              <a:solidFill>
                <a:srgbClr val="000000"/>
              </a:solidFill>
              <a:latin typeface="Arial"/>
              <a:ea typeface="Arial"/>
              <a:cs typeface="Arial"/>
              <a:sym typeface="Arial"/>
            </a:endParaRPr>
          </a:p>
        </p:txBody>
      </p:sp>
      <p:pic>
        <p:nvPicPr>
          <p:cNvPr id="1019" name="Google Shape;1019;p183"/>
          <p:cNvPicPr preferRelativeResize="0"/>
          <p:nvPr/>
        </p:nvPicPr>
        <p:blipFill rotWithShape="1">
          <a:blip r:embed="rId3">
            <a:alphaModFix/>
          </a:blip>
          <a:srcRect b="504" l="0" r="0" t="593"/>
          <a:stretch/>
        </p:blipFill>
        <p:spPr>
          <a:xfrm>
            <a:off x="422250" y="903340"/>
            <a:ext cx="2219699" cy="3886672"/>
          </a:xfrm>
          <a:prstGeom prst="rect">
            <a:avLst/>
          </a:prstGeom>
          <a:noFill/>
          <a:ln>
            <a:noFill/>
          </a:ln>
        </p:spPr>
      </p:pic>
      <p:pic>
        <p:nvPicPr>
          <p:cNvPr id="1020" name="Google Shape;1020;p183"/>
          <p:cNvPicPr preferRelativeResize="0"/>
          <p:nvPr/>
        </p:nvPicPr>
        <p:blipFill>
          <a:blip r:embed="rId4">
            <a:alphaModFix/>
          </a:blip>
          <a:stretch>
            <a:fillRect/>
          </a:stretch>
        </p:blipFill>
        <p:spPr>
          <a:xfrm>
            <a:off x="4801387" y="903350"/>
            <a:ext cx="2034250" cy="3990527"/>
          </a:xfrm>
          <a:prstGeom prst="rect">
            <a:avLst/>
          </a:prstGeom>
          <a:noFill/>
          <a:ln>
            <a:noFill/>
          </a:ln>
        </p:spPr>
      </p:pic>
      <p:sp>
        <p:nvSpPr>
          <p:cNvPr id="1021" name="Google Shape;1021;p183"/>
          <p:cNvSpPr txBox="1"/>
          <p:nvPr/>
        </p:nvSpPr>
        <p:spPr>
          <a:xfrm>
            <a:off x="3050113" y="2873425"/>
            <a:ext cx="1343100" cy="138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Volunteer selects “join live session” on their phone. </a:t>
            </a:r>
            <a:endParaRPr/>
          </a:p>
        </p:txBody>
      </p:sp>
      <p:cxnSp>
        <p:nvCxnSpPr>
          <p:cNvPr id="1022" name="Google Shape;1022;p183"/>
          <p:cNvCxnSpPr/>
          <p:nvPr/>
        </p:nvCxnSpPr>
        <p:spPr>
          <a:xfrm rot="10800000">
            <a:off x="6675413" y="3073750"/>
            <a:ext cx="498900" cy="105000"/>
          </a:xfrm>
          <a:prstGeom prst="straightConnector1">
            <a:avLst/>
          </a:prstGeom>
          <a:noFill/>
          <a:ln cap="flat" cmpd="sng" w="9525">
            <a:solidFill>
              <a:schemeClr val="dk2"/>
            </a:solidFill>
            <a:prstDash val="solid"/>
            <a:round/>
            <a:headEnd len="med" w="med" type="none"/>
            <a:tailEnd len="med" w="med" type="triangle"/>
          </a:ln>
        </p:spPr>
      </p:cxnSp>
      <p:sp>
        <p:nvSpPr>
          <p:cNvPr id="1023" name="Google Shape;1023;p183"/>
          <p:cNvSpPr txBox="1"/>
          <p:nvPr/>
        </p:nvSpPr>
        <p:spPr>
          <a:xfrm>
            <a:off x="7207050" y="3073738"/>
            <a:ext cx="1236300" cy="138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Coach or asst coach clicks the QR code.  The volunteers scans it and they are ready to help! </a:t>
            </a:r>
            <a:endParaRPr/>
          </a:p>
        </p:txBody>
      </p:sp>
      <p:pic>
        <p:nvPicPr>
          <p:cNvPr id="1024" name="Google Shape;1024;p183"/>
          <p:cNvPicPr preferRelativeResize="0"/>
          <p:nvPr/>
        </p:nvPicPr>
        <p:blipFill>
          <a:blip r:embed="rId5">
            <a:alphaModFix/>
          </a:blip>
          <a:stretch>
            <a:fillRect/>
          </a:stretch>
        </p:blipFill>
        <p:spPr>
          <a:xfrm>
            <a:off x="7549280" y="818680"/>
            <a:ext cx="1102700" cy="1960367"/>
          </a:xfrm>
          <a:prstGeom prst="rect">
            <a:avLst/>
          </a:prstGeom>
          <a:noFill/>
          <a:ln>
            <a:noFill/>
          </a:ln>
          <a:effectLst>
            <a:outerShdw blurRad="57150" rotWithShape="0" algn="bl" dir="5400000" dist="19050">
              <a:srgbClr val="000000">
                <a:alpha val="50000"/>
              </a:srgbClr>
            </a:outerShdw>
          </a:effectLst>
        </p:spPr>
      </p:pic>
      <p:pic>
        <p:nvPicPr>
          <p:cNvPr id="1025" name="Google Shape;1025;p183"/>
          <p:cNvPicPr preferRelativeResize="0"/>
          <p:nvPr/>
        </p:nvPicPr>
        <p:blipFill>
          <a:blip r:embed="rId6">
            <a:alphaModFix/>
          </a:blip>
          <a:stretch>
            <a:fillRect/>
          </a:stretch>
        </p:blipFill>
        <p:spPr>
          <a:xfrm>
            <a:off x="689550" y="1400733"/>
            <a:ext cx="1685100" cy="2995753"/>
          </a:xfrm>
          <a:prstGeom prst="rect">
            <a:avLst/>
          </a:prstGeom>
          <a:noFill/>
          <a:ln>
            <a:noFill/>
          </a:ln>
          <a:effectLst>
            <a:outerShdw blurRad="57150" rotWithShape="0" algn="bl" dir="5400000" dist="19050">
              <a:srgbClr val="000000">
                <a:alpha val="50000"/>
              </a:srgbClr>
            </a:outerShdw>
          </a:effectLst>
        </p:spPr>
      </p:pic>
      <p:cxnSp>
        <p:nvCxnSpPr>
          <p:cNvPr id="1026" name="Google Shape;1026;p183"/>
          <p:cNvCxnSpPr/>
          <p:nvPr/>
        </p:nvCxnSpPr>
        <p:spPr>
          <a:xfrm flipH="1">
            <a:off x="2125175" y="3204875"/>
            <a:ext cx="889200" cy="500100"/>
          </a:xfrm>
          <a:prstGeom prst="straightConnector1">
            <a:avLst/>
          </a:prstGeom>
          <a:noFill/>
          <a:ln cap="flat" cmpd="sng" w="9525">
            <a:solidFill>
              <a:schemeClr val="dk2"/>
            </a:solidFill>
            <a:prstDash val="solid"/>
            <a:round/>
            <a:headEnd len="med" w="med" type="none"/>
            <a:tailEnd len="med" w="med" type="triangle"/>
          </a:ln>
        </p:spPr>
      </p:cxnSp>
      <p:pic>
        <p:nvPicPr>
          <p:cNvPr id="1027" name="Google Shape;1027;p183"/>
          <p:cNvPicPr preferRelativeResize="0"/>
          <p:nvPr/>
        </p:nvPicPr>
        <p:blipFill>
          <a:blip r:embed="rId7">
            <a:alphaModFix/>
          </a:blip>
          <a:stretch>
            <a:fillRect/>
          </a:stretch>
        </p:blipFill>
        <p:spPr>
          <a:xfrm>
            <a:off x="4957588" y="1355212"/>
            <a:ext cx="1685100" cy="3086787"/>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27" name="Shape 627"/>
        <p:cNvGrpSpPr/>
        <p:nvPr/>
      </p:nvGrpSpPr>
      <p:grpSpPr>
        <a:xfrm>
          <a:off x="0" y="0"/>
          <a:ext cx="0" cy="0"/>
          <a:chOff x="0" y="0"/>
          <a:chExt cx="0" cy="0"/>
        </a:xfrm>
      </p:grpSpPr>
      <p:sp>
        <p:nvSpPr>
          <p:cNvPr id="628" name="Google Shape;628;p159"/>
          <p:cNvSpPr/>
          <p:nvPr/>
        </p:nvSpPr>
        <p:spPr>
          <a:xfrm>
            <a:off x="-475" y="-150"/>
            <a:ext cx="9144000" cy="5143500"/>
          </a:xfrm>
          <a:prstGeom prst="rect">
            <a:avLst/>
          </a:prstGeom>
          <a:solidFill>
            <a:srgbClr val="FFFFFF">
              <a:alpha val="41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159"/>
          <p:cNvSpPr/>
          <p:nvPr/>
        </p:nvSpPr>
        <p:spPr>
          <a:xfrm>
            <a:off x="0" y="512050"/>
            <a:ext cx="9144000" cy="7617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2400">
                <a:solidFill>
                  <a:schemeClr val="accent1"/>
                </a:solidFill>
                <a:latin typeface="Fredoka One"/>
                <a:ea typeface="Fredoka One"/>
                <a:cs typeface="Fredoka One"/>
                <a:sym typeface="Fredoka One"/>
              </a:rPr>
              <a:t>Goal-Driven Program</a:t>
            </a:r>
            <a:endParaRPr sz="2400">
              <a:solidFill>
                <a:schemeClr val="accent1"/>
              </a:solidFill>
              <a:latin typeface="Fredoka One"/>
              <a:ea typeface="Fredoka One"/>
              <a:cs typeface="Fredoka One"/>
              <a:sym typeface="Fredoka One"/>
            </a:endParaRPr>
          </a:p>
        </p:txBody>
      </p:sp>
      <p:sp>
        <p:nvSpPr>
          <p:cNvPr id="630" name="Google Shape;630;p159"/>
          <p:cNvSpPr/>
          <p:nvPr/>
        </p:nvSpPr>
        <p:spPr>
          <a:xfrm>
            <a:off x="2" y="930825"/>
            <a:ext cx="9144000" cy="2307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Clr>
                <a:schemeClr val="dk1"/>
              </a:buClr>
              <a:buSzPts val="1100"/>
              <a:buFont typeface="Arial"/>
              <a:buNone/>
            </a:pPr>
            <a:r>
              <a:rPr lang="en" sz="1200">
                <a:solidFill>
                  <a:srgbClr val="595959"/>
                </a:solidFill>
                <a:latin typeface="Open Sans Light"/>
                <a:ea typeface="Open Sans Light"/>
                <a:cs typeface="Open Sans Light"/>
                <a:sym typeface="Open Sans Light"/>
              </a:rPr>
              <a:t>Unlocking potential, one mile at a time</a:t>
            </a:r>
            <a:endParaRPr sz="1200">
              <a:solidFill>
                <a:srgbClr val="595959"/>
              </a:solidFill>
              <a:latin typeface="Open Sans Light"/>
              <a:ea typeface="Open Sans Light"/>
              <a:cs typeface="Open Sans Light"/>
              <a:sym typeface="Open Sans Light"/>
            </a:endParaRPr>
          </a:p>
        </p:txBody>
      </p:sp>
      <p:sp>
        <p:nvSpPr>
          <p:cNvPr id="631" name="Google Shape;631;p159"/>
          <p:cNvSpPr/>
          <p:nvPr/>
        </p:nvSpPr>
        <p:spPr>
          <a:xfrm rot="-1800007">
            <a:off x="379924" y="4317658"/>
            <a:ext cx="48107" cy="293138"/>
          </a:xfrm>
          <a:custGeom>
            <a:rect b="b" l="l" r="r" t="t"/>
            <a:pathLst>
              <a:path extrusionOk="0" h="841" w="138">
                <a:moveTo>
                  <a:pt x="34" y="841"/>
                </a:moveTo>
                <a:cubicBezTo>
                  <a:pt x="28" y="841"/>
                  <a:pt x="23" y="839"/>
                  <a:pt x="18" y="835"/>
                </a:cubicBezTo>
                <a:cubicBezTo>
                  <a:pt x="8" y="827"/>
                  <a:pt x="7" y="811"/>
                  <a:pt x="16" y="801"/>
                </a:cubicBezTo>
                <a:cubicBezTo>
                  <a:pt x="79" y="729"/>
                  <a:pt x="79" y="729"/>
                  <a:pt x="79" y="729"/>
                </a:cubicBezTo>
                <a:cubicBezTo>
                  <a:pt x="17" y="654"/>
                  <a:pt x="17" y="654"/>
                  <a:pt x="17" y="654"/>
                </a:cubicBezTo>
                <a:cubicBezTo>
                  <a:pt x="10" y="645"/>
                  <a:pt x="10" y="632"/>
                  <a:pt x="18" y="624"/>
                </a:cubicBezTo>
                <a:cubicBezTo>
                  <a:pt x="81" y="549"/>
                  <a:pt x="81" y="549"/>
                  <a:pt x="81" y="549"/>
                </a:cubicBezTo>
                <a:cubicBezTo>
                  <a:pt x="20" y="476"/>
                  <a:pt x="20" y="476"/>
                  <a:pt x="20" y="476"/>
                </a:cubicBezTo>
                <a:cubicBezTo>
                  <a:pt x="12" y="467"/>
                  <a:pt x="12" y="454"/>
                  <a:pt x="20" y="445"/>
                </a:cubicBezTo>
                <a:cubicBezTo>
                  <a:pt x="71" y="388"/>
                  <a:pt x="71" y="388"/>
                  <a:pt x="71" y="388"/>
                </a:cubicBezTo>
                <a:cubicBezTo>
                  <a:pt x="7" y="310"/>
                  <a:pt x="7" y="310"/>
                  <a:pt x="7" y="310"/>
                </a:cubicBezTo>
                <a:cubicBezTo>
                  <a:pt x="0" y="301"/>
                  <a:pt x="0" y="288"/>
                  <a:pt x="8" y="279"/>
                </a:cubicBezTo>
                <a:cubicBezTo>
                  <a:pt x="71" y="208"/>
                  <a:pt x="71" y="208"/>
                  <a:pt x="71" y="208"/>
                </a:cubicBezTo>
                <a:cubicBezTo>
                  <a:pt x="7" y="130"/>
                  <a:pt x="7" y="130"/>
                  <a:pt x="7" y="130"/>
                </a:cubicBezTo>
                <a:cubicBezTo>
                  <a:pt x="0" y="121"/>
                  <a:pt x="0" y="108"/>
                  <a:pt x="8" y="100"/>
                </a:cubicBezTo>
                <a:cubicBezTo>
                  <a:pt x="82" y="12"/>
                  <a:pt x="82" y="12"/>
                  <a:pt x="82" y="12"/>
                </a:cubicBezTo>
                <a:cubicBezTo>
                  <a:pt x="90" y="1"/>
                  <a:pt x="105" y="0"/>
                  <a:pt x="115" y="9"/>
                </a:cubicBezTo>
                <a:cubicBezTo>
                  <a:pt x="126" y="17"/>
                  <a:pt x="127" y="32"/>
                  <a:pt x="118" y="42"/>
                </a:cubicBezTo>
                <a:cubicBezTo>
                  <a:pt x="57" y="115"/>
                  <a:pt x="57" y="115"/>
                  <a:pt x="57" y="115"/>
                </a:cubicBezTo>
                <a:cubicBezTo>
                  <a:pt x="121" y="194"/>
                  <a:pt x="121" y="194"/>
                  <a:pt x="121" y="194"/>
                </a:cubicBezTo>
                <a:cubicBezTo>
                  <a:pt x="128" y="203"/>
                  <a:pt x="128" y="216"/>
                  <a:pt x="120" y="225"/>
                </a:cubicBezTo>
                <a:cubicBezTo>
                  <a:pt x="57" y="296"/>
                  <a:pt x="57" y="296"/>
                  <a:pt x="57" y="296"/>
                </a:cubicBezTo>
                <a:cubicBezTo>
                  <a:pt x="121" y="374"/>
                  <a:pt x="121" y="374"/>
                  <a:pt x="121" y="374"/>
                </a:cubicBezTo>
                <a:cubicBezTo>
                  <a:pt x="128" y="383"/>
                  <a:pt x="128" y="396"/>
                  <a:pt x="120" y="405"/>
                </a:cubicBezTo>
                <a:cubicBezTo>
                  <a:pt x="70" y="461"/>
                  <a:pt x="70" y="461"/>
                  <a:pt x="70" y="461"/>
                </a:cubicBezTo>
                <a:cubicBezTo>
                  <a:pt x="130" y="534"/>
                  <a:pt x="130" y="534"/>
                  <a:pt x="130" y="534"/>
                </a:cubicBezTo>
                <a:cubicBezTo>
                  <a:pt x="138" y="542"/>
                  <a:pt x="138" y="556"/>
                  <a:pt x="130" y="564"/>
                </a:cubicBezTo>
                <a:cubicBezTo>
                  <a:pt x="67" y="639"/>
                  <a:pt x="67" y="639"/>
                  <a:pt x="67" y="639"/>
                </a:cubicBezTo>
                <a:cubicBezTo>
                  <a:pt x="129" y="714"/>
                  <a:pt x="129" y="714"/>
                  <a:pt x="129" y="714"/>
                </a:cubicBezTo>
                <a:cubicBezTo>
                  <a:pt x="136" y="723"/>
                  <a:pt x="136" y="736"/>
                  <a:pt x="128" y="745"/>
                </a:cubicBezTo>
                <a:cubicBezTo>
                  <a:pt x="52" y="833"/>
                  <a:pt x="52" y="833"/>
                  <a:pt x="52" y="833"/>
                </a:cubicBezTo>
                <a:cubicBezTo>
                  <a:pt x="47" y="838"/>
                  <a:pt x="41" y="841"/>
                  <a:pt x="34" y="841"/>
                </a:cubicBezTo>
                <a:close/>
              </a:path>
            </a:pathLst>
          </a:custGeom>
          <a:solidFill>
            <a:schemeClr val="accent5"/>
          </a:solidFill>
          <a:ln cap="flat" cmpd="sng" w="19050">
            <a:solidFill>
              <a:schemeClr val="accent5"/>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632" name="Google Shape;632;p159"/>
          <p:cNvSpPr/>
          <p:nvPr/>
        </p:nvSpPr>
        <p:spPr>
          <a:xfrm>
            <a:off x="7624817" y="944786"/>
            <a:ext cx="87212" cy="87413"/>
          </a:xfrm>
          <a:custGeom>
            <a:rect b="b" l="l" r="r" t="t"/>
            <a:pathLst>
              <a:path extrusionOk="0" h="216" w="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accent3"/>
          </a:solidFill>
          <a:ln>
            <a:noFill/>
          </a:ln>
          <a:effectLst>
            <a:outerShdw blurRad="406400" rotWithShape="0" algn="t" dir="5400000" dist="38100">
              <a:schemeClr val="accent3">
                <a:alpha val="69800"/>
              </a:schemeClr>
            </a:outerShdw>
          </a:effectLst>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id="633" name="Google Shape;633;p159"/>
          <p:cNvPicPr preferRelativeResize="0"/>
          <p:nvPr/>
        </p:nvPicPr>
        <p:blipFill>
          <a:blip r:embed="rId4">
            <a:alphaModFix/>
          </a:blip>
          <a:stretch>
            <a:fillRect/>
          </a:stretch>
        </p:blipFill>
        <p:spPr>
          <a:xfrm>
            <a:off x="658800" y="1623338"/>
            <a:ext cx="3531056" cy="2354028"/>
          </a:xfrm>
          <a:prstGeom prst="rect">
            <a:avLst/>
          </a:prstGeom>
          <a:noFill/>
          <a:ln>
            <a:noFill/>
          </a:ln>
        </p:spPr>
      </p:pic>
      <p:cxnSp>
        <p:nvCxnSpPr>
          <p:cNvPr id="634" name="Google Shape;634;p159"/>
          <p:cNvCxnSpPr/>
          <p:nvPr/>
        </p:nvCxnSpPr>
        <p:spPr>
          <a:xfrm>
            <a:off x="4485293" y="2755552"/>
            <a:ext cx="589800" cy="0"/>
          </a:xfrm>
          <a:prstGeom prst="straightConnector1">
            <a:avLst/>
          </a:prstGeom>
          <a:noFill/>
          <a:ln cap="flat" cmpd="sng" w="19050">
            <a:solidFill>
              <a:schemeClr val="dk2"/>
            </a:solidFill>
            <a:prstDash val="solid"/>
            <a:round/>
            <a:headEnd len="med" w="med" type="none"/>
            <a:tailEnd len="med" w="med" type="triangle"/>
          </a:ln>
        </p:spPr>
      </p:cxnSp>
      <p:pic>
        <p:nvPicPr>
          <p:cNvPr id="635" name="Google Shape;635;p159"/>
          <p:cNvPicPr preferRelativeResize="0"/>
          <p:nvPr/>
        </p:nvPicPr>
        <p:blipFill>
          <a:blip r:embed="rId5">
            <a:alphaModFix/>
          </a:blip>
          <a:stretch>
            <a:fillRect/>
          </a:stretch>
        </p:blipFill>
        <p:spPr>
          <a:xfrm>
            <a:off x="4800600" y="4037250"/>
            <a:ext cx="1007325" cy="676275"/>
          </a:xfrm>
          <a:prstGeom prst="rect">
            <a:avLst/>
          </a:prstGeom>
          <a:noFill/>
          <a:ln>
            <a:noFill/>
          </a:ln>
        </p:spPr>
      </p:pic>
      <p:pic>
        <p:nvPicPr>
          <p:cNvPr id="636" name="Google Shape;636;p159"/>
          <p:cNvPicPr preferRelativeResize="0"/>
          <p:nvPr/>
        </p:nvPicPr>
        <p:blipFill>
          <a:blip r:embed="rId6">
            <a:alphaModFix/>
          </a:blip>
          <a:stretch>
            <a:fillRect/>
          </a:stretch>
        </p:blipFill>
        <p:spPr>
          <a:xfrm>
            <a:off x="5885925" y="4037250"/>
            <a:ext cx="1007325" cy="676275"/>
          </a:xfrm>
          <a:prstGeom prst="rect">
            <a:avLst/>
          </a:prstGeom>
          <a:noFill/>
          <a:ln>
            <a:noFill/>
          </a:ln>
        </p:spPr>
      </p:pic>
      <p:pic>
        <p:nvPicPr>
          <p:cNvPr id="637" name="Google Shape;637;p159"/>
          <p:cNvPicPr preferRelativeResize="0"/>
          <p:nvPr/>
        </p:nvPicPr>
        <p:blipFill>
          <a:blip r:embed="rId7">
            <a:alphaModFix/>
          </a:blip>
          <a:stretch>
            <a:fillRect/>
          </a:stretch>
        </p:blipFill>
        <p:spPr>
          <a:xfrm>
            <a:off x="6893250" y="4037250"/>
            <a:ext cx="1007325" cy="676275"/>
          </a:xfrm>
          <a:prstGeom prst="rect">
            <a:avLst/>
          </a:prstGeom>
          <a:noFill/>
          <a:ln>
            <a:noFill/>
          </a:ln>
        </p:spPr>
      </p:pic>
      <p:pic>
        <p:nvPicPr>
          <p:cNvPr id="638" name="Google Shape;638;p159"/>
          <p:cNvPicPr preferRelativeResize="0"/>
          <p:nvPr/>
        </p:nvPicPr>
        <p:blipFill>
          <a:blip r:embed="rId8">
            <a:alphaModFix/>
          </a:blip>
          <a:stretch>
            <a:fillRect/>
          </a:stretch>
        </p:blipFill>
        <p:spPr>
          <a:xfrm>
            <a:off x="7900575" y="4037250"/>
            <a:ext cx="1007325" cy="676275"/>
          </a:xfrm>
          <a:prstGeom prst="rect">
            <a:avLst/>
          </a:prstGeom>
          <a:noFill/>
          <a:ln>
            <a:noFill/>
          </a:ln>
        </p:spPr>
      </p:pic>
      <p:pic>
        <p:nvPicPr>
          <p:cNvPr id="639" name="Google Shape;639;p159"/>
          <p:cNvPicPr preferRelativeResize="0"/>
          <p:nvPr/>
        </p:nvPicPr>
        <p:blipFill>
          <a:blip r:embed="rId9">
            <a:alphaModFix/>
          </a:blip>
          <a:stretch>
            <a:fillRect/>
          </a:stretch>
        </p:blipFill>
        <p:spPr>
          <a:xfrm>
            <a:off x="5318956" y="1578538"/>
            <a:ext cx="3120493" cy="2354025"/>
          </a:xfrm>
          <a:prstGeom prst="rect">
            <a:avLst/>
          </a:prstGeom>
          <a:noFill/>
          <a:ln>
            <a:noFill/>
          </a:ln>
        </p:spPr>
      </p:pic>
      <p:pic>
        <p:nvPicPr>
          <p:cNvPr id="640" name="Google Shape;640;p159"/>
          <p:cNvPicPr preferRelativeResize="0"/>
          <p:nvPr/>
        </p:nvPicPr>
        <p:blipFill>
          <a:blip r:embed="rId10">
            <a:alphaModFix/>
          </a:blip>
          <a:stretch>
            <a:fillRect/>
          </a:stretch>
        </p:blipFill>
        <p:spPr>
          <a:xfrm>
            <a:off x="5472325" y="1699800"/>
            <a:ext cx="1157075" cy="747875"/>
          </a:xfrm>
          <a:prstGeom prst="rect">
            <a:avLst/>
          </a:prstGeom>
          <a:noFill/>
          <a:ln>
            <a:noFill/>
          </a:ln>
        </p:spPr>
      </p:pic>
      <p:sp>
        <p:nvSpPr>
          <p:cNvPr id="641" name="Google Shape;641;p159"/>
          <p:cNvSpPr/>
          <p:nvPr/>
        </p:nvSpPr>
        <p:spPr>
          <a:xfrm rot="-1799993">
            <a:off x="553604" y="1732548"/>
            <a:ext cx="171030" cy="149437"/>
          </a:xfrm>
          <a:custGeom>
            <a:rect b="b" l="l" r="r" t="t"/>
            <a:pathLst>
              <a:path extrusionOk="0" h="952" w="1092">
                <a:moveTo>
                  <a:pt x="1068" y="952"/>
                </a:moveTo>
                <a:cubicBezTo>
                  <a:pt x="1068" y="952"/>
                  <a:pt x="1068" y="952"/>
                  <a:pt x="1068" y="952"/>
                </a:cubicBezTo>
                <a:cubicBezTo>
                  <a:pt x="25" y="952"/>
                  <a:pt x="25" y="952"/>
                  <a:pt x="25" y="952"/>
                </a:cubicBezTo>
                <a:cubicBezTo>
                  <a:pt x="16" y="952"/>
                  <a:pt x="8" y="947"/>
                  <a:pt x="4" y="940"/>
                </a:cubicBezTo>
                <a:cubicBezTo>
                  <a:pt x="0" y="932"/>
                  <a:pt x="0" y="923"/>
                  <a:pt x="4" y="916"/>
                </a:cubicBezTo>
                <a:cubicBezTo>
                  <a:pt x="526" y="12"/>
                  <a:pt x="526" y="12"/>
                  <a:pt x="526" y="12"/>
                </a:cubicBezTo>
                <a:cubicBezTo>
                  <a:pt x="530" y="5"/>
                  <a:pt x="538" y="0"/>
                  <a:pt x="547" y="0"/>
                </a:cubicBezTo>
                <a:cubicBezTo>
                  <a:pt x="555" y="0"/>
                  <a:pt x="563" y="5"/>
                  <a:pt x="567" y="12"/>
                </a:cubicBezTo>
                <a:cubicBezTo>
                  <a:pt x="1088" y="914"/>
                  <a:pt x="1088" y="914"/>
                  <a:pt x="1088" y="914"/>
                </a:cubicBezTo>
                <a:cubicBezTo>
                  <a:pt x="1091" y="918"/>
                  <a:pt x="1092" y="923"/>
                  <a:pt x="1092" y="928"/>
                </a:cubicBezTo>
                <a:cubicBezTo>
                  <a:pt x="1092" y="941"/>
                  <a:pt x="1082" y="952"/>
                  <a:pt x="1068" y="952"/>
                </a:cubicBezTo>
                <a:close/>
                <a:moveTo>
                  <a:pt x="66" y="904"/>
                </a:moveTo>
                <a:cubicBezTo>
                  <a:pt x="1027" y="904"/>
                  <a:pt x="1027" y="904"/>
                  <a:pt x="1027" y="904"/>
                </a:cubicBezTo>
                <a:cubicBezTo>
                  <a:pt x="547" y="72"/>
                  <a:pt x="547" y="72"/>
                  <a:pt x="547" y="72"/>
                </a:cubicBezTo>
                <a:lnTo>
                  <a:pt x="66" y="904"/>
                </a:lnTo>
                <a:close/>
              </a:path>
            </a:pathLst>
          </a:custGeom>
          <a:solidFill>
            <a:schemeClr val="accent2"/>
          </a:solidFill>
          <a:ln cap="flat" cmpd="sng" w="19050">
            <a:solidFill>
              <a:schemeClr val="accent2"/>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mc:AlternateContent>
    <mc:Choice Requires="p14">
      <p:transition spd="slow" p14:dur="13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29"/>
                                        </p:tgtEl>
                                        <p:attrNameLst>
                                          <p:attrName>style.visibility</p:attrName>
                                        </p:attrNameLst>
                                      </p:cBhvr>
                                      <p:to>
                                        <p:strVal val="visible"/>
                                      </p:to>
                                    </p:set>
                                    <p:animEffect filter="fade" transition="in">
                                      <p:cBhvr>
                                        <p:cTn dur="750"/>
                                        <p:tgtEl>
                                          <p:spTgt spid="629"/>
                                        </p:tgtEl>
                                      </p:cBhvr>
                                    </p:animEffect>
                                  </p:childTnLst>
                                </p:cTn>
                              </p:par>
                              <p:par>
                                <p:cTn fill="hold" nodeType="withEffect" presetClass="entr" presetID="10" presetSubtype="0">
                                  <p:stCondLst>
                                    <p:cond delay="250"/>
                                  </p:stCondLst>
                                  <p:childTnLst>
                                    <p:set>
                                      <p:cBhvr>
                                        <p:cTn dur="1" fill="hold">
                                          <p:stCondLst>
                                            <p:cond delay="0"/>
                                          </p:stCondLst>
                                        </p:cTn>
                                        <p:tgtEl>
                                          <p:spTgt spid="630"/>
                                        </p:tgtEl>
                                        <p:attrNameLst>
                                          <p:attrName>style.visibility</p:attrName>
                                        </p:attrNameLst>
                                      </p:cBhvr>
                                      <p:to>
                                        <p:strVal val="visible"/>
                                      </p:to>
                                    </p:set>
                                    <p:animEffect filter="fade" transition="in">
                                      <p:cBhvr>
                                        <p:cTn dur="1000"/>
                                        <p:tgtEl>
                                          <p:spTgt spid="630"/>
                                        </p:tgtEl>
                                      </p:cBhvr>
                                    </p:animEffect>
                                  </p:childTnLst>
                                </p:cTn>
                              </p:par>
                              <p:par>
                                <p:cTn fill="hold" nodeType="withEffect" presetClass="entr" presetID="10" presetSubtype="0">
                                  <p:stCondLst>
                                    <p:cond delay="0"/>
                                  </p:stCondLst>
                                  <p:childTnLst>
                                    <p:set>
                                      <p:cBhvr>
                                        <p:cTn dur="1" fill="hold">
                                          <p:stCondLst>
                                            <p:cond delay="0"/>
                                          </p:stCondLst>
                                        </p:cTn>
                                        <p:tgtEl>
                                          <p:spTgt spid="631"/>
                                        </p:tgtEl>
                                        <p:attrNameLst>
                                          <p:attrName>style.visibility</p:attrName>
                                        </p:attrNameLst>
                                      </p:cBhvr>
                                      <p:to>
                                        <p:strVal val="visible"/>
                                      </p:to>
                                    </p:set>
                                    <p:animEffect filter="fade" transition="in">
                                      <p:cBhvr>
                                        <p:cTn dur="1000"/>
                                        <p:tgtEl>
                                          <p:spTgt spid="631"/>
                                        </p:tgtEl>
                                      </p:cBhvr>
                                    </p:animEffect>
                                  </p:childTnLst>
                                </p:cTn>
                              </p:par>
                              <p:par>
                                <p:cTn fill="hold" nodeType="withEffect" presetClass="entr" presetID="10" presetSubtype="0">
                                  <p:stCondLst>
                                    <p:cond delay="0"/>
                                  </p:stCondLst>
                                  <p:childTnLst>
                                    <p:set>
                                      <p:cBhvr>
                                        <p:cTn dur="1" fill="hold">
                                          <p:stCondLst>
                                            <p:cond delay="0"/>
                                          </p:stCondLst>
                                        </p:cTn>
                                        <p:tgtEl>
                                          <p:spTgt spid="632"/>
                                        </p:tgtEl>
                                        <p:attrNameLst>
                                          <p:attrName>style.visibility</p:attrName>
                                        </p:attrNameLst>
                                      </p:cBhvr>
                                      <p:to>
                                        <p:strVal val="visible"/>
                                      </p:to>
                                    </p:set>
                                    <p:animEffect filter="fade" transition="in">
                                      <p:cBhvr>
                                        <p:cTn dur="1000"/>
                                        <p:tgtEl>
                                          <p:spTgt spid="6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5" name="Shape 645"/>
        <p:cNvGrpSpPr/>
        <p:nvPr/>
      </p:nvGrpSpPr>
      <p:grpSpPr>
        <a:xfrm>
          <a:off x="0" y="0"/>
          <a:ext cx="0" cy="0"/>
          <a:chOff x="0" y="0"/>
          <a:chExt cx="0" cy="0"/>
        </a:xfrm>
      </p:grpSpPr>
      <p:sp>
        <p:nvSpPr>
          <p:cNvPr id="646" name="Google Shape;646;p160"/>
          <p:cNvSpPr/>
          <p:nvPr/>
        </p:nvSpPr>
        <p:spPr>
          <a:xfrm>
            <a:off x="-475" y="-150"/>
            <a:ext cx="9144000" cy="5143500"/>
          </a:xfrm>
          <a:prstGeom prst="rect">
            <a:avLst/>
          </a:prstGeom>
          <a:solidFill>
            <a:srgbClr val="FFFFFF">
              <a:alpha val="41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7" name="Google Shape;647;p160"/>
          <p:cNvPicPr preferRelativeResize="0"/>
          <p:nvPr/>
        </p:nvPicPr>
        <p:blipFill rotWithShape="1">
          <a:blip r:embed="rId4">
            <a:alphaModFix/>
          </a:blip>
          <a:srcRect b="3701" l="4526" r="3085" t="23139"/>
          <a:stretch/>
        </p:blipFill>
        <p:spPr>
          <a:xfrm>
            <a:off x="1041438" y="1103675"/>
            <a:ext cx="8448225" cy="3652025"/>
          </a:xfrm>
          <a:prstGeom prst="rect">
            <a:avLst/>
          </a:prstGeom>
          <a:noFill/>
          <a:ln>
            <a:noFill/>
          </a:ln>
        </p:spPr>
      </p:pic>
      <p:sp>
        <p:nvSpPr>
          <p:cNvPr id="648" name="Google Shape;648;p160"/>
          <p:cNvSpPr/>
          <p:nvPr/>
        </p:nvSpPr>
        <p:spPr>
          <a:xfrm>
            <a:off x="2323048" y="411975"/>
            <a:ext cx="4497900" cy="4155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2400">
                <a:solidFill>
                  <a:schemeClr val="accent1"/>
                </a:solidFill>
                <a:latin typeface="Fredoka One"/>
                <a:ea typeface="Fredoka One"/>
                <a:cs typeface="Fredoka One"/>
                <a:sym typeface="Fredoka One"/>
              </a:rPr>
              <a:t>Research-proven methods</a:t>
            </a:r>
            <a:endParaRPr sz="2400">
              <a:solidFill>
                <a:schemeClr val="accent1"/>
              </a:solidFill>
              <a:latin typeface="Fredoka One"/>
              <a:ea typeface="Fredoka One"/>
              <a:cs typeface="Fredoka One"/>
              <a:sym typeface="Fredoka One"/>
            </a:endParaRPr>
          </a:p>
        </p:txBody>
      </p:sp>
      <p:sp>
        <p:nvSpPr>
          <p:cNvPr id="649" name="Google Shape;649;p160"/>
          <p:cNvSpPr/>
          <p:nvPr/>
        </p:nvSpPr>
        <p:spPr>
          <a:xfrm>
            <a:off x="834350" y="2155875"/>
            <a:ext cx="8119200" cy="748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160"/>
          <p:cNvSpPr/>
          <p:nvPr/>
        </p:nvSpPr>
        <p:spPr>
          <a:xfrm>
            <a:off x="1143000" y="3891950"/>
            <a:ext cx="8119200" cy="748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160"/>
          <p:cNvSpPr txBox="1"/>
          <p:nvPr/>
        </p:nvSpPr>
        <p:spPr>
          <a:xfrm>
            <a:off x="986963" y="2152364"/>
            <a:ext cx="2280300" cy="315600"/>
          </a:xfrm>
          <a:prstGeom prst="rect">
            <a:avLst/>
          </a:prstGeom>
          <a:noFill/>
          <a:ln>
            <a:noFill/>
          </a:ln>
        </p:spPr>
        <p:txBody>
          <a:bodyPr anchorCtr="0" anchor="t" bIns="34275" lIns="68575" spcFirstLastPara="1" rIns="68575" wrap="square" tIns="34275">
            <a:spAutoFit/>
          </a:bodyPr>
          <a:lstStyle/>
          <a:p>
            <a:pPr indent="0" lvl="0" marL="0" marR="0" rtl="0" algn="l">
              <a:lnSpc>
                <a:spcPct val="120000"/>
              </a:lnSpc>
              <a:spcBef>
                <a:spcPts val="0"/>
              </a:spcBef>
              <a:spcAft>
                <a:spcPts val="0"/>
              </a:spcAft>
              <a:buNone/>
            </a:pPr>
            <a:r>
              <a:rPr lang="en" sz="1600">
                <a:solidFill>
                  <a:schemeClr val="accent2"/>
                </a:solidFill>
                <a:latin typeface="Fredoka One"/>
                <a:ea typeface="Fredoka One"/>
                <a:cs typeface="Fredoka One"/>
                <a:sym typeface="Fredoka One"/>
              </a:rPr>
              <a:t>Goal Setting</a:t>
            </a:r>
            <a:endParaRPr sz="1600">
              <a:solidFill>
                <a:schemeClr val="accent2"/>
              </a:solidFill>
            </a:endParaRPr>
          </a:p>
        </p:txBody>
      </p:sp>
      <p:sp>
        <p:nvSpPr>
          <p:cNvPr id="652" name="Google Shape;652;p160"/>
          <p:cNvSpPr txBox="1"/>
          <p:nvPr/>
        </p:nvSpPr>
        <p:spPr>
          <a:xfrm>
            <a:off x="3551783" y="2152364"/>
            <a:ext cx="2280300" cy="315600"/>
          </a:xfrm>
          <a:prstGeom prst="rect">
            <a:avLst/>
          </a:prstGeom>
          <a:noFill/>
          <a:ln>
            <a:noFill/>
          </a:ln>
        </p:spPr>
        <p:txBody>
          <a:bodyPr anchorCtr="0" anchor="t" bIns="34275" lIns="68575" spcFirstLastPara="1" rIns="68575" wrap="square" tIns="34275">
            <a:spAutoFit/>
          </a:bodyPr>
          <a:lstStyle/>
          <a:p>
            <a:pPr indent="0" lvl="0" marL="0" marR="0" rtl="0" algn="l">
              <a:lnSpc>
                <a:spcPct val="120000"/>
              </a:lnSpc>
              <a:spcBef>
                <a:spcPts val="0"/>
              </a:spcBef>
              <a:spcAft>
                <a:spcPts val="0"/>
              </a:spcAft>
              <a:buNone/>
            </a:pPr>
            <a:r>
              <a:rPr lang="en" sz="1600">
                <a:solidFill>
                  <a:schemeClr val="accent2"/>
                </a:solidFill>
                <a:latin typeface="Fredoka One"/>
                <a:ea typeface="Fredoka One"/>
                <a:cs typeface="Fredoka One"/>
                <a:sym typeface="Fredoka One"/>
              </a:rPr>
              <a:t>Tracking</a:t>
            </a:r>
            <a:endParaRPr sz="1300">
              <a:solidFill>
                <a:schemeClr val="accent2"/>
              </a:solidFill>
            </a:endParaRPr>
          </a:p>
        </p:txBody>
      </p:sp>
      <p:sp>
        <p:nvSpPr>
          <p:cNvPr id="653" name="Google Shape;653;p160"/>
          <p:cNvSpPr txBox="1"/>
          <p:nvPr/>
        </p:nvSpPr>
        <p:spPr>
          <a:xfrm>
            <a:off x="6070144" y="2152364"/>
            <a:ext cx="2280300" cy="315600"/>
          </a:xfrm>
          <a:prstGeom prst="rect">
            <a:avLst/>
          </a:prstGeom>
          <a:noFill/>
          <a:ln>
            <a:noFill/>
          </a:ln>
        </p:spPr>
        <p:txBody>
          <a:bodyPr anchorCtr="0" anchor="t" bIns="34275" lIns="68575" spcFirstLastPara="1" rIns="68575" wrap="square" tIns="34275">
            <a:spAutoFit/>
          </a:bodyPr>
          <a:lstStyle/>
          <a:p>
            <a:pPr indent="0" lvl="0" marL="0" marR="0" rtl="0" algn="l">
              <a:lnSpc>
                <a:spcPct val="120000"/>
              </a:lnSpc>
              <a:spcBef>
                <a:spcPts val="0"/>
              </a:spcBef>
              <a:spcAft>
                <a:spcPts val="0"/>
              </a:spcAft>
              <a:buNone/>
            </a:pPr>
            <a:r>
              <a:rPr lang="en" sz="1600">
                <a:solidFill>
                  <a:schemeClr val="accent2"/>
                </a:solidFill>
                <a:latin typeface="Fredoka One"/>
                <a:ea typeface="Fredoka One"/>
                <a:cs typeface="Fredoka One"/>
                <a:sym typeface="Fredoka One"/>
              </a:rPr>
              <a:t>Modeling the Way</a:t>
            </a:r>
            <a:endParaRPr sz="1600">
              <a:solidFill>
                <a:schemeClr val="accent2"/>
              </a:solidFill>
            </a:endParaRPr>
          </a:p>
        </p:txBody>
      </p:sp>
      <p:sp>
        <p:nvSpPr>
          <p:cNvPr id="654" name="Google Shape;654;p160"/>
          <p:cNvSpPr/>
          <p:nvPr/>
        </p:nvSpPr>
        <p:spPr>
          <a:xfrm>
            <a:off x="986975" y="2437063"/>
            <a:ext cx="2048700" cy="594300"/>
          </a:xfrm>
          <a:prstGeom prst="rect">
            <a:avLst/>
          </a:prstGeom>
          <a:noFill/>
          <a:ln>
            <a:noFill/>
          </a:ln>
        </p:spPr>
        <p:txBody>
          <a:bodyPr anchorCtr="0" anchor="t" bIns="34275" lIns="68575" spcFirstLastPara="1" rIns="68575" wrap="square" tIns="34275">
            <a:noAutofit/>
          </a:bodyPr>
          <a:lstStyle/>
          <a:p>
            <a:pPr indent="0" lvl="0" marL="0" marR="0" rtl="0" algn="l">
              <a:lnSpc>
                <a:spcPct val="130000"/>
              </a:lnSpc>
              <a:spcBef>
                <a:spcPts val="0"/>
              </a:spcBef>
              <a:spcAft>
                <a:spcPts val="0"/>
              </a:spcAft>
              <a:buNone/>
            </a:pPr>
            <a:r>
              <a:rPr lang="en" sz="1000">
                <a:solidFill>
                  <a:srgbClr val="666666"/>
                </a:solidFill>
                <a:latin typeface="Open Sans Light"/>
                <a:ea typeface="Open Sans Light"/>
                <a:cs typeface="Open Sans Light"/>
                <a:sym typeface="Open Sans Light"/>
              </a:rPr>
              <a:t>Kids develop a growth mindset setting big and small goals alike</a:t>
            </a:r>
            <a:endParaRPr sz="1000">
              <a:solidFill>
                <a:schemeClr val="dk1"/>
              </a:solidFill>
              <a:latin typeface="Open Sans Light"/>
              <a:ea typeface="Open Sans Light"/>
              <a:cs typeface="Open Sans Light"/>
              <a:sym typeface="Open Sans Light"/>
            </a:endParaRPr>
          </a:p>
        </p:txBody>
      </p:sp>
      <p:sp>
        <p:nvSpPr>
          <p:cNvPr id="655" name="Google Shape;655;p160"/>
          <p:cNvSpPr/>
          <p:nvPr/>
        </p:nvSpPr>
        <p:spPr>
          <a:xfrm>
            <a:off x="3551763" y="2437063"/>
            <a:ext cx="2048700" cy="594300"/>
          </a:xfrm>
          <a:prstGeom prst="rect">
            <a:avLst/>
          </a:prstGeom>
          <a:noFill/>
          <a:ln>
            <a:noFill/>
          </a:ln>
        </p:spPr>
        <p:txBody>
          <a:bodyPr anchorCtr="0" anchor="t" bIns="34275" lIns="68575" spcFirstLastPara="1" rIns="68575" wrap="square" tIns="34275">
            <a:noAutofit/>
          </a:bodyPr>
          <a:lstStyle/>
          <a:p>
            <a:pPr indent="0" lvl="0" marL="0" marR="0" rtl="0" algn="l">
              <a:lnSpc>
                <a:spcPct val="130000"/>
              </a:lnSpc>
              <a:spcBef>
                <a:spcPts val="0"/>
              </a:spcBef>
              <a:spcAft>
                <a:spcPts val="0"/>
              </a:spcAft>
              <a:buNone/>
            </a:pPr>
            <a:r>
              <a:rPr lang="en" sz="1000">
                <a:solidFill>
                  <a:srgbClr val="666666"/>
                </a:solidFill>
                <a:latin typeface="Open Sans Light"/>
                <a:ea typeface="Open Sans Light"/>
                <a:cs typeface="Open Sans Light"/>
                <a:sym typeface="Open Sans Light"/>
              </a:rPr>
              <a:t>Logging miles and measuring progress keeps kids motivated</a:t>
            </a:r>
            <a:endParaRPr sz="1000">
              <a:solidFill>
                <a:schemeClr val="dk1"/>
              </a:solidFill>
              <a:latin typeface="Open Sans Light"/>
              <a:ea typeface="Open Sans Light"/>
              <a:cs typeface="Open Sans Light"/>
              <a:sym typeface="Open Sans Light"/>
            </a:endParaRPr>
          </a:p>
        </p:txBody>
      </p:sp>
      <p:sp>
        <p:nvSpPr>
          <p:cNvPr id="656" name="Google Shape;656;p160"/>
          <p:cNvSpPr/>
          <p:nvPr/>
        </p:nvSpPr>
        <p:spPr>
          <a:xfrm>
            <a:off x="6070150" y="2437075"/>
            <a:ext cx="2103300" cy="594300"/>
          </a:xfrm>
          <a:prstGeom prst="rect">
            <a:avLst/>
          </a:prstGeom>
          <a:noFill/>
          <a:ln>
            <a:noFill/>
          </a:ln>
        </p:spPr>
        <p:txBody>
          <a:bodyPr anchorCtr="0" anchor="t" bIns="34275" lIns="68575" spcFirstLastPara="1" rIns="68575" wrap="square" tIns="34275">
            <a:noAutofit/>
          </a:bodyPr>
          <a:lstStyle/>
          <a:p>
            <a:pPr indent="0" lvl="0" marL="0" marR="0" rtl="0" algn="l">
              <a:lnSpc>
                <a:spcPct val="130000"/>
              </a:lnSpc>
              <a:spcBef>
                <a:spcPts val="0"/>
              </a:spcBef>
              <a:spcAft>
                <a:spcPts val="0"/>
              </a:spcAft>
              <a:buSzPts val="1100"/>
              <a:buNone/>
            </a:pPr>
            <a:r>
              <a:rPr lang="en" sz="1000">
                <a:solidFill>
                  <a:srgbClr val="666666"/>
                </a:solidFill>
                <a:latin typeface="Open Sans Light"/>
                <a:ea typeface="Open Sans Light"/>
                <a:cs typeface="Open Sans Light"/>
                <a:sym typeface="Open Sans Light"/>
              </a:rPr>
              <a:t>Role models inspire kids to build new, healthy habits into their lives</a:t>
            </a:r>
            <a:endParaRPr sz="1000">
              <a:solidFill>
                <a:srgbClr val="666666"/>
              </a:solidFill>
              <a:latin typeface="Open Sans Light"/>
              <a:ea typeface="Open Sans Light"/>
              <a:cs typeface="Open Sans Light"/>
              <a:sym typeface="Open Sans Light"/>
            </a:endParaRPr>
          </a:p>
        </p:txBody>
      </p:sp>
      <p:sp>
        <p:nvSpPr>
          <p:cNvPr id="657" name="Google Shape;657;p160"/>
          <p:cNvSpPr txBox="1"/>
          <p:nvPr/>
        </p:nvSpPr>
        <p:spPr>
          <a:xfrm>
            <a:off x="1061988" y="3950096"/>
            <a:ext cx="2280300" cy="315600"/>
          </a:xfrm>
          <a:prstGeom prst="rect">
            <a:avLst/>
          </a:prstGeom>
          <a:noFill/>
          <a:ln>
            <a:noFill/>
          </a:ln>
        </p:spPr>
        <p:txBody>
          <a:bodyPr anchorCtr="0" anchor="t" bIns="34275" lIns="68575" spcFirstLastPara="1" rIns="68575" wrap="square" tIns="34275">
            <a:spAutoFit/>
          </a:bodyPr>
          <a:lstStyle/>
          <a:p>
            <a:pPr indent="0" lvl="0" marL="0" marR="0" rtl="0" algn="l">
              <a:lnSpc>
                <a:spcPct val="120000"/>
              </a:lnSpc>
              <a:spcBef>
                <a:spcPts val="0"/>
              </a:spcBef>
              <a:spcAft>
                <a:spcPts val="0"/>
              </a:spcAft>
              <a:buNone/>
            </a:pPr>
            <a:r>
              <a:rPr lang="en" sz="1600">
                <a:solidFill>
                  <a:schemeClr val="accent2"/>
                </a:solidFill>
                <a:latin typeface="Fredoka One"/>
                <a:ea typeface="Fredoka One"/>
                <a:cs typeface="Fredoka One"/>
                <a:sym typeface="Fredoka One"/>
              </a:rPr>
              <a:t>Social Support</a:t>
            </a:r>
            <a:endParaRPr sz="1600">
              <a:solidFill>
                <a:schemeClr val="accent2"/>
              </a:solidFill>
            </a:endParaRPr>
          </a:p>
        </p:txBody>
      </p:sp>
      <p:sp>
        <p:nvSpPr>
          <p:cNvPr id="658" name="Google Shape;658;p160"/>
          <p:cNvSpPr txBox="1"/>
          <p:nvPr/>
        </p:nvSpPr>
        <p:spPr>
          <a:xfrm>
            <a:off x="3626808" y="3950096"/>
            <a:ext cx="2280300" cy="315600"/>
          </a:xfrm>
          <a:prstGeom prst="rect">
            <a:avLst/>
          </a:prstGeom>
          <a:noFill/>
          <a:ln>
            <a:noFill/>
          </a:ln>
        </p:spPr>
        <p:txBody>
          <a:bodyPr anchorCtr="0" anchor="t" bIns="34275" lIns="68575" spcFirstLastPara="1" rIns="68575" wrap="square" tIns="34275">
            <a:spAutoFit/>
          </a:bodyPr>
          <a:lstStyle/>
          <a:p>
            <a:pPr indent="0" lvl="0" marL="0" marR="0" rtl="0" algn="l">
              <a:lnSpc>
                <a:spcPct val="120000"/>
              </a:lnSpc>
              <a:spcBef>
                <a:spcPts val="0"/>
              </a:spcBef>
              <a:spcAft>
                <a:spcPts val="0"/>
              </a:spcAft>
              <a:buNone/>
            </a:pPr>
            <a:r>
              <a:rPr lang="en" sz="1600">
                <a:solidFill>
                  <a:schemeClr val="accent2"/>
                </a:solidFill>
                <a:latin typeface="Fredoka One"/>
                <a:ea typeface="Fredoka One"/>
                <a:cs typeface="Fredoka One"/>
                <a:sym typeface="Fredoka One"/>
              </a:rPr>
              <a:t>Celebrating</a:t>
            </a:r>
            <a:endParaRPr sz="1600">
              <a:solidFill>
                <a:schemeClr val="accent2"/>
              </a:solidFill>
            </a:endParaRPr>
          </a:p>
        </p:txBody>
      </p:sp>
      <p:sp>
        <p:nvSpPr>
          <p:cNvPr id="659" name="Google Shape;659;p160"/>
          <p:cNvSpPr txBox="1"/>
          <p:nvPr/>
        </p:nvSpPr>
        <p:spPr>
          <a:xfrm>
            <a:off x="6145169" y="3950096"/>
            <a:ext cx="2280300" cy="315600"/>
          </a:xfrm>
          <a:prstGeom prst="rect">
            <a:avLst/>
          </a:prstGeom>
          <a:noFill/>
          <a:ln>
            <a:noFill/>
          </a:ln>
        </p:spPr>
        <p:txBody>
          <a:bodyPr anchorCtr="0" anchor="t" bIns="34275" lIns="68575" spcFirstLastPara="1" rIns="68575" wrap="square" tIns="34275">
            <a:spAutoFit/>
          </a:bodyPr>
          <a:lstStyle/>
          <a:p>
            <a:pPr indent="0" lvl="0" marL="0" marR="0" rtl="0" algn="l">
              <a:lnSpc>
                <a:spcPct val="120000"/>
              </a:lnSpc>
              <a:spcBef>
                <a:spcPts val="0"/>
              </a:spcBef>
              <a:spcAft>
                <a:spcPts val="0"/>
              </a:spcAft>
              <a:buNone/>
            </a:pPr>
            <a:r>
              <a:rPr lang="en" sz="1600">
                <a:solidFill>
                  <a:schemeClr val="accent2"/>
                </a:solidFill>
                <a:latin typeface="Fredoka One"/>
                <a:ea typeface="Fredoka One"/>
                <a:cs typeface="Fredoka One"/>
                <a:sym typeface="Fredoka One"/>
              </a:rPr>
              <a:t>Rewarding</a:t>
            </a:r>
            <a:endParaRPr sz="1600">
              <a:solidFill>
                <a:schemeClr val="accent2"/>
              </a:solidFill>
            </a:endParaRPr>
          </a:p>
        </p:txBody>
      </p:sp>
      <p:sp>
        <p:nvSpPr>
          <p:cNvPr id="660" name="Google Shape;660;p160"/>
          <p:cNvSpPr/>
          <p:nvPr/>
        </p:nvSpPr>
        <p:spPr>
          <a:xfrm>
            <a:off x="1041450" y="4234800"/>
            <a:ext cx="2048700" cy="594300"/>
          </a:xfrm>
          <a:prstGeom prst="rect">
            <a:avLst/>
          </a:prstGeom>
          <a:noFill/>
          <a:ln>
            <a:noFill/>
          </a:ln>
        </p:spPr>
        <p:txBody>
          <a:bodyPr anchorCtr="0" anchor="t" bIns="34275" lIns="68575" spcFirstLastPara="1" rIns="68575" wrap="square" tIns="34275">
            <a:noAutofit/>
          </a:bodyPr>
          <a:lstStyle/>
          <a:p>
            <a:pPr indent="0" lvl="0" marL="0" marR="0" rtl="0" algn="l">
              <a:lnSpc>
                <a:spcPct val="130000"/>
              </a:lnSpc>
              <a:spcBef>
                <a:spcPts val="0"/>
              </a:spcBef>
              <a:spcAft>
                <a:spcPts val="0"/>
              </a:spcAft>
              <a:buSzPts val="1100"/>
              <a:buNone/>
            </a:pPr>
            <a:r>
              <a:rPr lang="en" sz="1000">
                <a:solidFill>
                  <a:srgbClr val="666666"/>
                </a:solidFill>
                <a:latin typeface="Open Sans Light"/>
                <a:ea typeface="Open Sans Light"/>
                <a:cs typeface="Open Sans Light"/>
                <a:sym typeface="Open Sans Light"/>
              </a:rPr>
              <a:t>Moving together is more enjoyable when you feel the support of others</a:t>
            </a:r>
            <a:endParaRPr sz="1000">
              <a:solidFill>
                <a:srgbClr val="666666"/>
              </a:solidFill>
              <a:latin typeface="Open Sans Light"/>
              <a:ea typeface="Open Sans Light"/>
              <a:cs typeface="Open Sans Light"/>
              <a:sym typeface="Open Sans Light"/>
            </a:endParaRPr>
          </a:p>
        </p:txBody>
      </p:sp>
      <p:sp>
        <p:nvSpPr>
          <p:cNvPr id="661" name="Google Shape;661;p160"/>
          <p:cNvSpPr/>
          <p:nvPr/>
        </p:nvSpPr>
        <p:spPr>
          <a:xfrm>
            <a:off x="3606238" y="4234800"/>
            <a:ext cx="2048700" cy="594300"/>
          </a:xfrm>
          <a:prstGeom prst="rect">
            <a:avLst/>
          </a:prstGeom>
          <a:noFill/>
          <a:ln>
            <a:noFill/>
          </a:ln>
        </p:spPr>
        <p:txBody>
          <a:bodyPr anchorCtr="0" anchor="t" bIns="34275" lIns="68575" spcFirstLastPara="1" rIns="68575" wrap="square" tIns="34275">
            <a:noAutofit/>
          </a:bodyPr>
          <a:lstStyle/>
          <a:p>
            <a:pPr indent="0" lvl="0" marL="0" marR="0" rtl="0" algn="l">
              <a:lnSpc>
                <a:spcPct val="130000"/>
              </a:lnSpc>
              <a:spcBef>
                <a:spcPts val="0"/>
              </a:spcBef>
              <a:spcAft>
                <a:spcPts val="0"/>
              </a:spcAft>
              <a:buSzPts val="1100"/>
              <a:buNone/>
            </a:pPr>
            <a:r>
              <a:rPr lang="en" sz="1000">
                <a:solidFill>
                  <a:srgbClr val="666666"/>
                </a:solidFill>
                <a:latin typeface="Open Sans Light"/>
                <a:ea typeface="Open Sans Light"/>
                <a:cs typeface="Open Sans Light"/>
                <a:sym typeface="Open Sans Light"/>
              </a:rPr>
              <a:t>Big cheers and high-fives go a long way to foster long-term behavior adoption</a:t>
            </a:r>
            <a:endParaRPr sz="1000">
              <a:solidFill>
                <a:srgbClr val="666666"/>
              </a:solidFill>
              <a:latin typeface="Open Sans Light"/>
              <a:ea typeface="Open Sans Light"/>
              <a:cs typeface="Open Sans Light"/>
              <a:sym typeface="Open Sans Light"/>
            </a:endParaRPr>
          </a:p>
        </p:txBody>
      </p:sp>
      <p:sp>
        <p:nvSpPr>
          <p:cNvPr id="662" name="Google Shape;662;p160"/>
          <p:cNvSpPr/>
          <p:nvPr/>
        </p:nvSpPr>
        <p:spPr>
          <a:xfrm>
            <a:off x="6124613" y="4234800"/>
            <a:ext cx="2048700" cy="594300"/>
          </a:xfrm>
          <a:prstGeom prst="rect">
            <a:avLst/>
          </a:prstGeom>
          <a:noFill/>
          <a:ln>
            <a:noFill/>
          </a:ln>
        </p:spPr>
        <p:txBody>
          <a:bodyPr anchorCtr="0" anchor="t" bIns="34275" lIns="68575" spcFirstLastPara="1" rIns="68575" wrap="square" tIns="34275">
            <a:noAutofit/>
          </a:bodyPr>
          <a:lstStyle/>
          <a:p>
            <a:pPr indent="0" lvl="0" marL="0" marR="0" rtl="0" algn="l">
              <a:lnSpc>
                <a:spcPct val="130000"/>
              </a:lnSpc>
              <a:spcBef>
                <a:spcPts val="0"/>
              </a:spcBef>
              <a:spcAft>
                <a:spcPts val="0"/>
              </a:spcAft>
              <a:buSzPts val="1100"/>
              <a:buNone/>
            </a:pPr>
            <a:r>
              <a:rPr lang="en" sz="1000">
                <a:solidFill>
                  <a:srgbClr val="666666"/>
                </a:solidFill>
                <a:latin typeface="Open Sans Light"/>
                <a:ea typeface="Open Sans Light"/>
                <a:cs typeface="Open Sans Light"/>
                <a:sym typeface="Open Sans Light"/>
              </a:rPr>
              <a:t>Consistent, positive recognition fuels kids to keep striving for the next milestone</a:t>
            </a:r>
            <a:endParaRPr sz="1000">
              <a:solidFill>
                <a:srgbClr val="666666"/>
              </a:solidFill>
              <a:latin typeface="Open Sans Light"/>
              <a:ea typeface="Open Sans Light"/>
              <a:cs typeface="Open Sans Light"/>
              <a:sym typeface="Open Sans Light"/>
            </a:endParaRPr>
          </a:p>
        </p:txBody>
      </p:sp>
      <p:sp>
        <p:nvSpPr>
          <p:cNvPr id="663" name="Google Shape;663;p160"/>
          <p:cNvSpPr/>
          <p:nvPr/>
        </p:nvSpPr>
        <p:spPr>
          <a:xfrm>
            <a:off x="0" y="781750"/>
            <a:ext cx="9144000" cy="338100"/>
          </a:xfrm>
          <a:prstGeom prst="rect">
            <a:avLst/>
          </a:prstGeom>
          <a:noFill/>
          <a:ln>
            <a:noFill/>
          </a:ln>
        </p:spPr>
        <p:txBody>
          <a:bodyPr anchorCtr="0" anchor="t" bIns="34275" lIns="68575" spcFirstLastPara="1" rIns="68575" wrap="square" tIns="34275">
            <a:noAutofit/>
          </a:bodyPr>
          <a:lstStyle/>
          <a:p>
            <a:pPr indent="0" lvl="0" marL="0" marR="0" rtl="0" algn="ctr">
              <a:lnSpc>
                <a:spcPct val="130000"/>
              </a:lnSpc>
              <a:spcBef>
                <a:spcPts val="0"/>
              </a:spcBef>
              <a:spcAft>
                <a:spcPts val="0"/>
              </a:spcAft>
              <a:buSzPts val="1100"/>
              <a:buNone/>
            </a:pPr>
            <a:r>
              <a:rPr lang="en" sz="1200">
                <a:solidFill>
                  <a:srgbClr val="666666"/>
                </a:solidFill>
                <a:latin typeface="Open Sans Light"/>
                <a:ea typeface="Open Sans Light"/>
                <a:cs typeface="Open Sans Light"/>
                <a:sym typeface="Open Sans Light"/>
              </a:rPr>
              <a:t>Six evidence-based pillars to long-term healthy behavior adoption</a:t>
            </a:r>
            <a:endParaRPr sz="900">
              <a:solidFill>
                <a:srgbClr val="666666"/>
              </a:solidFill>
              <a:latin typeface="Open Sans Light"/>
              <a:ea typeface="Open Sans Light"/>
              <a:cs typeface="Open Sans Light"/>
              <a:sym typeface="Open Sans Light"/>
            </a:endParaRPr>
          </a:p>
        </p:txBody>
      </p:sp>
      <p:pic>
        <p:nvPicPr>
          <p:cNvPr id="664" name="Google Shape;664;p160"/>
          <p:cNvPicPr preferRelativeResize="0"/>
          <p:nvPr/>
        </p:nvPicPr>
        <p:blipFill>
          <a:blip r:embed="rId5">
            <a:alphaModFix/>
          </a:blip>
          <a:stretch>
            <a:fillRect/>
          </a:stretch>
        </p:blipFill>
        <p:spPr>
          <a:xfrm>
            <a:off x="6889450" y="3108977"/>
            <a:ext cx="813025" cy="813051"/>
          </a:xfrm>
          <a:prstGeom prst="rect">
            <a:avLst/>
          </a:prstGeom>
          <a:noFill/>
          <a:ln>
            <a:noFill/>
          </a:ln>
        </p:spPr>
      </p:pic>
      <p:sp>
        <p:nvSpPr>
          <p:cNvPr id="665" name="Google Shape;665;p160"/>
          <p:cNvSpPr/>
          <p:nvPr/>
        </p:nvSpPr>
        <p:spPr>
          <a:xfrm>
            <a:off x="7702475" y="3008450"/>
            <a:ext cx="153000" cy="88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mc:AlternateContent>
    <mc:Choice Requires="p14">
      <p:transition spd="slow" p14:dur="13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651"/>
                                        </p:tgtEl>
                                        <p:attrNameLst>
                                          <p:attrName>style.visibility</p:attrName>
                                        </p:attrNameLst>
                                      </p:cBhvr>
                                      <p:to>
                                        <p:strVal val="visible"/>
                                      </p:to>
                                    </p:set>
                                    <p:animEffect filter="fade" transition="in">
                                      <p:cBhvr>
                                        <p:cTn dur="500"/>
                                        <p:tgtEl>
                                          <p:spTgt spid="651"/>
                                        </p:tgtEl>
                                      </p:cBhvr>
                                    </p:animEffect>
                                  </p:childTnLst>
                                </p:cTn>
                              </p:par>
                              <p:par>
                                <p:cTn fill="hold" nodeType="withEffect" presetClass="entr" presetID="10" presetSubtype="0">
                                  <p:stCondLst>
                                    <p:cond delay="750"/>
                                  </p:stCondLst>
                                  <p:childTnLst>
                                    <p:set>
                                      <p:cBhvr>
                                        <p:cTn dur="1" fill="hold">
                                          <p:stCondLst>
                                            <p:cond delay="0"/>
                                          </p:stCondLst>
                                        </p:cTn>
                                        <p:tgtEl>
                                          <p:spTgt spid="652"/>
                                        </p:tgtEl>
                                        <p:attrNameLst>
                                          <p:attrName>style.visibility</p:attrName>
                                        </p:attrNameLst>
                                      </p:cBhvr>
                                      <p:to>
                                        <p:strVal val="visible"/>
                                      </p:to>
                                    </p:set>
                                    <p:animEffect filter="fade" transition="in">
                                      <p:cBhvr>
                                        <p:cTn dur="500"/>
                                        <p:tgtEl>
                                          <p:spTgt spid="652"/>
                                        </p:tgtEl>
                                      </p:cBhvr>
                                    </p:animEffect>
                                  </p:childTnLst>
                                </p:cTn>
                              </p:par>
                              <p:par>
                                <p:cTn fill="hold" nodeType="withEffect" presetClass="entr" presetID="10" presetSubtype="0">
                                  <p:stCondLst>
                                    <p:cond delay="500"/>
                                  </p:stCondLst>
                                  <p:childTnLst>
                                    <p:set>
                                      <p:cBhvr>
                                        <p:cTn dur="1" fill="hold">
                                          <p:stCondLst>
                                            <p:cond delay="0"/>
                                          </p:stCondLst>
                                        </p:cTn>
                                        <p:tgtEl>
                                          <p:spTgt spid="648"/>
                                        </p:tgtEl>
                                        <p:attrNameLst>
                                          <p:attrName>style.visibility</p:attrName>
                                        </p:attrNameLst>
                                      </p:cBhvr>
                                      <p:to>
                                        <p:strVal val="visible"/>
                                      </p:to>
                                    </p:set>
                                    <p:animEffect filter="fade" transition="in">
                                      <p:cBhvr>
                                        <p:cTn dur="750"/>
                                        <p:tgtEl>
                                          <p:spTgt spid="648"/>
                                        </p:tgtEl>
                                      </p:cBhvr>
                                    </p:animEffect>
                                  </p:childTnLst>
                                </p:cTn>
                              </p:par>
                              <p:par>
                                <p:cTn fill="hold" nodeType="withEffect" presetClass="entr" presetID="10" presetSubtype="0">
                                  <p:stCondLst>
                                    <p:cond delay="500"/>
                                  </p:stCondLst>
                                  <p:childTnLst>
                                    <p:set>
                                      <p:cBhvr>
                                        <p:cTn dur="1" fill="hold">
                                          <p:stCondLst>
                                            <p:cond delay="0"/>
                                          </p:stCondLst>
                                        </p:cTn>
                                        <p:tgtEl>
                                          <p:spTgt spid="657"/>
                                        </p:tgtEl>
                                        <p:attrNameLst>
                                          <p:attrName>style.visibility</p:attrName>
                                        </p:attrNameLst>
                                      </p:cBhvr>
                                      <p:to>
                                        <p:strVal val="visible"/>
                                      </p:to>
                                    </p:set>
                                    <p:animEffect filter="fade" transition="in">
                                      <p:cBhvr>
                                        <p:cTn dur="500"/>
                                        <p:tgtEl>
                                          <p:spTgt spid="657"/>
                                        </p:tgtEl>
                                      </p:cBhvr>
                                    </p:animEffect>
                                  </p:childTnLst>
                                </p:cTn>
                              </p:par>
                              <p:par>
                                <p:cTn fill="hold" nodeType="withEffect" presetClass="entr" presetID="10" presetSubtype="0">
                                  <p:stCondLst>
                                    <p:cond delay="750"/>
                                  </p:stCondLst>
                                  <p:childTnLst>
                                    <p:set>
                                      <p:cBhvr>
                                        <p:cTn dur="1" fill="hold">
                                          <p:stCondLst>
                                            <p:cond delay="0"/>
                                          </p:stCondLst>
                                        </p:cTn>
                                        <p:tgtEl>
                                          <p:spTgt spid="658"/>
                                        </p:tgtEl>
                                        <p:attrNameLst>
                                          <p:attrName>style.visibility</p:attrName>
                                        </p:attrNameLst>
                                      </p:cBhvr>
                                      <p:to>
                                        <p:strVal val="visible"/>
                                      </p:to>
                                    </p:set>
                                    <p:animEffect filter="fade" transition="in">
                                      <p:cBhvr>
                                        <p:cTn dur="500"/>
                                        <p:tgtEl>
                                          <p:spTgt spid="658"/>
                                        </p:tgtEl>
                                      </p:cBhvr>
                                    </p:animEffect>
                                  </p:childTnLst>
                                </p:cTn>
                              </p:par>
                              <p:par>
                                <p:cTn fill="hold" nodeType="withEffect" presetClass="entr" presetID="10" presetSubtype="0">
                                  <p:stCondLst>
                                    <p:cond delay="750"/>
                                  </p:stCondLst>
                                  <p:childTnLst>
                                    <p:set>
                                      <p:cBhvr>
                                        <p:cTn dur="1" fill="hold">
                                          <p:stCondLst>
                                            <p:cond delay="0"/>
                                          </p:stCondLst>
                                        </p:cTn>
                                        <p:tgtEl>
                                          <p:spTgt spid="653"/>
                                        </p:tgtEl>
                                        <p:attrNameLst>
                                          <p:attrName>style.visibility</p:attrName>
                                        </p:attrNameLst>
                                      </p:cBhvr>
                                      <p:to>
                                        <p:strVal val="visible"/>
                                      </p:to>
                                    </p:set>
                                    <p:animEffect filter="fade" transition="in">
                                      <p:cBhvr>
                                        <p:cTn dur="500"/>
                                        <p:tgtEl>
                                          <p:spTgt spid="653"/>
                                        </p:tgtEl>
                                      </p:cBhvr>
                                    </p:animEffect>
                                  </p:childTnLst>
                                </p:cTn>
                              </p:par>
                              <p:par>
                                <p:cTn fill="hold" nodeType="withEffect" presetClass="entr" presetID="10" presetSubtype="0">
                                  <p:stCondLst>
                                    <p:cond delay="750"/>
                                  </p:stCondLst>
                                  <p:childTnLst>
                                    <p:set>
                                      <p:cBhvr>
                                        <p:cTn dur="1" fill="hold">
                                          <p:stCondLst>
                                            <p:cond delay="0"/>
                                          </p:stCondLst>
                                        </p:cTn>
                                        <p:tgtEl>
                                          <p:spTgt spid="659"/>
                                        </p:tgtEl>
                                        <p:attrNameLst>
                                          <p:attrName>style.visibility</p:attrName>
                                        </p:attrNameLst>
                                      </p:cBhvr>
                                      <p:to>
                                        <p:strVal val="visible"/>
                                      </p:to>
                                    </p:set>
                                    <p:animEffect filter="fade" transition="in">
                                      <p:cBhvr>
                                        <p:cTn dur="500"/>
                                        <p:tgtEl>
                                          <p:spTgt spid="6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161"/>
          <p:cNvSpPr/>
          <p:nvPr/>
        </p:nvSpPr>
        <p:spPr>
          <a:xfrm>
            <a:off x="457200" y="528638"/>
            <a:ext cx="8229600" cy="3929100"/>
          </a:xfrm>
          <a:prstGeom prst="roundRect">
            <a:avLst>
              <a:gd fmla="val 6122" name="adj"/>
            </a:avLst>
          </a:prstGeom>
          <a:solidFill>
            <a:schemeClr val="lt1"/>
          </a:solidFill>
          <a:ln>
            <a:noFill/>
          </a:ln>
          <a:effectLst>
            <a:outerShdw blurRad="431800" rotWithShape="0" algn="t" dir="5400000" dist="38100">
              <a:srgbClr val="000000">
                <a:alpha val="863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nvGrpSpPr>
          <p:cNvPr id="671" name="Google Shape;671;p161"/>
          <p:cNvGrpSpPr/>
          <p:nvPr/>
        </p:nvGrpSpPr>
        <p:grpSpPr>
          <a:xfrm>
            <a:off x="3880956" y="1400147"/>
            <a:ext cx="1856900" cy="1157597"/>
            <a:chOff x="3613620" y="1080851"/>
            <a:chExt cx="1518688" cy="946677"/>
          </a:xfrm>
        </p:grpSpPr>
        <p:sp>
          <p:nvSpPr>
            <p:cNvPr id="672" name="Google Shape;672;p161"/>
            <p:cNvSpPr/>
            <p:nvPr/>
          </p:nvSpPr>
          <p:spPr>
            <a:xfrm>
              <a:off x="3613640" y="1080851"/>
              <a:ext cx="1518600" cy="675900"/>
            </a:xfrm>
            <a:prstGeom prst="roundRect">
              <a:avLst>
                <a:gd fmla="val 50000" name="adj"/>
              </a:avLst>
            </a:prstGeom>
            <a:noFill/>
            <a:ln cap="flat" cmpd="sng" w="19050">
              <a:solidFill>
                <a:schemeClr val="accent4"/>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100">
                <a:solidFill>
                  <a:schemeClr val="lt1"/>
                </a:solidFill>
                <a:latin typeface="Fredoka One"/>
                <a:ea typeface="Fredoka One"/>
                <a:cs typeface="Fredoka One"/>
                <a:sym typeface="Fredoka One"/>
              </a:endParaRPr>
            </a:p>
          </p:txBody>
        </p:sp>
        <p:sp>
          <p:nvSpPr>
            <p:cNvPr id="673" name="Google Shape;673;p161"/>
            <p:cNvSpPr txBox="1"/>
            <p:nvPr/>
          </p:nvSpPr>
          <p:spPr>
            <a:xfrm>
              <a:off x="3613708" y="1153020"/>
              <a:ext cx="1518600" cy="5601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SzPts val="1100"/>
                <a:buNone/>
              </a:pPr>
              <a:r>
                <a:rPr lang="en" sz="1000">
                  <a:solidFill>
                    <a:schemeClr val="accent4"/>
                  </a:solidFill>
                  <a:latin typeface="Fredoka One"/>
                  <a:ea typeface="Fredoka One"/>
                  <a:cs typeface="Fredoka One"/>
                  <a:sym typeface="Fredoka One"/>
                </a:rPr>
                <a:t>Start a run club</a:t>
              </a:r>
              <a:endParaRPr sz="1000">
                <a:solidFill>
                  <a:schemeClr val="accent4"/>
                </a:solidFill>
                <a:latin typeface="Fredoka One"/>
                <a:ea typeface="Fredoka One"/>
                <a:cs typeface="Fredoka One"/>
                <a:sym typeface="Fredoka One"/>
              </a:endParaRPr>
            </a:p>
            <a:p>
              <a:pPr indent="0" lvl="0" marL="0" marR="0" rtl="0" algn="ctr">
                <a:spcBef>
                  <a:spcPts val="0"/>
                </a:spcBef>
                <a:spcAft>
                  <a:spcPts val="0"/>
                </a:spcAft>
                <a:buSzPts val="1100"/>
                <a:buNone/>
              </a:pPr>
              <a:r>
                <a:rPr lang="en" sz="1000">
                  <a:solidFill>
                    <a:schemeClr val="accent4"/>
                  </a:solidFill>
                  <a:latin typeface="Fredoka One"/>
                  <a:ea typeface="Fredoka One"/>
                  <a:cs typeface="Fredoka One"/>
                  <a:sym typeface="Fredoka One"/>
                </a:rPr>
                <a:t>b</a:t>
              </a:r>
              <a:r>
                <a:rPr lang="en" sz="1000">
                  <a:solidFill>
                    <a:schemeClr val="accent4"/>
                  </a:solidFill>
                  <a:latin typeface="Fredoka One"/>
                  <a:ea typeface="Fredoka One"/>
                  <a:cs typeface="Fredoka One"/>
                  <a:sym typeface="Fredoka One"/>
                </a:rPr>
                <a:t>efore/after school </a:t>
              </a:r>
              <a:endParaRPr sz="1000">
                <a:solidFill>
                  <a:schemeClr val="accent4"/>
                </a:solidFill>
                <a:latin typeface="Fredoka One"/>
                <a:ea typeface="Fredoka One"/>
                <a:cs typeface="Fredoka One"/>
                <a:sym typeface="Fredoka One"/>
              </a:endParaRPr>
            </a:p>
            <a:p>
              <a:pPr indent="0" lvl="0" marL="0" marR="0" rtl="0" algn="ctr">
                <a:spcBef>
                  <a:spcPts val="0"/>
                </a:spcBef>
                <a:spcAft>
                  <a:spcPts val="0"/>
                </a:spcAft>
                <a:buSzPts val="1100"/>
                <a:buNone/>
              </a:pPr>
              <a:r>
                <a:t/>
              </a:r>
              <a:endParaRPr sz="1000">
                <a:solidFill>
                  <a:schemeClr val="accent4"/>
                </a:solidFill>
                <a:latin typeface="Fredoka One"/>
                <a:ea typeface="Fredoka One"/>
                <a:cs typeface="Fredoka One"/>
                <a:sym typeface="Fredoka One"/>
              </a:endParaRPr>
            </a:p>
            <a:p>
              <a:pPr indent="0" lvl="0" marL="0" marR="0" rtl="0" algn="ctr">
                <a:spcBef>
                  <a:spcPts val="0"/>
                </a:spcBef>
                <a:spcAft>
                  <a:spcPts val="0"/>
                </a:spcAft>
                <a:buSzPts val="1100"/>
                <a:buNone/>
              </a:pPr>
              <a:r>
                <a:t/>
              </a:r>
              <a:endParaRPr sz="1000">
                <a:solidFill>
                  <a:schemeClr val="accent4"/>
                </a:solidFill>
                <a:latin typeface="Fredoka One"/>
                <a:ea typeface="Fredoka One"/>
                <a:cs typeface="Fredoka One"/>
                <a:sym typeface="Fredoka One"/>
              </a:endParaRPr>
            </a:p>
          </p:txBody>
        </p:sp>
        <p:grpSp>
          <p:nvGrpSpPr>
            <p:cNvPr id="674" name="Google Shape;674;p161"/>
            <p:cNvGrpSpPr/>
            <p:nvPr/>
          </p:nvGrpSpPr>
          <p:grpSpPr>
            <a:xfrm>
              <a:off x="3613620" y="1610964"/>
              <a:ext cx="1518369" cy="416564"/>
              <a:chOff x="76900" y="862148"/>
              <a:chExt cx="3634200" cy="667785"/>
            </a:xfrm>
          </p:grpSpPr>
          <p:sp>
            <p:nvSpPr>
              <p:cNvPr id="675" name="Google Shape;675;p161"/>
              <p:cNvSpPr/>
              <p:nvPr/>
            </p:nvSpPr>
            <p:spPr>
              <a:xfrm>
                <a:off x="991368" y="862148"/>
                <a:ext cx="1805400" cy="419400"/>
              </a:xfrm>
              <a:prstGeom prst="roundRect">
                <a:avLst>
                  <a:gd fmla="val 50000" name="adj"/>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100">
                  <a:solidFill>
                    <a:schemeClr val="lt1"/>
                  </a:solidFill>
                  <a:latin typeface="Fredoka One"/>
                  <a:ea typeface="Fredoka One"/>
                  <a:cs typeface="Fredoka One"/>
                  <a:sym typeface="Fredoka One"/>
                </a:endParaRPr>
              </a:p>
            </p:txBody>
          </p:sp>
          <p:sp>
            <p:nvSpPr>
              <p:cNvPr id="676" name="Google Shape;676;p161"/>
              <p:cNvSpPr txBox="1"/>
              <p:nvPr/>
            </p:nvSpPr>
            <p:spPr>
              <a:xfrm>
                <a:off x="76900" y="914633"/>
                <a:ext cx="3634200" cy="6153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Clr>
                    <a:schemeClr val="dk1"/>
                  </a:buClr>
                  <a:buSzPts val="1100"/>
                  <a:buFont typeface="Arial"/>
                  <a:buNone/>
                </a:pPr>
                <a:r>
                  <a:rPr lang="en" sz="1000">
                    <a:solidFill>
                      <a:schemeClr val="lt1"/>
                    </a:solidFill>
                    <a:latin typeface="Fredoka One"/>
                    <a:ea typeface="Fredoka One"/>
                    <a:cs typeface="Fredoka One"/>
                    <a:sym typeface="Fredoka One"/>
                  </a:rPr>
                  <a:t>Run Club</a:t>
                </a:r>
                <a:endParaRPr sz="1000">
                  <a:solidFill>
                    <a:schemeClr val="lt1"/>
                  </a:solidFill>
                  <a:latin typeface="Fredoka One"/>
                  <a:ea typeface="Fredoka One"/>
                  <a:cs typeface="Fredoka One"/>
                  <a:sym typeface="Fredoka One"/>
                </a:endParaRPr>
              </a:p>
              <a:p>
                <a:pPr indent="0" lvl="0" marL="0" marR="0" rtl="0" algn="ctr">
                  <a:spcBef>
                    <a:spcPts val="0"/>
                  </a:spcBef>
                  <a:spcAft>
                    <a:spcPts val="0"/>
                  </a:spcAft>
                  <a:buClr>
                    <a:schemeClr val="dk1"/>
                  </a:buClr>
                  <a:buSzPts val="1100"/>
                  <a:buFont typeface="Arial"/>
                  <a:buNone/>
                </a:pPr>
                <a:r>
                  <a:t/>
                </a:r>
                <a:endParaRPr sz="800">
                  <a:solidFill>
                    <a:schemeClr val="lt1"/>
                  </a:solidFill>
                  <a:latin typeface="Fredoka One"/>
                  <a:ea typeface="Fredoka One"/>
                  <a:cs typeface="Fredoka One"/>
                  <a:sym typeface="Fredoka One"/>
                </a:endParaRPr>
              </a:p>
              <a:p>
                <a:pPr indent="0" lvl="0" marL="0" marR="0" rtl="0" algn="ctr">
                  <a:spcBef>
                    <a:spcPts val="0"/>
                  </a:spcBef>
                  <a:spcAft>
                    <a:spcPts val="0"/>
                  </a:spcAft>
                  <a:buNone/>
                </a:pPr>
                <a:r>
                  <a:t/>
                </a:r>
                <a:endParaRPr sz="800">
                  <a:solidFill>
                    <a:schemeClr val="lt1"/>
                  </a:solidFill>
                  <a:latin typeface="Fredoka One"/>
                  <a:ea typeface="Fredoka One"/>
                  <a:cs typeface="Fredoka One"/>
                  <a:sym typeface="Fredoka One"/>
                </a:endParaRPr>
              </a:p>
            </p:txBody>
          </p:sp>
        </p:grpSp>
      </p:grpSp>
      <p:grpSp>
        <p:nvGrpSpPr>
          <p:cNvPr id="677" name="Google Shape;677;p161"/>
          <p:cNvGrpSpPr/>
          <p:nvPr/>
        </p:nvGrpSpPr>
        <p:grpSpPr>
          <a:xfrm>
            <a:off x="6266812" y="1400135"/>
            <a:ext cx="1856890" cy="968123"/>
            <a:chOff x="5219493" y="1080851"/>
            <a:chExt cx="1518680" cy="791726"/>
          </a:xfrm>
        </p:grpSpPr>
        <p:sp>
          <p:nvSpPr>
            <p:cNvPr id="678" name="Google Shape;678;p161"/>
            <p:cNvSpPr/>
            <p:nvPr/>
          </p:nvSpPr>
          <p:spPr>
            <a:xfrm>
              <a:off x="5219493" y="1080851"/>
              <a:ext cx="1518600" cy="675900"/>
            </a:xfrm>
            <a:prstGeom prst="roundRect">
              <a:avLst>
                <a:gd fmla="val 50000" name="adj"/>
              </a:avLst>
            </a:prstGeom>
            <a:noFill/>
            <a:ln cap="flat" cmpd="sng" w="19050">
              <a:solidFill>
                <a:schemeClr val="accent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100">
                <a:solidFill>
                  <a:schemeClr val="lt1"/>
                </a:solidFill>
                <a:latin typeface="Fredoka One"/>
                <a:ea typeface="Fredoka One"/>
                <a:cs typeface="Fredoka One"/>
                <a:sym typeface="Fredoka One"/>
              </a:endParaRPr>
            </a:p>
          </p:txBody>
        </p:sp>
        <p:sp>
          <p:nvSpPr>
            <p:cNvPr id="679" name="Google Shape;679;p161"/>
            <p:cNvSpPr txBox="1"/>
            <p:nvPr/>
          </p:nvSpPr>
          <p:spPr>
            <a:xfrm>
              <a:off x="5219568" y="1221909"/>
              <a:ext cx="1518600" cy="509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Clr>
                  <a:schemeClr val="dk1"/>
                </a:buClr>
                <a:buSzPts val="1100"/>
                <a:buFont typeface="Arial"/>
                <a:buNone/>
              </a:pPr>
              <a:r>
                <a:rPr lang="en" sz="1000">
                  <a:solidFill>
                    <a:schemeClr val="accent3"/>
                  </a:solidFill>
                  <a:latin typeface="Fredoka One"/>
                  <a:ea typeface="Fredoka One"/>
                  <a:cs typeface="Fredoka One"/>
                  <a:sym typeface="Fredoka One"/>
                </a:rPr>
                <a:t>Run during </a:t>
              </a:r>
              <a:r>
                <a:rPr lang="en" sz="1000">
                  <a:solidFill>
                    <a:schemeClr val="accent3"/>
                  </a:solidFill>
                  <a:latin typeface="Fredoka One"/>
                  <a:ea typeface="Fredoka One"/>
                  <a:cs typeface="Fredoka One"/>
                  <a:sym typeface="Fredoka One"/>
                </a:rPr>
                <a:t>PE class or  Classroom teacher</a:t>
              </a:r>
              <a:endParaRPr sz="1000">
                <a:solidFill>
                  <a:schemeClr val="accent3"/>
                </a:solidFill>
                <a:latin typeface="Fredoka One"/>
                <a:ea typeface="Fredoka One"/>
                <a:cs typeface="Fredoka One"/>
                <a:sym typeface="Fredoka One"/>
              </a:endParaRPr>
            </a:p>
            <a:p>
              <a:pPr indent="0" lvl="0" marL="0" marR="0" rtl="0" algn="ctr">
                <a:spcBef>
                  <a:spcPts val="0"/>
                </a:spcBef>
                <a:spcAft>
                  <a:spcPts val="0"/>
                </a:spcAft>
                <a:buClr>
                  <a:schemeClr val="dk1"/>
                </a:buClr>
                <a:buSzPts val="1100"/>
                <a:buFont typeface="Arial"/>
                <a:buNone/>
              </a:pPr>
              <a:r>
                <a:t/>
              </a:r>
              <a:endParaRPr sz="800">
                <a:solidFill>
                  <a:schemeClr val="accent3"/>
                </a:solidFill>
                <a:latin typeface="Fredoka One"/>
                <a:ea typeface="Fredoka One"/>
                <a:cs typeface="Fredoka One"/>
                <a:sym typeface="Fredoka One"/>
              </a:endParaRPr>
            </a:p>
            <a:p>
              <a:pPr indent="0" lvl="0" marL="0" marR="0" rtl="0" algn="ctr">
                <a:spcBef>
                  <a:spcPts val="0"/>
                </a:spcBef>
                <a:spcAft>
                  <a:spcPts val="0"/>
                </a:spcAft>
                <a:buNone/>
              </a:pPr>
              <a:r>
                <a:t/>
              </a:r>
              <a:endParaRPr sz="800">
                <a:solidFill>
                  <a:schemeClr val="accent3"/>
                </a:solidFill>
                <a:latin typeface="Fredoka One"/>
                <a:ea typeface="Fredoka One"/>
                <a:cs typeface="Fredoka One"/>
                <a:sym typeface="Fredoka One"/>
              </a:endParaRPr>
            </a:p>
          </p:txBody>
        </p:sp>
        <p:sp>
          <p:nvSpPr>
            <p:cNvPr id="680" name="Google Shape;680;p161"/>
            <p:cNvSpPr/>
            <p:nvPr/>
          </p:nvSpPr>
          <p:spPr>
            <a:xfrm>
              <a:off x="5601582" y="1610978"/>
              <a:ext cx="754500" cy="261600"/>
            </a:xfrm>
            <a:prstGeom prst="roundRect">
              <a:avLst>
                <a:gd fmla="val 50000" name="adj"/>
              </a:avLst>
            </a:prstGeom>
            <a:solidFill>
              <a:schemeClr val="accent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100">
                <a:solidFill>
                  <a:schemeClr val="lt1"/>
                </a:solidFill>
                <a:latin typeface="Fredoka One"/>
                <a:ea typeface="Fredoka One"/>
                <a:cs typeface="Fredoka One"/>
                <a:sym typeface="Fredoka One"/>
              </a:endParaRPr>
            </a:p>
          </p:txBody>
        </p:sp>
        <p:sp>
          <p:nvSpPr>
            <p:cNvPr id="681" name="Google Shape;681;p161"/>
            <p:cNvSpPr txBox="1"/>
            <p:nvPr/>
          </p:nvSpPr>
          <p:spPr>
            <a:xfrm>
              <a:off x="5219573" y="1643750"/>
              <a:ext cx="1518600" cy="1824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Clr>
                  <a:srgbClr val="000000"/>
                </a:buClr>
                <a:buFont typeface="Arial"/>
                <a:buNone/>
              </a:pPr>
              <a:r>
                <a:rPr lang="en" sz="1000">
                  <a:solidFill>
                    <a:schemeClr val="lt1"/>
                  </a:solidFill>
                  <a:latin typeface="Fredoka One"/>
                  <a:ea typeface="Fredoka One"/>
                  <a:cs typeface="Fredoka One"/>
                  <a:sym typeface="Fredoka One"/>
                </a:rPr>
                <a:t>Classroom/PE</a:t>
              </a:r>
              <a:endParaRPr sz="1000"/>
            </a:p>
          </p:txBody>
        </p:sp>
      </p:grpSp>
      <p:grpSp>
        <p:nvGrpSpPr>
          <p:cNvPr id="682" name="Google Shape;682;p161"/>
          <p:cNvGrpSpPr/>
          <p:nvPr/>
        </p:nvGrpSpPr>
        <p:grpSpPr>
          <a:xfrm>
            <a:off x="3880953" y="3308512"/>
            <a:ext cx="1856905" cy="968123"/>
            <a:chOff x="3613641" y="2029541"/>
            <a:chExt cx="1518692" cy="791726"/>
          </a:xfrm>
        </p:grpSpPr>
        <p:sp>
          <p:nvSpPr>
            <p:cNvPr id="683" name="Google Shape;683;p161"/>
            <p:cNvSpPr/>
            <p:nvPr/>
          </p:nvSpPr>
          <p:spPr>
            <a:xfrm>
              <a:off x="3613641" y="2029541"/>
              <a:ext cx="1518600" cy="675900"/>
            </a:xfrm>
            <a:prstGeom prst="roundRect">
              <a:avLst>
                <a:gd fmla="val 50000" name="adj"/>
              </a:avLst>
            </a:prstGeom>
            <a:noFill/>
            <a:ln cap="flat" cmpd="sng" w="19050">
              <a:solidFill>
                <a:schemeClr val="accent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100">
                <a:solidFill>
                  <a:schemeClr val="lt1"/>
                </a:solidFill>
                <a:latin typeface="Fredoka One"/>
                <a:ea typeface="Fredoka One"/>
                <a:cs typeface="Fredoka One"/>
                <a:sym typeface="Fredoka One"/>
              </a:endParaRPr>
            </a:p>
          </p:txBody>
        </p:sp>
        <p:sp>
          <p:nvSpPr>
            <p:cNvPr id="684" name="Google Shape;684;p161"/>
            <p:cNvSpPr txBox="1"/>
            <p:nvPr/>
          </p:nvSpPr>
          <p:spPr>
            <a:xfrm>
              <a:off x="3613733" y="2101695"/>
              <a:ext cx="1518600" cy="3084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000">
                  <a:solidFill>
                    <a:schemeClr val="accent2"/>
                  </a:solidFill>
                  <a:latin typeface="Fredoka One"/>
                  <a:ea typeface="Fredoka One"/>
                  <a:cs typeface="Fredoka One"/>
                  <a:sym typeface="Fredoka One"/>
                </a:rPr>
                <a:t>PE</a:t>
              </a:r>
              <a:r>
                <a:rPr lang="en" sz="1000">
                  <a:solidFill>
                    <a:schemeClr val="accent2"/>
                  </a:solidFill>
                  <a:latin typeface="Fredoka One"/>
                  <a:ea typeface="Fredoka One"/>
                  <a:cs typeface="Fredoka One"/>
                  <a:sym typeface="Fredoka One"/>
                </a:rPr>
                <a:t>, before/after school, recess, and/or virtually</a:t>
              </a:r>
              <a:endParaRPr sz="1000">
                <a:solidFill>
                  <a:schemeClr val="accent2"/>
                </a:solidFill>
              </a:endParaRPr>
            </a:p>
          </p:txBody>
        </p:sp>
        <p:sp>
          <p:nvSpPr>
            <p:cNvPr id="685" name="Google Shape;685;p161"/>
            <p:cNvSpPr/>
            <p:nvPr/>
          </p:nvSpPr>
          <p:spPr>
            <a:xfrm>
              <a:off x="3995730" y="2559668"/>
              <a:ext cx="754500" cy="261600"/>
            </a:xfrm>
            <a:prstGeom prst="roundRect">
              <a:avLst>
                <a:gd fmla="val 50000" name="adj"/>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100">
                <a:solidFill>
                  <a:schemeClr val="lt1"/>
                </a:solidFill>
                <a:latin typeface="Fredoka One"/>
                <a:ea typeface="Fredoka One"/>
                <a:cs typeface="Fredoka One"/>
                <a:sym typeface="Fredoka One"/>
              </a:endParaRPr>
            </a:p>
          </p:txBody>
        </p:sp>
        <p:sp>
          <p:nvSpPr>
            <p:cNvPr id="686" name="Google Shape;686;p161"/>
            <p:cNvSpPr txBox="1"/>
            <p:nvPr/>
          </p:nvSpPr>
          <p:spPr>
            <a:xfrm>
              <a:off x="3995732" y="2592412"/>
              <a:ext cx="754500" cy="1824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000">
                  <a:solidFill>
                    <a:schemeClr val="lt1"/>
                  </a:solidFill>
                  <a:latin typeface="Fredoka One"/>
                  <a:ea typeface="Fredoka One"/>
                  <a:cs typeface="Fredoka One"/>
                  <a:sym typeface="Fredoka One"/>
                </a:rPr>
                <a:t>Full-school</a:t>
              </a:r>
              <a:endParaRPr sz="1300"/>
            </a:p>
          </p:txBody>
        </p:sp>
      </p:grpSp>
      <p:grpSp>
        <p:nvGrpSpPr>
          <p:cNvPr id="687" name="Google Shape;687;p161"/>
          <p:cNvGrpSpPr/>
          <p:nvPr/>
        </p:nvGrpSpPr>
        <p:grpSpPr>
          <a:xfrm>
            <a:off x="6266908" y="3308499"/>
            <a:ext cx="1856826" cy="968123"/>
            <a:chOff x="5219466" y="2029541"/>
            <a:chExt cx="1518627" cy="791726"/>
          </a:xfrm>
        </p:grpSpPr>
        <p:sp>
          <p:nvSpPr>
            <p:cNvPr id="688" name="Google Shape;688;p161"/>
            <p:cNvSpPr/>
            <p:nvPr/>
          </p:nvSpPr>
          <p:spPr>
            <a:xfrm>
              <a:off x="5219493" y="2029541"/>
              <a:ext cx="1518600" cy="675900"/>
            </a:xfrm>
            <a:prstGeom prst="roundRect">
              <a:avLst>
                <a:gd fmla="val 50000" name="adj"/>
              </a:avLst>
            </a:prstGeom>
            <a:noFill/>
            <a:ln cap="flat" cmpd="sng" w="19050">
              <a:solidFill>
                <a:schemeClr val="accen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100">
                <a:solidFill>
                  <a:schemeClr val="lt1"/>
                </a:solidFill>
                <a:latin typeface="Fredoka One"/>
                <a:ea typeface="Fredoka One"/>
                <a:cs typeface="Fredoka One"/>
                <a:sym typeface="Fredoka One"/>
              </a:endParaRPr>
            </a:p>
          </p:txBody>
        </p:sp>
        <p:sp>
          <p:nvSpPr>
            <p:cNvPr id="689" name="Google Shape;689;p161"/>
            <p:cNvSpPr txBox="1"/>
            <p:nvPr/>
          </p:nvSpPr>
          <p:spPr>
            <a:xfrm>
              <a:off x="5219466" y="2163571"/>
              <a:ext cx="1518600" cy="3084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000">
                  <a:solidFill>
                    <a:schemeClr val="accent1"/>
                  </a:solidFill>
                  <a:latin typeface="Fredoka One"/>
                  <a:ea typeface="Fredoka One"/>
                  <a:cs typeface="Fredoka One"/>
                  <a:sym typeface="Fredoka One"/>
                </a:rPr>
                <a:t>Parents log running miles</a:t>
              </a:r>
              <a:endParaRPr sz="1000">
                <a:solidFill>
                  <a:schemeClr val="accent1"/>
                </a:solidFill>
                <a:latin typeface="Fredoka One"/>
                <a:ea typeface="Fredoka One"/>
                <a:cs typeface="Fredoka One"/>
                <a:sym typeface="Fredoka One"/>
              </a:endParaRPr>
            </a:p>
            <a:p>
              <a:pPr indent="0" lvl="0" marL="0" marR="0" rtl="0" algn="ctr">
                <a:spcBef>
                  <a:spcPts val="0"/>
                </a:spcBef>
                <a:spcAft>
                  <a:spcPts val="0"/>
                </a:spcAft>
                <a:buNone/>
              </a:pPr>
              <a:r>
                <a:rPr lang="en" sz="1000">
                  <a:solidFill>
                    <a:schemeClr val="accent1"/>
                  </a:solidFill>
                  <a:latin typeface="Fredoka One"/>
                  <a:ea typeface="Fredoka One"/>
                  <a:cs typeface="Fredoka One"/>
                  <a:sym typeface="Fredoka One"/>
                </a:rPr>
                <a:t>from home</a:t>
              </a:r>
              <a:endParaRPr sz="1000">
                <a:solidFill>
                  <a:schemeClr val="accent1"/>
                </a:solidFill>
              </a:endParaRPr>
            </a:p>
          </p:txBody>
        </p:sp>
        <p:sp>
          <p:nvSpPr>
            <p:cNvPr id="690" name="Google Shape;690;p161"/>
            <p:cNvSpPr/>
            <p:nvPr/>
          </p:nvSpPr>
          <p:spPr>
            <a:xfrm>
              <a:off x="5601582" y="2559668"/>
              <a:ext cx="754500" cy="261600"/>
            </a:xfrm>
            <a:prstGeom prst="roundRect">
              <a:avLst>
                <a:gd fmla="val 50000" name="adj"/>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100">
                <a:solidFill>
                  <a:schemeClr val="lt1"/>
                </a:solidFill>
                <a:latin typeface="Fredoka One"/>
                <a:ea typeface="Fredoka One"/>
                <a:cs typeface="Fredoka One"/>
                <a:sym typeface="Fredoka One"/>
              </a:endParaRPr>
            </a:p>
          </p:txBody>
        </p:sp>
        <p:sp>
          <p:nvSpPr>
            <p:cNvPr id="691" name="Google Shape;691;p161"/>
            <p:cNvSpPr txBox="1"/>
            <p:nvPr/>
          </p:nvSpPr>
          <p:spPr>
            <a:xfrm>
              <a:off x="5601765" y="2592443"/>
              <a:ext cx="754500" cy="1824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000">
                  <a:solidFill>
                    <a:schemeClr val="lt1"/>
                  </a:solidFill>
                  <a:latin typeface="Fredoka One"/>
                  <a:ea typeface="Fredoka One"/>
                  <a:cs typeface="Fredoka One"/>
                  <a:sym typeface="Fredoka One"/>
                </a:rPr>
                <a:t>Virtual</a:t>
              </a:r>
              <a:endParaRPr sz="1000"/>
            </a:p>
          </p:txBody>
        </p:sp>
      </p:grpSp>
      <p:sp>
        <p:nvSpPr>
          <p:cNvPr id="692" name="Google Shape;692;p161"/>
          <p:cNvSpPr/>
          <p:nvPr/>
        </p:nvSpPr>
        <p:spPr>
          <a:xfrm>
            <a:off x="696525" y="2109800"/>
            <a:ext cx="2709600" cy="7521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Clr>
                <a:schemeClr val="dk1"/>
              </a:buClr>
              <a:buSzPts val="1100"/>
              <a:buFont typeface="Arial"/>
              <a:buNone/>
            </a:pPr>
            <a:r>
              <a:rPr lang="en" sz="2400">
                <a:solidFill>
                  <a:schemeClr val="accent2"/>
                </a:solidFill>
                <a:latin typeface="Fredoka One"/>
                <a:ea typeface="Fredoka One"/>
                <a:cs typeface="Fredoka One"/>
                <a:sym typeface="Fredoka One"/>
              </a:rPr>
              <a:t>Implementation</a:t>
            </a:r>
            <a:endParaRPr sz="2400">
              <a:solidFill>
                <a:schemeClr val="accent2"/>
              </a:solidFill>
              <a:latin typeface="Fredoka One"/>
              <a:ea typeface="Fredoka One"/>
              <a:cs typeface="Fredoka One"/>
              <a:sym typeface="Fredoka One"/>
            </a:endParaRPr>
          </a:p>
          <a:p>
            <a:pPr indent="0" lvl="0" marL="0" marR="0" rtl="0" algn="ctr">
              <a:spcBef>
                <a:spcPts val="0"/>
              </a:spcBef>
              <a:spcAft>
                <a:spcPts val="0"/>
              </a:spcAft>
              <a:buClr>
                <a:schemeClr val="dk1"/>
              </a:buClr>
              <a:buSzPts val="1100"/>
              <a:buFont typeface="Arial"/>
              <a:buNone/>
            </a:pPr>
            <a:r>
              <a:t/>
            </a:r>
            <a:endParaRPr sz="2400">
              <a:solidFill>
                <a:schemeClr val="accent2"/>
              </a:solidFill>
              <a:latin typeface="Fredoka One"/>
              <a:ea typeface="Fredoka One"/>
              <a:cs typeface="Fredoka One"/>
              <a:sym typeface="Fredoka One"/>
            </a:endParaRPr>
          </a:p>
          <a:p>
            <a:pPr indent="0" lvl="0" marL="0" marR="0" rtl="0" algn="ctr">
              <a:spcBef>
                <a:spcPts val="0"/>
              </a:spcBef>
              <a:spcAft>
                <a:spcPts val="0"/>
              </a:spcAft>
              <a:buNone/>
            </a:pPr>
            <a:r>
              <a:t/>
            </a:r>
            <a:endParaRPr sz="2400">
              <a:solidFill>
                <a:schemeClr val="accent2"/>
              </a:solidFill>
              <a:latin typeface="Fredoka One"/>
              <a:ea typeface="Fredoka One"/>
              <a:cs typeface="Fredoka One"/>
              <a:sym typeface="Fredoka One"/>
            </a:endParaRPr>
          </a:p>
        </p:txBody>
      </p:sp>
      <p:pic>
        <p:nvPicPr>
          <p:cNvPr id="693" name="Google Shape;693;p161"/>
          <p:cNvPicPr preferRelativeResize="0"/>
          <p:nvPr/>
        </p:nvPicPr>
        <p:blipFill>
          <a:blip r:embed="rId3">
            <a:alphaModFix/>
          </a:blip>
          <a:stretch>
            <a:fillRect/>
          </a:stretch>
        </p:blipFill>
        <p:spPr>
          <a:xfrm>
            <a:off x="6884246" y="2610987"/>
            <a:ext cx="622116" cy="622121"/>
          </a:xfrm>
          <a:prstGeom prst="rect">
            <a:avLst/>
          </a:prstGeom>
          <a:noFill/>
          <a:ln>
            <a:noFill/>
          </a:ln>
        </p:spPr>
      </p:pic>
      <p:pic>
        <p:nvPicPr>
          <p:cNvPr id="694" name="Google Shape;694;p161"/>
          <p:cNvPicPr preferRelativeResize="0"/>
          <p:nvPr/>
        </p:nvPicPr>
        <p:blipFill>
          <a:blip r:embed="rId4">
            <a:alphaModFix/>
          </a:blip>
          <a:stretch>
            <a:fillRect/>
          </a:stretch>
        </p:blipFill>
        <p:spPr>
          <a:xfrm>
            <a:off x="4498404" y="709601"/>
            <a:ext cx="622116" cy="622121"/>
          </a:xfrm>
          <a:prstGeom prst="rect">
            <a:avLst/>
          </a:prstGeom>
          <a:noFill/>
          <a:ln>
            <a:noFill/>
          </a:ln>
        </p:spPr>
      </p:pic>
      <p:pic>
        <p:nvPicPr>
          <p:cNvPr id="695" name="Google Shape;695;p161"/>
          <p:cNvPicPr preferRelativeResize="0"/>
          <p:nvPr/>
        </p:nvPicPr>
        <p:blipFill>
          <a:blip r:embed="rId5">
            <a:alphaModFix/>
          </a:blip>
          <a:stretch>
            <a:fillRect/>
          </a:stretch>
        </p:blipFill>
        <p:spPr>
          <a:xfrm>
            <a:off x="4498404" y="2610997"/>
            <a:ext cx="622116" cy="622121"/>
          </a:xfrm>
          <a:prstGeom prst="rect">
            <a:avLst/>
          </a:prstGeom>
          <a:noFill/>
          <a:ln>
            <a:noFill/>
          </a:ln>
          <a:effectLst>
            <a:outerShdw blurRad="431800" rotWithShape="0" algn="t" dir="5400000" dist="38100">
              <a:srgbClr val="000000">
                <a:alpha val="8630"/>
              </a:srgbClr>
            </a:outerShdw>
          </a:effectLst>
        </p:spPr>
      </p:pic>
      <p:pic>
        <p:nvPicPr>
          <p:cNvPr id="696" name="Google Shape;696;p161"/>
          <p:cNvPicPr preferRelativeResize="0"/>
          <p:nvPr/>
        </p:nvPicPr>
        <p:blipFill>
          <a:blip r:embed="rId6">
            <a:alphaModFix/>
          </a:blip>
          <a:stretch>
            <a:fillRect/>
          </a:stretch>
        </p:blipFill>
        <p:spPr>
          <a:xfrm>
            <a:off x="6884246" y="709602"/>
            <a:ext cx="622116" cy="622121"/>
          </a:xfrm>
          <a:prstGeom prst="rect">
            <a:avLst/>
          </a:prstGeom>
          <a:noFill/>
          <a:ln>
            <a:noFill/>
          </a:ln>
          <a:effectLst>
            <a:outerShdw blurRad="431800" rotWithShape="0" algn="t" dir="5400000" dist="38100">
              <a:srgbClr val="000000">
                <a:alpha val="8630"/>
              </a:srgbClr>
            </a:outerShdw>
          </a:effectLst>
        </p:spPr>
      </p:pic>
      <p:sp>
        <p:nvSpPr>
          <p:cNvPr id="697" name="Google Shape;697;p161"/>
          <p:cNvSpPr/>
          <p:nvPr/>
        </p:nvSpPr>
        <p:spPr>
          <a:xfrm>
            <a:off x="846950" y="2575400"/>
            <a:ext cx="2851200" cy="594300"/>
          </a:xfrm>
          <a:prstGeom prst="rect">
            <a:avLst/>
          </a:prstGeom>
          <a:noFill/>
          <a:ln>
            <a:noFill/>
          </a:ln>
        </p:spPr>
        <p:txBody>
          <a:bodyPr anchorCtr="0" anchor="t" bIns="34275" lIns="68575" spcFirstLastPara="1" rIns="68575" wrap="square" tIns="34275">
            <a:noAutofit/>
          </a:bodyPr>
          <a:lstStyle/>
          <a:p>
            <a:pPr indent="0" lvl="0" marL="0" marR="0" rtl="0" algn="l">
              <a:lnSpc>
                <a:spcPct val="130000"/>
              </a:lnSpc>
              <a:spcBef>
                <a:spcPts val="0"/>
              </a:spcBef>
              <a:spcAft>
                <a:spcPts val="0"/>
              </a:spcAft>
              <a:buNone/>
            </a:pPr>
            <a:r>
              <a:rPr lang="en" sz="1200">
                <a:solidFill>
                  <a:srgbClr val="666666"/>
                </a:solidFill>
                <a:latin typeface="Open Sans Light"/>
                <a:ea typeface="Open Sans Light"/>
                <a:cs typeface="Open Sans Light"/>
                <a:sym typeface="Open Sans Light"/>
              </a:rPr>
              <a:t>Programming is customizable</a:t>
            </a:r>
            <a:endParaRPr sz="1200">
              <a:solidFill>
                <a:schemeClr val="dk1"/>
              </a:solidFill>
              <a:latin typeface="Open Sans Light"/>
              <a:ea typeface="Open Sans Light"/>
              <a:cs typeface="Open Sans Light"/>
              <a:sym typeface="Open Sans Light"/>
            </a:endParaRPr>
          </a:p>
        </p:txBody>
      </p:sp>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92"/>
                                        </p:tgtEl>
                                        <p:attrNameLst>
                                          <p:attrName>style.visibility</p:attrName>
                                        </p:attrNameLst>
                                      </p:cBhvr>
                                      <p:to>
                                        <p:strVal val="visible"/>
                                      </p:to>
                                    </p:set>
                                    <p:animEffect filter="fade" transition="in">
                                      <p:cBhvr>
                                        <p:cTn dur="750"/>
                                        <p:tgtEl>
                                          <p:spTgt spid="692"/>
                                        </p:tgtEl>
                                      </p:cBhvr>
                                    </p:animEffect>
                                  </p:childTnLst>
                                </p:cTn>
                              </p:par>
                              <p:par>
                                <p:cTn fill="hold" nodeType="withEffect" presetClass="entr" presetID="10" presetSubtype="0">
                                  <p:stCondLst>
                                    <p:cond delay="0"/>
                                  </p:stCondLst>
                                  <p:childTnLst>
                                    <p:set>
                                      <p:cBhvr>
                                        <p:cTn dur="1" fill="hold">
                                          <p:stCondLst>
                                            <p:cond delay="0"/>
                                          </p:stCondLst>
                                        </p:cTn>
                                        <p:tgtEl>
                                          <p:spTgt spid="670"/>
                                        </p:tgtEl>
                                        <p:attrNameLst>
                                          <p:attrName>style.visibility</p:attrName>
                                        </p:attrNameLst>
                                      </p:cBhvr>
                                      <p:to>
                                        <p:strVal val="visible"/>
                                      </p:to>
                                    </p:set>
                                    <p:animEffect filter="fade" transition="in">
                                      <p:cBhvr>
                                        <p:cTn dur="1000"/>
                                        <p:tgtEl>
                                          <p:spTgt spid="6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162"/>
          <p:cNvSpPr/>
          <p:nvPr/>
        </p:nvSpPr>
        <p:spPr>
          <a:xfrm>
            <a:off x="5276837" y="1313203"/>
            <a:ext cx="3874953" cy="3838013"/>
          </a:xfrm>
          <a:custGeom>
            <a:rect b="b" l="l" r="r" t="t"/>
            <a:pathLst>
              <a:path extrusionOk="0" h="7995861" w="8072818">
                <a:moveTo>
                  <a:pt x="8072818" y="0"/>
                </a:moveTo>
                <a:lnTo>
                  <a:pt x="8072818" y="7995861"/>
                </a:lnTo>
                <a:lnTo>
                  <a:pt x="0" y="7995861"/>
                </a:lnTo>
                <a:lnTo>
                  <a:pt x="100589" y="7967904"/>
                </a:lnTo>
                <a:cubicBezTo>
                  <a:pt x="1969845" y="7398755"/>
                  <a:pt x="3689359" y="6375780"/>
                  <a:pt x="5094712" y="4967192"/>
                </a:cubicBezTo>
                <a:cubicBezTo>
                  <a:pt x="6359530" y="3699465"/>
                  <a:pt x="7311420" y="2177985"/>
                  <a:pt x="7900924" y="522728"/>
                </a:cubicBezTo>
                <a:close/>
              </a:path>
            </a:pathLst>
          </a:custGeom>
          <a:gradFill>
            <a:gsLst>
              <a:gs pos="0">
                <a:schemeClr val="accent2"/>
              </a:gs>
              <a:gs pos="1000">
                <a:schemeClr val="accent2"/>
              </a:gs>
              <a:gs pos="100000">
                <a:srgbClr val="6882D3"/>
              </a:gs>
            </a:gsLst>
            <a:lin ang="2700006"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id="703" name="Google Shape;703;p162"/>
          <p:cNvPicPr preferRelativeResize="0"/>
          <p:nvPr/>
        </p:nvPicPr>
        <p:blipFill>
          <a:blip r:embed="rId3">
            <a:alphaModFix/>
          </a:blip>
          <a:stretch>
            <a:fillRect/>
          </a:stretch>
        </p:blipFill>
        <p:spPr>
          <a:xfrm>
            <a:off x="5752575" y="471303"/>
            <a:ext cx="3213575" cy="4505311"/>
          </a:xfrm>
          <a:prstGeom prst="rect">
            <a:avLst/>
          </a:prstGeom>
          <a:noFill/>
          <a:ln>
            <a:noFill/>
          </a:ln>
          <a:effectLst>
            <a:outerShdw blurRad="431800" rotWithShape="0" algn="t" dir="5400000" dist="342900">
              <a:srgbClr val="000000">
                <a:alpha val="12940"/>
              </a:srgbClr>
            </a:outerShdw>
          </a:effectLst>
        </p:spPr>
      </p:pic>
      <p:sp>
        <p:nvSpPr>
          <p:cNvPr id="704" name="Google Shape;704;p162"/>
          <p:cNvSpPr txBox="1"/>
          <p:nvPr/>
        </p:nvSpPr>
        <p:spPr>
          <a:xfrm>
            <a:off x="1230550" y="970950"/>
            <a:ext cx="398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003DA6"/>
              </a:solidFill>
            </a:endParaRPr>
          </a:p>
        </p:txBody>
      </p:sp>
      <p:sp>
        <p:nvSpPr>
          <p:cNvPr id="705" name="Google Shape;705;p162"/>
          <p:cNvSpPr txBox="1"/>
          <p:nvPr/>
        </p:nvSpPr>
        <p:spPr>
          <a:xfrm>
            <a:off x="510750" y="1078650"/>
            <a:ext cx="4365300" cy="363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1"/>
                </a:solidFill>
                <a:latin typeface="Fredoka One"/>
                <a:ea typeface="Fredoka One"/>
                <a:cs typeface="Fredoka One"/>
                <a:sym typeface="Fredoka One"/>
              </a:rPr>
              <a:t>Club Mileage Goal:</a:t>
            </a:r>
            <a:endParaRPr>
              <a:solidFill>
                <a:schemeClr val="accent1"/>
              </a:solidFill>
              <a:latin typeface="Fredoka One"/>
              <a:ea typeface="Fredoka One"/>
              <a:cs typeface="Fredoka One"/>
              <a:sym typeface="Fredoka One"/>
            </a:endParaRPr>
          </a:p>
          <a:p>
            <a:pPr indent="0" lvl="0" marL="0" rtl="0" algn="l">
              <a:spcBef>
                <a:spcPts val="0"/>
              </a:spcBef>
              <a:spcAft>
                <a:spcPts val="0"/>
              </a:spcAft>
              <a:buNone/>
            </a:pPr>
            <a:r>
              <a:t/>
            </a:r>
            <a:endParaRPr>
              <a:solidFill>
                <a:schemeClr val="accent1"/>
              </a:solidFill>
              <a:latin typeface="Fredoka One"/>
              <a:ea typeface="Fredoka One"/>
              <a:cs typeface="Fredoka One"/>
              <a:sym typeface="Fredoka One"/>
            </a:endParaRPr>
          </a:p>
          <a:p>
            <a:pPr indent="0" lvl="0" marL="0" rtl="0" algn="l">
              <a:spcBef>
                <a:spcPts val="0"/>
              </a:spcBef>
              <a:spcAft>
                <a:spcPts val="0"/>
              </a:spcAft>
              <a:buNone/>
            </a:pPr>
            <a:r>
              <a:rPr b="1" i="1" lang="en">
                <a:solidFill>
                  <a:schemeClr val="accent1"/>
                </a:solidFill>
                <a:latin typeface="Comfortaa"/>
                <a:ea typeface="Comfortaa"/>
                <a:cs typeface="Comfortaa"/>
                <a:sym typeface="Comfortaa"/>
              </a:rPr>
              <a:t># of participants X # of miles on avg per week a student will complete = ______</a:t>
            </a:r>
            <a:endParaRPr b="1" i="1">
              <a:solidFill>
                <a:schemeClr val="accent1"/>
              </a:solidFill>
              <a:latin typeface="Comfortaa"/>
              <a:ea typeface="Comfortaa"/>
              <a:cs typeface="Comfortaa"/>
              <a:sym typeface="Comfortaa"/>
            </a:endParaRPr>
          </a:p>
          <a:p>
            <a:pPr indent="0" lvl="0" marL="0" rtl="0" algn="l">
              <a:spcBef>
                <a:spcPts val="0"/>
              </a:spcBef>
              <a:spcAft>
                <a:spcPts val="0"/>
              </a:spcAft>
              <a:buNone/>
            </a:pPr>
            <a:r>
              <a:t/>
            </a:r>
            <a:endParaRPr>
              <a:solidFill>
                <a:schemeClr val="accent1"/>
              </a:solidFill>
              <a:latin typeface="Comfortaa"/>
              <a:ea typeface="Comfortaa"/>
              <a:cs typeface="Comfortaa"/>
              <a:sym typeface="Comfortaa"/>
            </a:endParaRPr>
          </a:p>
          <a:p>
            <a:pPr indent="0" lvl="0" marL="0" rtl="0" algn="l">
              <a:spcBef>
                <a:spcPts val="0"/>
              </a:spcBef>
              <a:spcAft>
                <a:spcPts val="0"/>
              </a:spcAft>
              <a:buNone/>
            </a:pPr>
            <a:r>
              <a:rPr lang="en">
                <a:solidFill>
                  <a:schemeClr val="accent1"/>
                </a:solidFill>
                <a:latin typeface="Comfortaa"/>
                <a:ea typeface="Comfortaa"/>
                <a:cs typeface="Comfortaa"/>
                <a:sym typeface="Comfortaa"/>
              </a:rPr>
              <a:t>Example, 1,000 x 1 mile a week = 1,000</a:t>
            </a:r>
            <a:endParaRPr>
              <a:solidFill>
                <a:schemeClr val="accent1"/>
              </a:solidFill>
              <a:latin typeface="Comfortaa"/>
              <a:ea typeface="Comfortaa"/>
              <a:cs typeface="Comfortaa"/>
              <a:sym typeface="Comfortaa"/>
            </a:endParaRPr>
          </a:p>
          <a:p>
            <a:pPr indent="0" lvl="0" marL="0" rtl="0" algn="l">
              <a:spcBef>
                <a:spcPts val="0"/>
              </a:spcBef>
              <a:spcAft>
                <a:spcPts val="0"/>
              </a:spcAft>
              <a:buNone/>
            </a:pPr>
            <a:r>
              <a:t/>
            </a:r>
            <a:endParaRPr>
              <a:solidFill>
                <a:schemeClr val="accent1"/>
              </a:solidFill>
              <a:latin typeface="Comfortaa"/>
              <a:ea typeface="Comfortaa"/>
              <a:cs typeface="Comfortaa"/>
              <a:sym typeface="Comfortaa"/>
            </a:endParaRPr>
          </a:p>
          <a:p>
            <a:pPr indent="0" lvl="0" marL="0" rtl="0" algn="l">
              <a:spcBef>
                <a:spcPts val="0"/>
              </a:spcBef>
              <a:spcAft>
                <a:spcPts val="0"/>
              </a:spcAft>
              <a:buNone/>
            </a:pPr>
            <a:r>
              <a:rPr lang="en">
                <a:solidFill>
                  <a:schemeClr val="accent1"/>
                </a:solidFill>
                <a:latin typeface="Comfortaa"/>
                <a:ea typeface="Comfortaa"/>
                <a:cs typeface="Comfortaa"/>
                <a:sym typeface="Comfortaa"/>
              </a:rPr>
              <a:t>Then, </a:t>
            </a:r>
            <a:endParaRPr>
              <a:solidFill>
                <a:schemeClr val="accent1"/>
              </a:solidFill>
              <a:latin typeface="Comfortaa"/>
              <a:ea typeface="Comfortaa"/>
              <a:cs typeface="Comfortaa"/>
              <a:sym typeface="Comfortaa"/>
            </a:endParaRPr>
          </a:p>
          <a:p>
            <a:pPr indent="0" lvl="0" marL="0" rtl="0" algn="l">
              <a:spcBef>
                <a:spcPts val="0"/>
              </a:spcBef>
              <a:spcAft>
                <a:spcPts val="0"/>
              </a:spcAft>
              <a:buNone/>
            </a:pPr>
            <a:r>
              <a:t/>
            </a:r>
            <a:endParaRPr>
              <a:solidFill>
                <a:schemeClr val="accent1"/>
              </a:solidFill>
              <a:latin typeface="Comfortaa"/>
              <a:ea typeface="Comfortaa"/>
              <a:cs typeface="Comfortaa"/>
              <a:sym typeface="Comfortaa"/>
            </a:endParaRPr>
          </a:p>
          <a:p>
            <a:pPr indent="0" lvl="0" marL="0" rtl="0" algn="l">
              <a:spcBef>
                <a:spcPts val="0"/>
              </a:spcBef>
              <a:spcAft>
                <a:spcPts val="0"/>
              </a:spcAft>
              <a:buNone/>
            </a:pPr>
            <a:r>
              <a:rPr b="1" i="1" lang="en">
                <a:solidFill>
                  <a:schemeClr val="accent1"/>
                </a:solidFill>
                <a:latin typeface="Comfortaa"/>
                <a:ea typeface="Comfortaa"/>
                <a:cs typeface="Comfortaa"/>
                <a:sym typeface="Comfortaa"/>
              </a:rPr>
              <a:t>_____ X # of weeks you will participate = GOAL</a:t>
            </a:r>
            <a:endParaRPr b="1" i="1">
              <a:solidFill>
                <a:schemeClr val="accent1"/>
              </a:solidFill>
              <a:latin typeface="Comfortaa"/>
              <a:ea typeface="Comfortaa"/>
              <a:cs typeface="Comfortaa"/>
              <a:sym typeface="Comfortaa"/>
            </a:endParaRPr>
          </a:p>
          <a:p>
            <a:pPr indent="0" lvl="0" marL="0" rtl="0" algn="l">
              <a:spcBef>
                <a:spcPts val="0"/>
              </a:spcBef>
              <a:spcAft>
                <a:spcPts val="0"/>
              </a:spcAft>
              <a:buNone/>
            </a:pPr>
            <a:r>
              <a:t/>
            </a:r>
            <a:endParaRPr>
              <a:solidFill>
                <a:schemeClr val="accent1"/>
              </a:solidFill>
              <a:latin typeface="Comfortaa"/>
              <a:ea typeface="Comfortaa"/>
              <a:cs typeface="Comfortaa"/>
              <a:sym typeface="Comfortaa"/>
            </a:endParaRPr>
          </a:p>
          <a:p>
            <a:pPr indent="0" lvl="0" marL="0" rtl="0" algn="l">
              <a:spcBef>
                <a:spcPts val="0"/>
              </a:spcBef>
              <a:spcAft>
                <a:spcPts val="0"/>
              </a:spcAft>
              <a:buNone/>
            </a:pPr>
            <a:r>
              <a:rPr lang="en">
                <a:solidFill>
                  <a:schemeClr val="accent1"/>
                </a:solidFill>
                <a:latin typeface="Comfortaa"/>
                <a:ea typeface="Comfortaa"/>
                <a:cs typeface="Comfortaa"/>
                <a:sym typeface="Comfortaa"/>
              </a:rPr>
              <a:t>So,</a:t>
            </a:r>
            <a:endParaRPr>
              <a:solidFill>
                <a:schemeClr val="accent1"/>
              </a:solidFill>
              <a:latin typeface="Comfortaa"/>
              <a:ea typeface="Comfortaa"/>
              <a:cs typeface="Comfortaa"/>
              <a:sym typeface="Comfortaa"/>
            </a:endParaRPr>
          </a:p>
          <a:p>
            <a:pPr indent="0" lvl="0" marL="0" rtl="0" algn="l">
              <a:spcBef>
                <a:spcPts val="0"/>
              </a:spcBef>
              <a:spcAft>
                <a:spcPts val="0"/>
              </a:spcAft>
              <a:buNone/>
            </a:pPr>
            <a:r>
              <a:t/>
            </a:r>
            <a:endParaRPr>
              <a:solidFill>
                <a:schemeClr val="accent1"/>
              </a:solidFill>
              <a:latin typeface="Comfortaa"/>
              <a:ea typeface="Comfortaa"/>
              <a:cs typeface="Comfortaa"/>
              <a:sym typeface="Comfortaa"/>
            </a:endParaRPr>
          </a:p>
          <a:p>
            <a:pPr indent="0" lvl="0" marL="0" rtl="0" algn="l">
              <a:spcBef>
                <a:spcPts val="0"/>
              </a:spcBef>
              <a:spcAft>
                <a:spcPts val="0"/>
              </a:spcAft>
              <a:buNone/>
            </a:pPr>
            <a:r>
              <a:rPr lang="en">
                <a:solidFill>
                  <a:schemeClr val="accent1"/>
                </a:solidFill>
                <a:latin typeface="Comfortaa"/>
                <a:ea typeface="Comfortaa"/>
                <a:cs typeface="Comfortaa"/>
                <a:sym typeface="Comfortaa"/>
              </a:rPr>
              <a:t>1,000 x 30 weeks = 30,000 miles</a:t>
            </a:r>
            <a:endParaRPr>
              <a:solidFill>
                <a:schemeClr val="accent1"/>
              </a:solidFill>
              <a:latin typeface="Comfortaa"/>
              <a:ea typeface="Comfortaa"/>
              <a:cs typeface="Comfortaa"/>
              <a:sym typeface="Comfortaa"/>
            </a:endParaRPr>
          </a:p>
          <a:p>
            <a:pPr indent="0" lvl="0" marL="0" rtl="0" algn="l">
              <a:spcBef>
                <a:spcPts val="0"/>
              </a:spcBef>
              <a:spcAft>
                <a:spcPts val="0"/>
              </a:spcAft>
              <a:buNone/>
            </a:pPr>
            <a:r>
              <a:t/>
            </a:r>
            <a:endParaRPr>
              <a:solidFill>
                <a:schemeClr val="accent1"/>
              </a:solidFill>
              <a:latin typeface="Fredoka One"/>
              <a:ea typeface="Fredoka One"/>
              <a:cs typeface="Fredoka One"/>
              <a:sym typeface="Fredoka One"/>
            </a:endParaRPr>
          </a:p>
          <a:p>
            <a:pPr indent="0" lvl="0" marL="0" rtl="0" algn="l">
              <a:spcBef>
                <a:spcPts val="0"/>
              </a:spcBef>
              <a:spcAft>
                <a:spcPts val="0"/>
              </a:spcAft>
              <a:buNone/>
            </a:pPr>
            <a:r>
              <a:t/>
            </a:r>
            <a:endParaRPr>
              <a:solidFill>
                <a:schemeClr val="accent1"/>
              </a:solidFill>
              <a:latin typeface="Fredoka One"/>
              <a:ea typeface="Fredoka One"/>
              <a:cs typeface="Fredoka One"/>
              <a:sym typeface="Fredoka One"/>
            </a:endParaRPr>
          </a:p>
        </p:txBody>
      </p:sp>
      <p:sp>
        <p:nvSpPr>
          <p:cNvPr id="706" name="Google Shape;706;p162"/>
          <p:cNvSpPr txBox="1"/>
          <p:nvPr/>
        </p:nvSpPr>
        <p:spPr>
          <a:xfrm>
            <a:off x="466075" y="1372550"/>
            <a:ext cx="4105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707" name="Google Shape;707;p162"/>
          <p:cNvSpPr txBox="1"/>
          <p:nvPr/>
        </p:nvSpPr>
        <p:spPr>
          <a:xfrm>
            <a:off x="427775" y="173150"/>
            <a:ext cx="57036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chemeClr val="accent2"/>
                </a:solidFill>
                <a:latin typeface="Fredoka One"/>
                <a:ea typeface="Fredoka One"/>
                <a:cs typeface="Fredoka One"/>
                <a:sym typeface="Fredoka One"/>
              </a:rPr>
              <a:t>SET YOUR CLUB GOAL</a:t>
            </a:r>
            <a:endParaRPr sz="1700">
              <a:solidFill>
                <a:schemeClr val="accent2"/>
              </a:solidFill>
              <a:latin typeface="Fredoka One"/>
              <a:ea typeface="Fredoka One"/>
              <a:cs typeface="Fredoka One"/>
              <a:sym typeface="Fredoka One"/>
            </a:endParaRPr>
          </a:p>
        </p:txBody>
      </p:sp>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grpSp>
        <p:nvGrpSpPr>
          <p:cNvPr id="712" name="Google Shape;712;p163"/>
          <p:cNvGrpSpPr/>
          <p:nvPr/>
        </p:nvGrpSpPr>
        <p:grpSpPr>
          <a:xfrm>
            <a:off x="2365563" y="410431"/>
            <a:ext cx="4535346" cy="4571281"/>
            <a:chOff x="2365563" y="410431"/>
            <a:chExt cx="4535346" cy="4571281"/>
          </a:xfrm>
        </p:grpSpPr>
        <p:grpSp>
          <p:nvGrpSpPr>
            <p:cNvPr id="713" name="Google Shape;713;p163"/>
            <p:cNvGrpSpPr/>
            <p:nvPr/>
          </p:nvGrpSpPr>
          <p:grpSpPr>
            <a:xfrm>
              <a:off x="2365563" y="410431"/>
              <a:ext cx="4535346" cy="4571281"/>
              <a:chOff x="2604900" y="605090"/>
              <a:chExt cx="3934200" cy="3933300"/>
            </a:xfrm>
          </p:grpSpPr>
          <p:sp>
            <p:nvSpPr>
              <p:cNvPr id="714" name="Google Shape;714;p163"/>
              <p:cNvSpPr/>
              <p:nvPr/>
            </p:nvSpPr>
            <p:spPr>
              <a:xfrm>
                <a:off x="2604900" y="605090"/>
                <a:ext cx="3934200" cy="3933300"/>
              </a:xfrm>
              <a:prstGeom prst="ellipse">
                <a:avLst/>
              </a:prstGeom>
              <a:solidFill>
                <a:srgbClr val="0808B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163"/>
              <p:cNvSpPr txBox="1"/>
              <p:nvPr/>
            </p:nvSpPr>
            <p:spPr>
              <a:xfrm>
                <a:off x="3881997" y="781690"/>
                <a:ext cx="1380000" cy="458400"/>
              </a:xfrm>
              <a:prstGeom prst="rect">
                <a:avLst/>
              </a:prstGeom>
              <a:solidFill>
                <a:srgbClr val="0808B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rgbClr val="FFFFFF"/>
                  </a:solidFill>
                  <a:latin typeface="Fredoka One"/>
                  <a:ea typeface="Fredoka One"/>
                  <a:cs typeface="Fredoka One"/>
                  <a:sym typeface="Fredoka One"/>
                </a:endParaRPr>
              </a:p>
            </p:txBody>
          </p:sp>
        </p:grpSp>
        <p:sp>
          <p:nvSpPr>
            <p:cNvPr id="716" name="Google Shape;716;p163"/>
            <p:cNvSpPr txBox="1"/>
            <p:nvPr/>
          </p:nvSpPr>
          <p:spPr>
            <a:xfrm>
              <a:off x="3072000" y="722950"/>
              <a:ext cx="3000000" cy="846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Fredoka One"/>
                  <a:ea typeface="Fredoka One"/>
                  <a:cs typeface="Fredoka One"/>
                  <a:sym typeface="Fredoka One"/>
                </a:rPr>
                <a:t>Bush Elementary</a:t>
              </a:r>
              <a:endParaRPr>
                <a:solidFill>
                  <a:schemeClr val="lt1"/>
                </a:solidFill>
                <a:latin typeface="Fredoka One"/>
                <a:ea typeface="Fredoka One"/>
                <a:cs typeface="Fredoka One"/>
                <a:sym typeface="Fredoka One"/>
              </a:endParaRPr>
            </a:p>
            <a:p>
              <a:pPr indent="0" lvl="0" marL="0" rtl="0" algn="ctr">
                <a:spcBef>
                  <a:spcPts val="0"/>
                </a:spcBef>
                <a:spcAft>
                  <a:spcPts val="0"/>
                </a:spcAft>
                <a:buClr>
                  <a:schemeClr val="dk1"/>
                </a:buClr>
                <a:buSzPts val="1100"/>
                <a:buFont typeface="Arial"/>
                <a:buNone/>
              </a:pPr>
              <a:r>
                <a:rPr b="1" lang="en">
                  <a:solidFill>
                    <a:schemeClr val="lt1"/>
                  </a:solidFill>
                  <a:latin typeface="Fredoka One"/>
                  <a:ea typeface="Fredoka One"/>
                  <a:cs typeface="Fredoka One"/>
                  <a:sym typeface="Fredoka One"/>
                </a:rPr>
                <a:t>24,750 miles</a:t>
              </a:r>
              <a:endParaRPr b="1" sz="1500">
                <a:solidFill>
                  <a:schemeClr val="lt1"/>
                </a:solidFill>
                <a:latin typeface="Fredoka One"/>
                <a:ea typeface="Fredoka One"/>
                <a:cs typeface="Fredoka One"/>
                <a:sym typeface="Fredoka One"/>
              </a:endParaRPr>
            </a:p>
            <a:p>
              <a:pPr indent="0" lvl="0" marL="0" rtl="0" algn="ctr">
                <a:spcBef>
                  <a:spcPts val="0"/>
                </a:spcBef>
                <a:spcAft>
                  <a:spcPts val="0"/>
                </a:spcAft>
                <a:buNone/>
              </a:pPr>
              <a:r>
                <a:t/>
              </a:r>
              <a:endParaRPr b="1" sz="1500">
                <a:solidFill>
                  <a:schemeClr val="lt1"/>
                </a:solidFill>
                <a:latin typeface="Fredoka One"/>
                <a:ea typeface="Fredoka One"/>
                <a:cs typeface="Fredoka One"/>
                <a:sym typeface="Fredoka One"/>
              </a:endParaRPr>
            </a:p>
          </p:txBody>
        </p:sp>
      </p:grpSp>
      <p:grpSp>
        <p:nvGrpSpPr>
          <p:cNvPr id="717" name="Google Shape;717;p163"/>
          <p:cNvGrpSpPr/>
          <p:nvPr/>
        </p:nvGrpSpPr>
        <p:grpSpPr>
          <a:xfrm>
            <a:off x="2765454" y="1369424"/>
            <a:ext cx="3613108" cy="3612435"/>
            <a:chOff x="2765454" y="1369424"/>
            <a:chExt cx="3613108" cy="3612435"/>
          </a:xfrm>
        </p:grpSpPr>
        <p:grpSp>
          <p:nvGrpSpPr>
            <p:cNvPr id="718" name="Google Shape;718;p163"/>
            <p:cNvGrpSpPr/>
            <p:nvPr/>
          </p:nvGrpSpPr>
          <p:grpSpPr>
            <a:xfrm>
              <a:off x="2765454" y="1369424"/>
              <a:ext cx="3613108" cy="3612435"/>
              <a:chOff x="2961450" y="1317890"/>
              <a:chExt cx="3221100" cy="3220500"/>
            </a:xfrm>
          </p:grpSpPr>
          <p:sp>
            <p:nvSpPr>
              <p:cNvPr id="719" name="Google Shape;719;p163"/>
              <p:cNvSpPr/>
              <p:nvPr/>
            </p:nvSpPr>
            <p:spPr>
              <a:xfrm>
                <a:off x="2961450" y="1317890"/>
                <a:ext cx="3221100" cy="3220500"/>
              </a:xfrm>
              <a:prstGeom prst="ellipse">
                <a:avLst/>
              </a:prstGeom>
              <a:solidFill>
                <a:srgbClr val="0C5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163"/>
              <p:cNvSpPr txBox="1"/>
              <p:nvPr/>
            </p:nvSpPr>
            <p:spPr>
              <a:xfrm>
                <a:off x="3783000" y="1557225"/>
                <a:ext cx="1578000" cy="56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500">
                  <a:solidFill>
                    <a:srgbClr val="FFFFFF"/>
                  </a:solidFill>
                  <a:latin typeface="Fredoka One"/>
                  <a:ea typeface="Fredoka One"/>
                  <a:cs typeface="Fredoka One"/>
                  <a:sym typeface="Fredoka One"/>
                </a:endParaRPr>
              </a:p>
            </p:txBody>
          </p:sp>
        </p:grpSp>
        <p:sp>
          <p:nvSpPr>
            <p:cNvPr id="721" name="Google Shape;721;p163"/>
            <p:cNvSpPr txBox="1"/>
            <p:nvPr/>
          </p:nvSpPr>
          <p:spPr>
            <a:xfrm>
              <a:off x="3072013" y="1555113"/>
              <a:ext cx="3000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500">
                  <a:solidFill>
                    <a:schemeClr val="lt1"/>
                  </a:solidFill>
                  <a:latin typeface="Fredoka One"/>
                  <a:ea typeface="Fredoka One"/>
                  <a:cs typeface="Fredoka One"/>
                  <a:sym typeface="Fredoka One"/>
                </a:rPr>
                <a:t>5th Grade</a:t>
              </a:r>
              <a:endParaRPr sz="1500">
                <a:solidFill>
                  <a:schemeClr val="lt1"/>
                </a:solidFill>
                <a:latin typeface="Fredoka One"/>
                <a:ea typeface="Fredoka One"/>
                <a:cs typeface="Fredoka One"/>
                <a:sym typeface="Fredoka One"/>
              </a:endParaRPr>
            </a:p>
            <a:p>
              <a:pPr indent="0" lvl="0" marL="0" rtl="0" algn="ctr">
                <a:spcBef>
                  <a:spcPts val="0"/>
                </a:spcBef>
                <a:spcAft>
                  <a:spcPts val="0"/>
                </a:spcAft>
                <a:buNone/>
              </a:pPr>
              <a:r>
                <a:rPr b="1" lang="en" sz="1500">
                  <a:solidFill>
                    <a:schemeClr val="lt1"/>
                  </a:solidFill>
                  <a:latin typeface="Fredoka One"/>
                  <a:ea typeface="Fredoka One"/>
                  <a:cs typeface="Fredoka One"/>
                  <a:sym typeface="Fredoka One"/>
                </a:rPr>
                <a:t>2,280 miles</a:t>
              </a:r>
              <a:endParaRPr/>
            </a:p>
          </p:txBody>
        </p:sp>
      </p:grpSp>
      <p:grpSp>
        <p:nvGrpSpPr>
          <p:cNvPr id="722" name="Google Shape;722;p163"/>
          <p:cNvGrpSpPr/>
          <p:nvPr/>
        </p:nvGrpSpPr>
        <p:grpSpPr>
          <a:xfrm>
            <a:off x="3259282" y="2356408"/>
            <a:ext cx="2625451" cy="2625451"/>
            <a:chOff x="3401700" y="2197790"/>
            <a:chExt cx="2340600" cy="2340600"/>
          </a:xfrm>
        </p:grpSpPr>
        <p:sp>
          <p:nvSpPr>
            <p:cNvPr id="723" name="Google Shape;723;p163"/>
            <p:cNvSpPr/>
            <p:nvPr/>
          </p:nvSpPr>
          <p:spPr>
            <a:xfrm>
              <a:off x="3401700" y="2197790"/>
              <a:ext cx="2340600" cy="2340600"/>
            </a:xfrm>
            <a:prstGeom prst="ellipse">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163"/>
            <p:cNvSpPr txBox="1"/>
            <p:nvPr/>
          </p:nvSpPr>
          <p:spPr>
            <a:xfrm>
              <a:off x="3833400" y="2483075"/>
              <a:ext cx="1477200" cy="534000"/>
            </a:xfrm>
            <a:prstGeom prst="rect">
              <a:avLst/>
            </a:prstGeom>
            <a:solidFill>
              <a:srgbClr val="6D9EEB"/>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chemeClr val="lt1"/>
                  </a:solidFill>
                  <a:latin typeface="Fredoka One"/>
                  <a:ea typeface="Fredoka One"/>
                  <a:cs typeface="Fredoka One"/>
                  <a:sym typeface="Fredoka One"/>
                </a:rPr>
                <a:t>Mrs. Lane’s Class</a:t>
              </a:r>
              <a:endParaRPr>
                <a:solidFill>
                  <a:schemeClr val="lt1"/>
                </a:solidFill>
                <a:latin typeface="Fredoka One"/>
                <a:ea typeface="Fredoka One"/>
                <a:cs typeface="Fredoka One"/>
                <a:sym typeface="Fredoka One"/>
              </a:endParaRPr>
            </a:p>
            <a:p>
              <a:pPr indent="0" lvl="0" marL="0" rtl="0" algn="ctr">
                <a:spcBef>
                  <a:spcPts val="0"/>
                </a:spcBef>
                <a:spcAft>
                  <a:spcPts val="0"/>
                </a:spcAft>
                <a:buClr>
                  <a:schemeClr val="dk1"/>
                </a:buClr>
                <a:buSzPts val="1100"/>
                <a:buFont typeface="Arial"/>
                <a:buNone/>
              </a:pPr>
              <a:r>
                <a:rPr b="1" lang="en">
                  <a:solidFill>
                    <a:schemeClr val="lt1"/>
                  </a:solidFill>
                  <a:latin typeface="Fredoka One"/>
                  <a:ea typeface="Fredoka One"/>
                  <a:cs typeface="Fredoka One"/>
                  <a:sym typeface="Fredoka One"/>
                </a:rPr>
                <a:t>456 miles</a:t>
              </a:r>
              <a:endParaRPr sz="1500">
                <a:solidFill>
                  <a:schemeClr val="lt1"/>
                </a:solidFill>
                <a:latin typeface="Fredoka One"/>
                <a:ea typeface="Fredoka One"/>
                <a:cs typeface="Fredoka One"/>
                <a:sym typeface="Fredoka One"/>
              </a:endParaRPr>
            </a:p>
          </p:txBody>
        </p:sp>
      </p:grpSp>
      <p:grpSp>
        <p:nvGrpSpPr>
          <p:cNvPr id="725" name="Google Shape;725;p163"/>
          <p:cNvGrpSpPr/>
          <p:nvPr/>
        </p:nvGrpSpPr>
        <p:grpSpPr>
          <a:xfrm>
            <a:off x="3743688" y="3324884"/>
            <a:ext cx="1656639" cy="1656975"/>
            <a:chOff x="3833550" y="3061190"/>
            <a:chExt cx="1476900" cy="1477200"/>
          </a:xfrm>
        </p:grpSpPr>
        <p:sp>
          <p:nvSpPr>
            <p:cNvPr id="726" name="Google Shape;726;p163"/>
            <p:cNvSpPr/>
            <p:nvPr/>
          </p:nvSpPr>
          <p:spPr>
            <a:xfrm>
              <a:off x="3833550" y="3061190"/>
              <a:ext cx="1476900" cy="1477200"/>
            </a:xfrm>
            <a:prstGeom prst="ellipse">
              <a:avLst/>
            </a:prstGeom>
            <a:solidFill>
              <a:srgbClr val="9FC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163"/>
            <p:cNvSpPr txBox="1"/>
            <p:nvPr/>
          </p:nvSpPr>
          <p:spPr>
            <a:xfrm>
              <a:off x="3957000" y="3499463"/>
              <a:ext cx="1230000" cy="649200"/>
            </a:xfrm>
            <a:prstGeom prst="rect">
              <a:avLst/>
            </a:prstGeom>
            <a:solidFill>
              <a:srgbClr val="9FC5E8"/>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500">
                  <a:solidFill>
                    <a:schemeClr val="lt1"/>
                  </a:solidFill>
                  <a:latin typeface="Fredoka One"/>
                  <a:ea typeface="Fredoka One"/>
                  <a:cs typeface="Fredoka One"/>
                  <a:sym typeface="Fredoka One"/>
                </a:rPr>
                <a:t>An</a:t>
              </a:r>
              <a:r>
                <a:rPr lang="en" sz="1500">
                  <a:solidFill>
                    <a:schemeClr val="lt1"/>
                  </a:solidFill>
                  <a:latin typeface="Fredoka One"/>
                  <a:ea typeface="Fredoka One"/>
                  <a:cs typeface="Fredoka One"/>
                  <a:sym typeface="Fredoka One"/>
                </a:rPr>
                <a:t>na Lopez</a:t>
              </a:r>
              <a:endParaRPr sz="1500">
                <a:solidFill>
                  <a:schemeClr val="lt1"/>
                </a:solidFill>
                <a:latin typeface="Fredoka One"/>
                <a:ea typeface="Fredoka One"/>
                <a:cs typeface="Fredoka One"/>
                <a:sym typeface="Fredoka One"/>
              </a:endParaRPr>
            </a:p>
            <a:p>
              <a:pPr indent="0" lvl="0" marL="0" rtl="0" algn="ctr">
                <a:spcBef>
                  <a:spcPts val="0"/>
                </a:spcBef>
                <a:spcAft>
                  <a:spcPts val="0"/>
                </a:spcAft>
                <a:buClr>
                  <a:schemeClr val="dk1"/>
                </a:buClr>
                <a:buSzPts val="1100"/>
                <a:buFont typeface="Arial"/>
                <a:buNone/>
              </a:pPr>
              <a:r>
                <a:rPr b="1" lang="en" sz="1500">
                  <a:solidFill>
                    <a:schemeClr val="lt1"/>
                  </a:solidFill>
                  <a:latin typeface="Fredoka One"/>
                  <a:ea typeface="Fredoka One"/>
                  <a:cs typeface="Fredoka One"/>
                  <a:sym typeface="Fredoka One"/>
                </a:rPr>
                <a:t>19 miles</a:t>
              </a:r>
              <a:endParaRPr>
                <a:solidFill>
                  <a:schemeClr val="lt1"/>
                </a:solidFill>
                <a:latin typeface="Fredoka One"/>
                <a:ea typeface="Fredoka One"/>
                <a:cs typeface="Fredoka One"/>
                <a:sym typeface="Fredoka One"/>
              </a:endParaRPr>
            </a:p>
          </p:txBody>
        </p:sp>
      </p:grpSp>
      <p:sp>
        <p:nvSpPr>
          <p:cNvPr id="728" name="Google Shape;728;p163"/>
          <p:cNvSpPr txBox="1"/>
          <p:nvPr/>
        </p:nvSpPr>
        <p:spPr>
          <a:xfrm>
            <a:off x="305775" y="349450"/>
            <a:ext cx="23916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chemeClr val="lt1"/>
                </a:solidFill>
                <a:latin typeface="Fredoka One"/>
                <a:ea typeface="Fredoka One"/>
                <a:cs typeface="Fredoka One"/>
                <a:sym typeface="Fredoka One"/>
              </a:rPr>
              <a:t>IT’S A TEAM EFFORT!</a:t>
            </a:r>
            <a:endParaRPr sz="2600">
              <a:solidFill>
                <a:schemeClr val="lt1"/>
              </a:solidFill>
              <a:latin typeface="Fredoka One"/>
              <a:ea typeface="Fredoka One"/>
              <a:cs typeface="Fredoka One"/>
              <a:sym typeface="Fredoka On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25"/>
                                        </p:tgtEl>
                                        <p:attrNameLst>
                                          <p:attrName>style.visibility</p:attrName>
                                        </p:attrNameLst>
                                      </p:cBhvr>
                                      <p:to>
                                        <p:strVal val="visible"/>
                                      </p:to>
                                    </p:set>
                                    <p:anim calcmode="lin" valueType="num">
                                      <p:cBhvr additive="base">
                                        <p:cTn dur="1000"/>
                                        <p:tgtEl>
                                          <p:spTgt spid="72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22"/>
                                        </p:tgtEl>
                                        <p:attrNameLst>
                                          <p:attrName>style.visibility</p:attrName>
                                        </p:attrNameLst>
                                      </p:cBhvr>
                                      <p:to>
                                        <p:strVal val="visible"/>
                                      </p:to>
                                    </p:set>
                                    <p:anim calcmode="lin" valueType="num">
                                      <p:cBhvr additive="base">
                                        <p:cTn dur="1000"/>
                                        <p:tgtEl>
                                          <p:spTgt spid="72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17"/>
                                        </p:tgtEl>
                                        <p:attrNameLst>
                                          <p:attrName>style.visibility</p:attrName>
                                        </p:attrNameLst>
                                      </p:cBhvr>
                                      <p:to>
                                        <p:strVal val="visible"/>
                                      </p:to>
                                    </p:set>
                                    <p:anim calcmode="lin" valueType="num">
                                      <p:cBhvr additive="base">
                                        <p:cTn dur="1000"/>
                                        <p:tgtEl>
                                          <p:spTgt spid="71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12"/>
                                        </p:tgtEl>
                                        <p:attrNameLst>
                                          <p:attrName>style.visibility</p:attrName>
                                        </p:attrNameLst>
                                      </p:cBhvr>
                                      <p:to>
                                        <p:strVal val="visible"/>
                                      </p:to>
                                    </p:set>
                                    <p:anim calcmode="lin" valueType="num">
                                      <p:cBhvr additive="base">
                                        <p:cTn dur="1000"/>
                                        <p:tgtEl>
                                          <p:spTgt spid="71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32" name="Shape 732"/>
        <p:cNvGrpSpPr/>
        <p:nvPr/>
      </p:nvGrpSpPr>
      <p:grpSpPr>
        <a:xfrm>
          <a:off x="0" y="0"/>
          <a:ext cx="0" cy="0"/>
          <a:chOff x="0" y="0"/>
          <a:chExt cx="0" cy="0"/>
        </a:xfrm>
      </p:grpSpPr>
      <p:sp>
        <p:nvSpPr>
          <p:cNvPr id="733" name="Google Shape;733;p164"/>
          <p:cNvSpPr txBox="1"/>
          <p:nvPr/>
        </p:nvSpPr>
        <p:spPr>
          <a:xfrm>
            <a:off x="562134" y="920250"/>
            <a:ext cx="7884000" cy="33030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000000"/>
              </a:buClr>
              <a:buSzPts val="1500"/>
              <a:buFont typeface="Arial"/>
              <a:buNone/>
            </a:pPr>
            <a:r>
              <a:rPr lang="en" sz="3600">
                <a:solidFill>
                  <a:srgbClr val="FFFFFF"/>
                </a:solidFill>
                <a:latin typeface="Fredoka One"/>
                <a:ea typeface="Fredoka One"/>
                <a:cs typeface="Fredoka One"/>
                <a:sym typeface="Fredoka One"/>
              </a:rPr>
              <a:t>Questions?</a:t>
            </a:r>
            <a:endParaRPr i="0" sz="3600" u="none" cap="none" strike="noStrike">
              <a:solidFill>
                <a:srgbClr val="FFFFFF"/>
              </a:solidFill>
              <a:latin typeface="Fredoka One"/>
              <a:ea typeface="Fredoka One"/>
              <a:cs typeface="Fredoka One"/>
              <a:sym typeface="Fredoka On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165"/>
          <p:cNvSpPr/>
          <p:nvPr/>
        </p:nvSpPr>
        <p:spPr>
          <a:xfrm rot="10800000">
            <a:off x="4566872" y="-5132"/>
            <a:ext cx="4577127" cy="4580554"/>
          </a:xfrm>
          <a:custGeom>
            <a:rect b="b" l="l" r="r" t="t"/>
            <a:pathLst>
              <a:path extrusionOk="0" h="6253316" w="6248637">
                <a:moveTo>
                  <a:pt x="6248621" y="6253316"/>
                </a:moveTo>
                <a:lnTo>
                  <a:pt x="4724545" y="6249818"/>
                </a:lnTo>
                <a:lnTo>
                  <a:pt x="4719340" y="6019035"/>
                </a:lnTo>
                <a:cubicBezTo>
                  <a:pt x="4663924" y="4851227"/>
                  <a:pt x="4175615" y="3742230"/>
                  <a:pt x="3344660" y="2910651"/>
                </a:cubicBezTo>
                <a:cubicBezTo>
                  <a:pt x="2458309" y="2023633"/>
                  <a:pt x="1254933" y="1525141"/>
                  <a:pt x="0" y="1525141"/>
                </a:cubicBezTo>
                <a:lnTo>
                  <a:pt x="0" y="0"/>
                </a:lnTo>
                <a:cubicBezTo>
                  <a:pt x="1659730" y="0"/>
                  <a:pt x="3251272" y="659288"/>
                  <a:pt x="4423528" y="1832426"/>
                </a:cubicBezTo>
                <a:cubicBezTo>
                  <a:pt x="5595786" y="3005563"/>
                  <a:pt x="6252436" y="4596156"/>
                  <a:pt x="6248621" y="6253316"/>
                </a:cubicBezTo>
                <a:close/>
              </a:path>
            </a:pathLst>
          </a:custGeom>
          <a:gradFill>
            <a:gsLst>
              <a:gs pos="0">
                <a:srgbClr val="20326D"/>
              </a:gs>
              <a:gs pos="1000">
                <a:srgbClr val="20326D"/>
              </a:gs>
              <a:gs pos="100000">
                <a:schemeClr val="accent2"/>
              </a:gs>
            </a:gsLst>
            <a:lin ang="8400134"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800">
              <a:solidFill>
                <a:schemeClr val="lt1"/>
              </a:solidFill>
              <a:latin typeface="Arial"/>
              <a:ea typeface="Arial"/>
              <a:cs typeface="Arial"/>
              <a:sym typeface="Arial"/>
            </a:endParaRPr>
          </a:p>
        </p:txBody>
      </p:sp>
      <p:sp>
        <p:nvSpPr>
          <p:cNvPr id="739" name="Google Shape;739;p165"/>
          <p:cNvSpPr/>
          <p:nvPr/>
        </p:nvSpPr>
        <p:spPr>
          <a:xfrm>
            <a:off x="635406" y="1741181"/>
            <a:ext cx="3790200" cy="4155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lt1"/>
                </a:solidFill>
                <a:latin typeface="Fredoka One"/>
                <a:ea typeface="Fredoka One"/>
                <a:cs typeface="Fredoka One"/>
                <a:sym typeface="Fredoka One"/>
              </a:rPr>
              <a:t>Marathon Kids Connect</a:t>
            </a:r>
            <a:endParaRPr sz="2400">
              <a:solidFill>
                <a:schemeClr val="lt1"/>
              </a:solidFill>
              <a:latin typeface="Fredoka One"/>
              <a:ea typeface="Fredoka One"/>
              <a:cs typeface="Fredoka One"/>
              <a:sym typeface="Fredoka One"/>
            </a:endParaRPr>
          </a:p>
        </p:txBody>
      </p:sp>
      <p:sp>
        <p:nvSpPr>
          <p:cNvPr id="740" name="Google Shape;740;p165"/>
          <p:cNvSpPr/>
          <p:nvPr/>
        </p:nvSpPr>
        <p:spPr>
          <a:xfrm>
            <a:off x="635400" y="2254775"/>
            <a:ext cx="3517200" cy="641400"/>
          </a:xfrm>
          <a:prstGeom prst="rect">
            <a:avLst/>
          </a:prstGeom>
          <a:noFill/>
          <a:ln>
            <a:noFill/>
          </a:ln>
        </p:spPr>
        <p:txBody>
          <a:bodyPr anchorCtr="0" anchor="t" bIns="34275" lIns="68575" spcFirstLastPara="1" rIns="68575" wrap="square" tIns="34275">
            <a:noAutofit/>
          </a:bodyPr>
          <a:lstStyle/>
          <a:p>
            <a:pPr indent="0" lvl="0" marL="0" marR="0" rtl="0" algn="l">
              <a:lnSpc>
                <a:spcPct val="130000"/>
              </a:lnSpc>
              <a:spcBef>
                <a:spcPts val="0"/>
              </a:spcBef>
              <a:spcAft>
                <a:spcPts val="0"/>
              </a:spcAft>
              <a:buClr>
                <a:schemeClr val="dk1"/>
              </a:buClr>
              <a:buSzPts val="1100"/>
              <a:buFont typeface="Arial"/>
              <a:buNone/>
            </a:pPr>
            <a:r>
              <a:rPr lang="en" sz="1200">
                <a:solidFill>
                  <a:schemeClr val="lt1"/>
                </a:solidFill>
                <a:latin typeface="Open Sans Light"/>
                <a:ea typeface="Open Sans Light"/>
                <a:cs typeface="Open Sans Light"/>
                <a:sym typeface="Open Sans Light"/>
              </a:rPr>
              <a:t> A free, cloud-based platform that makes tracking and reporting on kids’ physical activity simple</a:t>
            </a:r>
            <a:endParaRPr sz="1200">
              <a:solidFill>
                <a:schemeClr val="lt1"/>
              </a:solidFill>
              <a:latin typeface="Open Sans Light"/>
              <a:ea typeface="Open Sans Light"/>
              <a:cs typeface="Open Sans Light"/>
              <a:sym typeface="Open Sans Light"/>
            </a:endParaRPr>
          </a:p>
        </p:txBody>
      </p:sp>
      <p:grpSp>
        <p:nvGrpSpPr>
          <p:cNvPr id="741" name="Google Shape;741;p165"/>
          <p:cNvGrpSpPr/>
          <p:nvPr/>
        </p:nvGrpSpPr>
        <p:grpSpPr>
          <a:xfrm>
            <a:off x="733771" y="3349507"/>
            <a:ext cx="1570156" cy="261622"/>
            <a:chOff x="871429" y="862148"/>
            <a:chExt cx="1805400" cy="419400"/>
          </a:xfrm>
        </p:grpSpPr>
        <p:sp>
          <p:nvSpPr>
            <p:cNvPr id="742" name="Google Shape;742;p165"/>
            <p:cNvSpPr/>
            <p:nvPr/>
          </p:nvSpPr>
          <p:spPr>
            <a:xfrm>
              <a:off x="871429" y="862148"/>
              <a:ext cx="1805400" cy="419400"/>
            </a:xfrm>
            <a:prstGeom prst="roundRect">
              <a:avLst>
                <a:gd fmla="val 50000" name="adj"/>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100">
                <a:solidFill>
                  <a:schemeClr val="lt1"/>
                </a:solidFill>
                <a:latin typeface="Fredoka One"/>
                <a:ea typeface="Fredoka One"/>
                <a:cs typeface="Fredoka One"/>
                <a:sym typeface="Fredoka One"/>
              </a:endParaRPr>
            </a:p>
          </p:txBody>
        </p:sp>
        <p:sp>
          <p:nvSpPr>
            <p:cNvPr id="743" name="Google Shape;743;p165"/>
            <p:cNvSpPr txBox="1"/>
            <p:nvPr/>
          </p:nvSpPr>
          <p:spPr>
            <a:xfrm>
              <a:off x="884301" y="893116"/>
              <a:ext cx="1785000" cy="3576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000">
                  <a:solidFill>
                    <a:schemeClr val="lt1"/>
                  </a:solidFill>
                  <a:latin typeface="Fredoka One"/>
                  <a:ea typeface="Fredoka One"/>
                  <a:cs typeface="Fredoka One"/>
                  <a:sym typeface="Fredoka One"/>
                </a:rPr>
                <a:t>Mobile Scanning App</a:t>
              </a:r>
              <a:endParaRPr sz="1000"/>
            </a:p>
          </p:txBody>
        </p:sp>
      </p:grpSp>
      <p:grpSp>
        <p:nvGrpSpPr>
          <p:cNvPr id="744" name="Google Shape;744;p165"/>
          <p:cNvGrpSpPr/>
          <p:nvPr/>
        </p:nvGrpSpPr>
        <p:grpSpPr>
          <a:xfrm>
            <a:off x="581371" y="2938184"/>
            <a:ext cx="1627800" cy="261600"/>
            <a:chOff x="1316046" y="2790884"/>
            <a:chExt cx="1627800" cy="261600"/>
          </a:xfrm>
        </p:grpSpPr>
        <p:sp>
          <p:nvSpPr>
            <p:cNvPr id="745" name="Google Shape;745;p165"/>
            <p:cNvSpPr/>
            <p:nvPr/>
          </p:nvSpPr>
          <p:spPr>
            <a:xfrm>
              <a:off x="1488197" y="2790884"/>
              <a:ext cx="1289400" cy="261600"/>
            </a:xfrm>
            <a:prstGeom prst="roundRect">
              <a:avLst>
                <a:gd fmla="val 50000" name="adj"/>
              </a:avLst>
            </a:prstGeom>
            <a:solidFill>
              <a:schemeClr val="accent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100">
                <a:solidFill>
                  <a:schemeClr val="lt1"/>
                </a:solidFill>
                <a:latin typeface="Fredoka One"/>
                <a:ea typeface="Fredoka One"/>
                <a:cs typeface="Fredoka One"/>
                <a:sym typeface="Fredoka One"/>
              </a:endParaRPr>
            </a:p>
          </p:txBody>
        </p:sp>
        <p:sp>
          <p:nvSpPr>
            <p:cNvPr id="746" name="Google Shape;746;p165"/>
            <p:cNvSpPr txBox="1"/>
            <p:nvPr/>
          </p:nvSpPr>
          <p:spPr>
            <a:xfrm>
              <a:off x="1316046" y="2810127"/>
              <a:ext cx="1627800" cy="223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000">
                  <a:solidFill>
                    <a:schemeClr val="lt1"/>
                  </a:solidFill>
                  <a:latin typeface="Fredoka One"/>
                  <a:ea typeface="Fredoka One"/>
                  <a:cs typeface="Fredoka One"/>
                  <a:sym typeface="Fredoka One"/>
                </a:rPr>
                <a:t>Digital Platform</a:t>
              </a:r>
              <a:endParaRPr sz="1000"/>
            </a:p>
          </p:txBody>
        </p:sp>
      </p:grpSp>
      <p:sp>
        <p:nvSpPr>
          <p:cNvPr id="747" name="Google Shape;747;p165"/>
          <p:cNvSpPr/>
          <p:nvPr/>
        </p:nvSpPr>
        <p:spPr>
          <a:xfrm rot="2700000">
            <a:off x="8319706" y="3901782"/>
            <a:ext cx="48382" cy="294817"/>
          </a:xfrm>
          <a:custGeom>
            <a:rect b="b" l="l" r="r" t="t"/>
            <a:pathLst>
              <a:path extrusionOk="0" h="841" w="138">
                <a:moveTo>
                  <a:pt x="34" y="841"/>
                </a:moveTo>
                <a:cubicBezTo>
                  <a:pt x="28" y="841"/>
                  <a:pt x="23" y="839"/>
                  <a:pt x="18" y="835"/>
                </a:cubicBezTo>
                <a:cubicBezTo>
                  <a:pt x="8" y="827"/>
                  <a:pt x="7" y="811"/>
                  <a:pt x="16" y="801"/>
                </a:cubicBezTo>
                <a:cubicBezTo>
                  <a:pt x="79" y="729"/>
                  <a:pt x="79" y="729"/>
                  <a:pt x="79" y="729"/>
                </a:cubicBezTo>
                <a:cubicBezTo>
                  <a:pt x="17" y="654"/>
                  <a:pt x="17" y="654"/>
                  <a:pt x="17" y="654"/>
                </a:cubicBezTo>
                <a:cubicBezTo>
                  <a:pt x="10" y="645"/>
                  <a:pt x="10" y="632"/>
                  <a:pt x="18" y="624"/>
                </a:cubicBezTo>
                <a:cubicBezTo>
                  <a:pt x="81" y="549"/>
                  <a:pt x="81" y="549"/>
                  <a:pt x="81" y="549"/>
                </a:cubicBezTo>
                <a:cubicBezTo>
                  <a:pt x="20" y="476"/>
                  <a:pt x="20" y="476"/>
                  <a:pt x="20" y="476"/>
                </a:cubicBezTo>
                <a:cubicBezTo>
                  <a:pt x="12" y="467"/>
                  <a:pt x="12" y="454"/>
                  <a:pt x="20" y="445"/>
                </a:cubicBezTo>
                <a:cubicBezTo>
                  <a:pt x="71" y="388"/>
                  <a:pt x="71" y="388"/>
                  <a:pt x="71" y="388"/>
                </a:cubicBezTo>
                <a:cubicBezTo>
                  <a:pt x="7" y="310"/>
                  <a:pt x="7" y="310"/>
                  <a:pt x="7" y="310"/>
                </a:cubicBezTo>
                <a:cubicBezTo>
                  <a:pt x="0" y="301"/>
                  <a:pt x="0" y="288"/>
                  <a:pt x="8" y="279"/>
                </a:cubicBezTo>
                <a:cubicBezTo>
                  <a:pt x="71" y="208"/>
                  <a:pt x="71" y="208"/>
                  <a:pt x="71" y="208"/>
                </a:cubicBezTo>
                <a:cubicBezTo>
                  <a:pt x="7" y="130"/>
                  <a:pt x="7" y="130"/>
                  <a:pt x="7" y="130"/>
                </a:cubicBezTo>
                <a:cubicBezTo>
                  <a:pt x="0" y="121"/>
                  <a:pt x="0" y="108"/>
                  <a:pt x="8" y="100"/>
                </a:cubicBezTo>
                <a:cubicBezTo>
                  <a:pt x="82" y="12"/>
                  <a:pt x="82" y="12"/>
                  <a:pt x="82" y="12"/>
                </a:cubicBezTo>
                <a:cubicBezTo>
                  <a:pt x="90" y="1"/>
                  <a:pt x="105" y="0"/>
                  <a:pt x="115" y="9"/>
                </a:cubicBezTo>
                <a:cubicBezTo>
                  <a:pt x="126" y="17"/>
                  <a:pt x="127" y="32"/>
                  <a:pt x="118" y="42"/>
                </a:cubicBezTo>
                <a:cubicBezTo>
                  <a:pt x="57" y="115"/>
                  <a:pt x="57" y="115"/>
                  <a:pt x="57" y="115"/>
                </a:cubicBezTo>
                <a:cubicBezTo>
                  <a:pt x="121" y="194"/>
                  <a:pt x="121" y="194"/>
                  <a:pt x="121" y="194"/>
                </a:cubicBezTo>
                <a:cubicBezTo>
                  <a:pt x="128" y="203"/>
                  <a:pt x="128" y="216"/>
                  <a:pt x="120" y="225"/>
                </a:cubicBezTo>
                <a:cubicBezTo>
                  <a:pt x="57" y="296"/>
                  <a:pt x="57" y="296"/>
                  <a:pt x="57" y="296"/>
                </a:cubicBezTo>
                <a:cubicBezTo>
                  <a:pt x="121" y="374"/>
                  <a:pt x="121" y="374"/>
                  <a:pt x="121" y="374"/>
                </a:cubicBezTo>
                <a:cubicBezTo>
                  <a:pt x="128" y="383"/>
                  <a:pt x="128" y="396"/>
                  <a:pt x="120" y="405"/>
                </a:cubicBezTo>
                <a:cubicBezTo>
                  <a:pt x="70" y="461"/>
                  <a:pt x="70" y="461"/>
                  <a:pt x="70" y="461"/>
                </a:cubicBezTo>
                <a:cubicBezTo>
                  <a:pt x="130" y="534"/>
                  <a:pt x="130" y="534"/>
                  <a:pt x="130" y="534"/>
                </a:cubicBezTo>
                <a:cubicBezTo>
                  <a:pt x="138" y="542"/>
                  <a:pt x="138" y="556"/>
                  <a:pt x="130" y="564"/>
                </a:cubicBezTo>
                <a:cubicBezTo>
                  <a:pt x="67" y="639"/>
                  <a:pt x="67" y="639"/>
                  <a:pt x="67" y="639"/>
                </a:cubicBezTo>
                <a:cubicBezTo>
                  <a:pt x="129" y="714"/>
                  <a:pt x="129" y="714"/>
                  <a:pt x="129" y="714"/>
                </a:cubicBezTo>
                <a:cubicBezTo>
                  <a:pt x="136" y="723"/>
                  <a:pt x="136" y="736"/>
                  <a:pt x="128" y="745"/>
                </a:cubicBezTo>
                <a:cubicBezTo>
                  <a:pt x="52" y="833"/>
                  <a:pt x="52" y="833"/>
                  <a:pt x="52" y="833"/>
                </a:cubicBezTo>
                <a:cubicBezTo>
                  <a:pt x="47" y="838"/>
                  <a:pt x="41" y="841"/>
                  <a:pt x="34" y="841"/>
                </a:cubicBezTo>
                <a:close/>
              </a:path>
            </a:pathLst>
          </a:custGeom>
          <a:solidFill>
            <a:schemeClr val="accent5"/>
          </a:solidFill>
          <a:ln cap="flat" cmpd="sng" w="19050">
            <a:solidFill>
              <a:schemeClr val="accent5"/>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descr="Graphical user interface, application&#10;&#10;Description automatically generated" id="748" name="Google Shape;748;p165"/>
          <p:cNvPicPr preferRelativeResize="0"/>
          <p:nvPr/>
        </p:nvPicPr>
        <p:blipFill rotWithShape="1">
          <a:blip r:embed="rId3">
            <a:alphaModFix/>
          </a:blip>
          <a:srcRect b="0" l="0" r="0" t="0"/>
          <a:stretch/>
        </p:blipFill>
        <p:spPr>
          <a:xfrm>
            <a:off x="3972423" y="1379009"/>
            <a:ext cx="4758445" cy="2548848"/>
          </a:xfrm>
          <a:prstGeom prst="rect">
            <a:avLst/>
          </a:prstGeom>
          <a:noFill/>
          <a:ln>
            <a:noFill/>
          </a:ln>
        </p:spPr>
      </p:pic>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39"/>
                                        </p:tgtEl>
                                        <p:attrNameLst>
                                          <p:attrName>style.visibility</p:attrName>
                                        </p:attrNameLst>
                                      </p:cBhvr>
                                      <p:to>
                                        <p:strVal val="visible"/>
                                      </p:to>
                                    </p:set>
                                    <p:animEffect filter="fade" transition="in">
                                      <p:cBhvr>
                                        <p:cTn dur="750"/>
                                        <p:tgtEl>
                                          <p:spTgt spid="739"/>
                                        </p:tgtEl>
                                      </p:cBhvr>
                                    </p:animEffect>
                                  </p:childTnLst>
                                </p:cTn>
                              </p:par>
                              <p:par>
                                <p:cTn fill="hold" nodeType="withEffect" presetClass="entr" presetID="10" presetSubtype="0">
                                  <p:stCondLst>
                                    <p:cond delay="750"/>
                                  </p:stCondLst>
                                  <p:childTnLst>
                                    <p:set>
                                      <p:cBhvr>
                                        <p:cTn dur="1" fill="hold">
                                          <p:stCondLst>
                                            <p:cond delay="0"/>
                                          </p:stCondLst>
                                        </p:cTn>
                                        <p:tgtEl>
                                          <p:spTgt spid="741"/>
                                        </p:tgtEl>
                                        <p:attrNameLst>
                                          <p:attrName>style.visibility</p:attrName>
                                        </p:attrNameLst>
                                      </p:cBhvr>
                                      <p:to>
                                        <p:strVal val="visible"/>
                                      </p:to>
                                    </p:set>
                                    <p:animEffect filter="fade" transition="in">
                                      <p:cBhvr>
                                        <p:cTn dur="500"/>
                                        <p:tgtEl>
                                          <p:spTgt spid="741"/>
                                        </p:tgtEl>
                                      </p:cBhvr>
                                    </p:animEffect>
                                  </p:childTnLst>
                                </p:cTn>
                              </p:par>
                              <p:par>
                                <p:cTn fill="hold" nodeType="withEffect" presetClass="entr" presetID="10" presetSubtype="0">
                                  <p:stCondLst>
                                    <p:cond delay="750"/>
                                  </p:stCondLst>
                                  <p:childTnLst>
                                    <p:set>
                                      <p:cBhvr>
                                        <p:cTn dur="1" fill="hold">
                                          <p:stCondLst>
                                            <p:cond delay="0"/>
                                          </p:stCondLst>
                                        </p:cTn>
                                        <p:tgtEl>
                                          <p:spTgt spid="740"/>
                                        </p:tgtEl>
                                        <p:attrNameLst>
                                          <p:attrName>style.visibility</p:attrName>
                                        </p:attrNameLst>
                                      </p:cBhvr>
                                      <p:to>
                                        <p:strVal val="visible"/>
                                      </p:to>
                                    </p:set>
                                    <p:animEffect filter="fade" transition="in">
                                      <p:cBhvr>
                                        <p:cTn dur="500"/>
                                        <p:tgtEl>
                                          <p:spTgt spid="740"/>
                                        </p:tgtEl>
                                      </p:cBhvr>
                                    </p:animEffect>
                                  </p:childTnLst>
                                </p:cTn>
                              </p:par>
                              <p:par>
                                <p:cTn fill="hold" nodeType="withEffect" presetClass="entr" presetID="10" presetSubtype="0">
                                  <p:stCondLst>
                                    <p:cond delay="0"/>
                                  </p:stCondLst>
                                  <p:childTnLst>
                                    <p:set>
                                      <p:cBhvr>
                                        <p:cTn dur="1" fill="hold">
                                          <p:stCondLst>
                                            <p:cond delay="0"/>
                                          </p:stCondLst>
                                        </p:cTn>
                                        <p:tgtEl>
                                          <p:spTgt spid="747"/>
                                        </p:tgtEl>
                                        <p:attrNameLst>
                                          <p:attrName>style.visibility</p:attrName>
                                        </p:attrNameLst>
                                      </p:cBhvr>
                                      <p:to>
                                        <p:strVal val="visible"/>
                                      </p:to>
                                    </p:set>
                                    <p:animEffect filter="fade" transition="in">
                                      <p:cBhvr>
                                        <p:cTn dur="1000"/>
                                        <p:tgtEl>
                                          <p:spTgt spid="7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K_16_9_templatewithLayouts_Nov2018">
  <a:themeElements>
    <a:clrScheme name="Marathon Kids">
      <a:dk1>
        <a:srgbClr val="000000"/>
      </a:dk1>
      <a:lt1>
        <a:srgbClr val="FFFFFF"/>
      </a:lt1>
      <a:dk2>
        <a:srgbClr val="53585F"/>
      </a:dk2>
      <a:lt2>
        <a:srgbClr val="D2D2D2"/>
      </a:lt2>
      <a:accent1>
        <a:srgbClr val="0808B5"/>
      </a:accent1>
      <a:accent2>
        <a:srgbClr val="79CC00"/>
      </a:accent2>
      <a:accent3>
        <a:srgbClr val="4186FF"/>
      </a:accent3>
      <a:accent4>
        <a:srgbClr val="FF6938"/>
      </a:accent4>
      <a:accent5>
        <a:srgbClr val="971817"/>
      </a:accent5>
      <a:accent6>
        <a:srgbClr val="FFFFFF"/>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Custom 2">
      <a:dk1>
        <a:srgbClr val="000000"/>
      </a:dk1>
      <a:lt1>
        <a:srgbClr val="FFFFFF"/>
      </a:lt1>
      <a:dk2>
        <a:srgbClr val="2D3847"/>
      </a:dk2>
      <a:lt2>
        <a:srgbClr val="E7E6E6"/>
      </a:lt2>
      <a:accent1>
        <a:srgbClr val="567DBE"/>
      </a:accent1>
      <a:accent2>
        <a:srgbClr val="2B4392"/>
      </a:accent2>
      <a:accent3>
        <a:srgbClr val="F1614D"/>
      </a:accent3>
      <a:accent4>
        <a:srgbClr val="6FBD46"/>
      </a:accent4>
      <a:accent5>
        <a:srgbClr val="6FBD46"/>
      </a:accent5>
      <a:accent6>
        <a:srgbClr val="99CFFE"/>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