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259" r:id="rId5"/>
    <p:sldId id="260" r:id="rId6"/>
    <p:sldId id="282" r:id="rId7"/>
    <p:sldId id="283" r:id="rId8"/>
    <p:sldId id="271" r:id="rId9"/>
    <p:sldId id="272" r:id="rId10"/>
    <p:sldId id="273" r:id="rId11"/>
    <p:sldId id="261" r:id="rId12"/>
    <p:sldId id="262" r:id="rId13"/>
    <p:sldId id="263" r:id="rId14"/>
    <p:sldId id="264" r:id="rId15"/>
    <p:sldId id="265" r:id="rId16"/>
    <p:sldId id="266" r:id="rId17"/>
    <p:sldId id="274" r:id="rId18"/>
    <p:sldId id="275" r:id="rId19"/>
    <p:sldId id="276" r:id="rId20"/>
    <p:sldId id="277" r:id="rId21"/>
    <p:sldId id="278" r:id="rId22"/>
    <p:sldId id="279" r:id="rId23"/>
    <p:sldId id="267" r:id="rId24"/>
    <p:sldId id="280" r:id="rId25"/>
    <p:sldId id="281" r:id="rId26"/>
    <p:sldId id="269" r:id="rId27"/>
    <p:sldId id="27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1F4E0C-2B92-427D-9377-142C4780BB93}" type="datetimeFigureOut">
              <a:rPr lang="en-US" smtClean="0"/>
              <a:pPr/>
              <a:t>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94BFEE-B3C7-4000-9485-1E72B2483B7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C2275-AA61-4B68-AEFC-6CB95B53EC17}"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C2275-AA61-4B68-AEFC-6CB95B53EC17}"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C2275-AA61-4B68-AEFC-6CB95B53EC17}"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C2275-AA61-4B68-AEFC-6CB95B53EC17}"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C2275-AA61-4B68-AEFC-6CB95B53EC17}" type="datetimeFigureOut">
              <a:rPr lang="en-US" smtClean="0"/>
              <a:pPr/>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C2275-AA61-4B68-AEFC-6CB95B53EC17}"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C2275-AA61-4B68-AEFC-6CB95B53EC17}" type="datetimeFigureOut">
              <a:rPr lang="en-US" smtClean="0"/>
              <a:pPr/>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C2275-AA61-4B68-AEFC-6CB95B53EC17}" type="datetimeFigureOut">
              <a:rPr lang="en-US" smtClean="0"/>
              <a:pPr/>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C2275-AA61-4B68-AEFC-6CB95B53EC17}" type="datetimeFigureOut">
              <a:rPr lang="en-US" smtClean="0"/>
              <a:pPr/>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C2275-AA61-4B68-AEFC-6CB95B53EC17}"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C2275-AA61-4B68-AEFC-6CB95B53EC17}" type="datetimeFigureOut">
              <a:rPr lang="en-US" smtClean="0"/>
              <a:pPr/>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9F9A0-C35C-4ABD-A465-324A7C840B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C2275-AA61-4B68-AEFC-6CB95B53EC17}" type="datetimeFigureOut">
              <a:rPr lang="en-US" smtClean="0"/>
              <a:pPr/>
              <a:t>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9F9A0-C35C-4ABD-A465-324A7C840B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accent2">
              <a:lumMod val="20000"/>
              <a:lumOff val="8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8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8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8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sdce7qAaTr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nep.com/2013/12/13/high-school-senior-killed-in-crash/" TargetMode="External"/><Relationship Id="rId3" Type="http://schemas.openxmlformats.org/officeDocument/2006/relationships/hyperlink" Target="http://wnep.com/2013/11/09/student-athlete-dies-from-injuries/" TargetMode="External"/><Relationship Id="rId7" Type="http://schemas.openxmlformats.org/officeDocument/2006/relationships/hyperlink" Target="http://wnep.com/2013/10/27/good-samaritan-remembers-deadly-crash/" TargetMode="External"/><Relationship Id="rId2" Type="http://schemas.openxmlformats.org/officeDocument/2006/relationships/hyperlink" Target="http://wnep.com/2014/02/07/school-bus-crashes-into-woods-students-unhurt/" TargetMode="External"/><Relationship Id="rId1" Type="http://schemas.openxmlformats.org/officeDocument/2006/relationships/slideLayout" Target="../slideLayouts/slideLayout2.xml"/><Relationship Id="rId6" Type="http://schemas.openxmlformats.org/officeDocument/2006/relationships/hyperlink" Target="http://wnep.com/2014/02/07/three-hurt-in-head-on-crash/" TargetMode="External"/><Relationship Id="rId5" Type="http://schemas.openxmlformats.org/officeDocument/2006/relationships/hyperlink" Target="http://www.youtube.com/watch?v=Gnq5ErcJdjs" TargetMode="External"/><Relationship Id="rId4" Type="http://schemas.openxmlformats.org/officeDocument/2006/relationships/hyperlink" Target="http://www.youtube.com/watch?v=3Wg4eVT1y4g" TargetMode="External"/><Relationship Id="rId9" Type="http://schemas.openxmlformats.org/officeDocument/2006/relationships/hyperlink" Target="http://www.youtube.com/watch?v=coufDhZ2_A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Fb3D5yrvLF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wnep.com/wnep-lacka-crash-closes-part-of-casey-highway-20110505,0,7541324.story" TargetMode="External"/><Relationship Id="rId3" Type="http://schemas.openxmlformats.org/officeDocument/2006/relationships/hyperlink" Target="http://www.youtube.com/watch?v=fhV5O-it9kY" TargetMode="External"/><Relationship Id="rId7" Type="http://schemas.openxmlformats.org/officeDocument/2006/relationships/hyperlink" Target="http://www.wnep.com/videobeta/?watchId=118b7b90-f12b-4c9a-bb31-d1f3819ad6da" TargetMode="External"/><Relationship Id="rId2" Type="http://schemas.openxmlformats.org/officeDocument/2006/relationships/hyperlink" Target="http://www.youtube.com/watch?v=8ZtdP3HNUpo" TargetMode="External"/><Relationship Id="rId1" Type="http://schemas.openxmlformats.org/officeDocument/2006/relationships/slideLayout" Target="../slideLayouts/slideLayout2.xml"/><Relationship Id="rId6" Type="http://schemas.openxmlformats.org/officeDocument/2006/relationships/hyperlink" Target="http://www.wnep.com/videobeta/?watchId=7590568d-e125-42c9-afe6-80df425c4d86" TargetMode="External"/><Relationship Id="rId5" Type="http://schemas.openxmlformats.org/officeDocument/2006/relationships/hyperlink" Target="http://www.youtube.com/watch?v=PAWZHL46B9Q&amp;feature=related" TargetMode="External"/><Relationship Id="rId4" Type="http://schemas.openxmlformats.org/officeDocument/2006/relationships/hyperlink" Target="http://www.youtube.com/watch?v=54TydSWjoY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rPr>
              <a:t>Everyday Driving Skills</a:t>
            </a:r>
            <a:endParaRPr lang="en-US" dirty="0"/>
          </a:p>
        </p:txBody>
      </p:sp>
      <p:sp>
        <p:nvSpPr>
          <p:cNvPr id="3" name="Subtitle 2"/>
          <p:cNvSpPr>
            <a:spLocks noGrp="1"/>
          </p:cNvSpPr>
          <p:nvPr>
            <p:ph type="subTitle" idx="1"/>
          </p:nvPr>
        </p:nvSpPr>
        <p:spPr/>
        <p:txBody>
          <a:bodyPr/>
          <a:lstStyle/>
          <a:p>
            <a:r>
              <a:rPr lang="en-US" b="1" dirty="0" smtClean="0">
                <a:solidFill>
                  <a:schemeClr val="bg1"/>
                </a:solidFill>
              </a:rPr>
              <a:t>Mr. </a:t>
            </a:r>
            <a:r>
              <a:rPr lang="en-US" b="1" dirty="0" err="1" smtClean="0">
                <a:solidFill>
                  <a:schemeClr val="bg1"/>
                </a:solidFill>
              </a:rPr>
              <a:t>Gravine</a:t>
            </a:r>
            <a:r>
              <a:rPr lang="en-US" b="1" dirty="0" smtClean="0">
                <a:solidFill>
                  <a:schemeClr val="bg1"/>
                </a:solidFill>
              </a:rPr>
              <a:t> </a:t>
            </a:r>
          </a:p>
          <a:p>
            <a:r>
              <a:rPr lang="en-US" b="1" dirty="0" smtClean="0">
                <a:solidFill>
                  <a:schemeClr val="bg1"/>
                </a:solidFill>
              </a:rPr>
              <a:t>Driver Education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Speed</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POSTED SPEED LIMITS</a:t>
            </a:r>
          </a:p>
          <a:p>
            <a:r>
              <a:rPr lang="en-US" b="1" dirty="0" smtClean="0"/>
              <a:t>Posted speed limits indicate what the maximum safe driving speed is under ideal road, traffic and weather conditions.</a:t>
            </a:r>
          </a:p>
          <a:p>
            <a:r>
              <a:rPr lang="en-US" b="1" dirty="0" smtClean="0"/>
              <a:t>Highway,             55-65mph</a:t>
            </a:r>
          </a:p>
          <a:p>
            <a:r>
              <a:rPr lang="en-US" b="1" dirty="0" smtClean="0"/>
              <a:t>Urban Areas,       35mph</a:t>
            </a:r>
          </a:p>
          <a:p>
            <a:r>
              <a:rPr lang="en-US" b="1" dirty="0" smtClean="0"/>
              <a:t>City/Residential  25mph. </a:t>
            </a:r>
          </a:p>
          <a:p>
            <a:r>
              <a:rPr lang="en-US" b="1" dirty="0" smtClean="0"/>
              <a:t>In school zones, 15 mph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Managing Space</a:t>
            </a:r>
            <a:endParaRPr lang="en-US" dirty="0"/>
          </a:p>
        </p:txBody>
      </p:sp>
      <p:sp>
        <p:nvSpPr>
          <p:cNvPr id="3" name="Content Placeholder 2"/>
          <p:cNvSpPr>
            <a:spLocks noGrp="1"/>
          </p:cNvSpPr>
          <p:nvPr>
            <p:ph idx="1"/>
          </p:nvPr>
        </p:nvSpPr>
        <p:spPr>
          <a:xfrm>
            <a:off x="457200" y="1600200"/>
            <a:ext cx="8229600" cy="4191000"/>
          </a:xfrm>
        </p:spPr>
        <p:txBody>
          <a:bodyPr/>
          <a:lstStyle/>
          <a:p>
            <a:pPr>
              <a:buNone/>
            </a:pPr>
            <a:r>
              <a:rPr lang="en-US" b="1" dirty="0" smtClean="0">
                <a:solidFill>
                  <a:schemeClr val="bg1"/>
                </a:solidFill>
              </a:rPr>
              <a:t>Why do we need to manage space? </a:t>
            </a:r>
          </a:p>
          <a:p>
            <a:pPr>
              <a:buNone/>
            </a:pPr>
            <a:r>
              <a:rPr lang="en-US" b="1" dirty="0" smtClean="0">
                <a:solidFill>
                  <a:schemeClr val="bg1"/>
                </a:solidFill>
              </a:rPr>
              <a:t>		If another driver makes a mistake, you will need time to react.</a:t>
            </a:r>
          </a:p>
          <a:p>
            <a:pPr>
              <a:buNone/>
            </a:pPr>
            <a:r>
              <a:rPr lang="en-US" dirty="0" smtClean="0">
                <a:solidFill>
                  <a:schemeClr val="bg1"/>
                </a:solidFill>
              </a:rPr>
              <a:t>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Managing Space</a:t>
            </a:r>
            <a:endParaRPr lang="en-US" dirty="0"/>
          </a:p>
        </p:txBody>
      </p:sp>
      <p:sp>
        <p:nvSpPr>
          <p:cNvPr id="3" name="Content Placeholder 2"/>
          <p:cNvSpPr>
            <a:spLocks noGrp="1"/>
          </p:cNvSpPr>
          <p:nvPr>
            <p:ph idx="1"/>
          </p:nvPr>
        </p:nvSpPr>
        <p:spPr>
          <a:xfrm>
            <a:off x="457200" y="1600200"/>
            <a:ext cx="8229600" cy="4953000"/>
          </a:xfrm>
        </p:spPr>
        <p:txBody>
          <a:bodyPr/>
          <a:lstStyle/>
          <a:p>
            <a:r>
              <a:rPr lang="en-US" b="1" dirty="0" smtClean="0">
                <a:solidFill>
                  <a:schemeClr val="bg1"/>
                </a:solidFill>
              </a:rPr>
              <a:t>Space Cushion?</a:t>
            </a:r>
          </a:p>
          <a:p>
            <a:pPr>
              <a:buNone/>
            </a:pPr>
            <a:r>
              <a:rPr lang="en-US" b="1" dirty="0" smtClean="0">
                <a:solidFill>
                  <a:schemeClr val="bg1"/>
                </a:solidFill>
              </a:rPr>
              <a:t>	What is a safe following distance?</a:t>
            </a:r>
          </a:p>
          <a:p>
            <a:pPr>
              <a:buNone/>
            </a:pPr>
            <a:r>
              <a:rPr lang="en-US" b="1" dirty="0" smtClean="0">
                <a:solidFill>
                  <a:schemeClr val="bg1"/>
                </a:solidFill>
              </a:rPr>
              <a:t>		</a:t>
            </a:r>
            <a:r>
              <a:rPr lang="en-US" b="1" dirty="0" smtClean="0">
                <a:solidFill>
                  <a:schemeClr val="bg1"/>
                </a:solidFill>
                <a:hlinkClick r:id="rId2"/>
              </a:rPr>
              <a:t>4 seconds</a:t>
            </a:r>
            <a:endParaRPr lang="en-US" b="1" dirty="0" smtClean="0">
              <a:solidFill>
                <a:schemeClr val="bg1"/>
              </a:solidFill>
            </a:endParaRPr>
          </a:p>
          <a:p>
            <a:pPr>
              <a:buNone/>
            </a:pPr>
            <a:endParaRPr lang="en-US" b="1" dirty="0" smtClean="0">
              <a:solidFill>
                <a:schemeClr val="bg1"/>
              </a:solidFill>
            </a:endParaRPr>
          </a:p>
          <a:p>
            <a:r>
              <a:rPr lang="en-US" b="1" dirty="0" smtClean="0">
                <a:solidFill>
                  <a:schemeClr val="bg1"/>
                </a:solidFill>
              </a:rPr>
              <a:t>Sometimes you will need extra space:</a:t>
            </a:r>
          </a:p>
          <a:p>
            <a:pPr lvl="1"/>
            <a:r>
              <a:rPr lang="en-US" b="1" dirty="0" smtClean="0">
                <a:solidFill>
                  <a:schemeClr val="bg1"/>
                </a:solidFill>
              </a:rPr>
              <a:t>Driving on roads the are slippery or not paved</a:t>
            </a:r>
          </a:p>
          <a:p>
            <a:pPr lvl="1"/>
            <a:r>
              <a:rPr lang="en-US" b="1" dirty="0" smtClean="0">
                <a:solidFill>
                  <a:schemeClr val="bg1"/>
                </a:solidFill>
              </a:rPr>
              <a:t>Bad weather, raining, snowing, sleet, ice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Turning, Merging and Passing</a:t>
            </a:r>
            <a:endParaRPr lang="en-US" dirty="0"/>
          </a:p>
        </p:txBody>
      </p:sp>
      <p:sp>
        <p:nvSpPr>
          <p:cNvPr id="3" name="Content Placeholder 2"/>
          <p:cNvSpPr>
            <a:spLocks noGrp="1"/>
          </p:cNvSpPr>
          <p:nvPr>
            <p:ph idx="1"/>
          </p:nvPr>
        </p:nvSpPr>
        <p:spPr/>
        <p:txBody>
          <a:bodyPr/>
          <a:lstStyle/>
          <a:p>
            <a:pPr algn="ctr">
              <a:buNone/>
            </a:pPr>
            <a:r>
              <a:rPr lang="en-US" b="1" dirty="0" smtClean="0">
                <a:solidFill>
                  <a:schemeClr val="bg1"/>
                </a:solidFill>
              </a:rPr>
              <a:t>Teen Crash Fact</a:t>
            </a:r>
          </a:p>
          <a:p>
            <a:pPr algn="ctr">
              <a:buNone/>
            </a:pPr>
            <a:endParaRPr lang="en-US" b="1" dirty="0" smtClean="0">
              <a:solidFill>
                <a:schemeClr val="bg1"/>
              </a:solidFill>
            </a:endParaRPr>
          </a:p>
          <a:p>
            <a:pPr algn="ctr">
              <a:buNone/>
            </a:pPr>
            <a:r>
              <a:rPr lang="en-US" b="1" dirty="0" smtClean="0">
                <a:solidFill>
                  <a:schemeClr val="bg1"/>
                </a:solidFill>
              </a:rPr>
              <a:t>Improper or careless </a:t>
            </a:r>
            <a:r>
              <a:rPr lang="en-US" b="1" u="sng" dirty="0" smtClean="0">
                <a:solidFill>
                  <a:schemeClr val="bg1"/>
                </a:solidFill>
              </a:rPr>
              <a:t>TURNING</a:t>
            </a:r>
            <a:r>
              <a:rPr lang="en-US" b="1" dirty="0" smtClean="0">
                <a:solidFill>
                  <a:schemeClr val="bg1"/>
                </a:solidFill>
              </a:rPr>
              <a:t> is a common cause of crashes among new, young drivers. In 2005 improper or carless turning was the cause of 260 crashes involving drivers age 17 in Pa.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Turning</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b="1" dirty="0" smtClean="0">
                <a:solidFill>
                  <a:schemeClr val="bg1"/>
                </a:solidFill>
              </a:rPr>
              <a:t>When making a turn you must concentrate on a few factors:</a:t>
            </a:r>
          </a:p>
          <a:p>
            <a:r>
              <a:rPr lang="en-US" b="1" dirty="0" smtClean="0">
                <a:solidFill>
                  <a:schemeClr val="bg1"/>
                </a:solidFill>
              </a:rPr>
              <a:t>Speed is one of the most important factors.</a:t>
            </a:r>
          </a:p>
          <a:p>
            <a:r>
              <a:rPr lang="en-US" b="1" dirty="0" smtClean="0">
                <a:solidFill>
                  <a:schemeClr val="bg1"/>
                </a:solidFill>
              </a:rPr>
              <a:t>When turning slow down to a speed that allows you to maintain control of your vehicle, allows you to stay in your lane during the turn and allows you to react to unexpected situations.</a:t>
            </a:r>
            <a:r>
              <a:rPr lang="en-US" dirty="0" smtClean="0"/>
              <a:t/>
            </a:r>
            <a:br>
              <a:rPr lang="en-US" dirty="0" smtClean="0"/>
            </a:b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Turning</a:t>
            </a:r>
            <a:endParaRPr lang="en-US" dirty="0"/>
          </a:p>
        </p:txBody>
      </p:sp>
      <p:sp>
        <p:nvSpPr>
          <p:cNvPr id="3" name="Content Placeholder 2"/>
          <p:cNvSpPr>
            <a:spLocks noGrp="1"/>
          </p:cNvSpPr>
          <p:nvPr>
            <p:ph idx="1"/>
          </p:nvPr>
        </p:nvSpPr>
        <p:spPr/>
        <p:txBody>
          <a:bodyPr/>
          <a:lstStyle/>
          <a:p>
            <a:pPr algn="ctr">
              <a:buNone/>
            </a:pPr>
            <a:r>
              <a:rPr lang="en-US" b="1" dirty="0" smtClean="0">
                <a:solidFill>
                  <a:schemeClr val="bg1"/>
                </a:solidFill>
              </a:rPr>
              <a:t>To complete a turn safely</a:t>
            </a:r>
          </a:p>
          <a:p>
            <a:pPr>
              <a:buNone/>
            </a:pPr>
            <a:r>
              <a:rPr lang="en-US" b="1" dirty="0" smtClean="0">
                <a:solidFill>
                  <a:schemeClr val="bg1"/>
                </a:solidFill>
              </a:rPr>
              <a:t>1.Signal before you turn</a:t>
            </a:r>
          </a:p>
          <a:p>
            <a:pPr>
              <a:buNone/>
            </a:pPr>
            <a:r>
              <a:rPr lang="en-US" b="1" dirty="0" smtClean="0">
                <a:solidFill>
                  <a:schemeClr val="bg1"/>
                </a:solidFill>
              </a:rPr>
              <a:t>2.Position your vehicle in the proper lane</a:t>
            </a:r>
          </a:p>
          <a:p>
            <a:pPr>
              <a:buNone/>
            </a:pPr>
            <a:r>
              <a:rPr lang="en-US" b="1" dirty="0" smtClean="0">
                <a:solidFill>
                  <a:schemeClr val="bg1"/>
                </a:solidFill>
              </a:rPr>
              <a:t>3.Control your speed</a:t>
            </a:r>
          </a:p>
          <a:p>
            <a:pPr>
              <a:buNone/>
            </a:pPr>
            <a:r>
              <a:rPr lang="en-US" b="1" dirty="0" smtClean="0">
                <a:solidFill>
                  <a:schemeClr val="bg1"/>
                </a:solidFill>
              </a:rPr>
              <a:t>4.Complete your turn in the proper lane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dirty="0" smtClean="0"/>
              <a:t>MERGING WITH TRAFFIC</a:t>
            </a:r>
          </a:p>
          <a:p>
            <a:r>
              <a:rPr lang="en-US" dirty="0" smtClean="0"/>
              <a:t>Merging with traffic also demands good driver judgment. Whether you are changing lanes on a highway or entering a highway from a ramp, you need enough space to move safely into the traffic stream.</a:t>
            </a:r>
          </a:p>
          <a:p>
            <a:r>
              <a:rPr lang="en-US" dirty="0" smtClean="0"/>
              <a:t>Entrance ramps for highways often have acceleration lanes. These lanes run beside main traffic lanes and should be long enough to allow you to accelerate to the speed of traffic before you enter the highway itself..</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a:t>
            </a:r>
            <a:endParaRPr lang="en-US" dirty="0"/>
          </a:p>
        </p:txBody>
      </p:sp>
      <p:sp>
        <p:nvSpPr>
          <p:cNvPr id="3" name="Content Placeholder 2"/>
          <p:cNvSpPr>
            <a:spLocks noGrp="1"/>
          </p:cNvSpPr>
          <p:nvPr>
            <p:ph idx="1"/>
          </p:nvPr>
        </p:nvSpPr>
        <p:spPr/>
        <p:txBody>
          <a:bodyPr>
            <a:normAutofit lnSpcReduction="10000"/>
          </a:bodyPr>
          <a:lstStyle/>
          <a:p>
            <a:r>
              <a:rPr lang="en-US" dirty="0" smtClean="0"/>
              <a:t>Follow These Three Steps to Merge with Traffic from an Acceleration Lane</a:t>
            </a:r>
          </a:p>
          <a:p>
            <a:r>
              <a:rPr lang="en-US" dirty="0" smtClean="0"/>
              <a:t>1. Look for an opening in traffic.</a:t>
            </a:r>
          </a:p>
          <a:p>
            <a:pPr lvl="2">
              <a:buNone/>
            </a:pPr>
            <a:r>
              <a:rPr lang="en-US" dirty="0" smtClean="0"/>
              <a:t>   check mirrors</a:t>
            </a:r>
            <a:br>
              <a:rPr lang="en-US" dirty="0" smtClean="0"/>
            </a:br>
            <a:r>
              <a:rPr lang="en-US" dirty="0" smtClean="0"/>
              <a:t>use turn signal</a:t>
            </a:r>
            <a:br>
              <a:rPr lang="en-US" dirty="0" smtClean="0"/>
            </a:br>
            <a:r>
              <a:rPr lang="en-US" dirty="0" smtClean="0"/>
              <a:t>check </a:t>
            </a:r>
            <a:r>
              <a:rPr lang="en-US" dirty="0" err="1" smtClean="0"/>
              <a:t>blindspot</a:t>
            </a:r>
            <a:endParaRPr lang="en-US" dirty="0" smtClean="0"/>
          </a:p>
          <a:p>
            <a:r>
              <a:rPr lang="en-US" dirty="0" smtClean="0"/>
              <a:t>2. Accelerate up to the speed of traffic.</a:t>
            </a:r>
          </a:p>
          <a:p>
            <a:r>
              <a:rPr lang="en-US" dirty="0" smtClean="0"/>
              <a:t>3. Merge into the opening in traffic</a:t>
            </a:r>
            <a:br>
              <a:rPr lang="en-US" dirty="0" smtClean="0"/>
            </a:br>
            <a:r>
              <a:rPr lang="en-US" dirty="0" smtClean="0"/>
              <a:t>	</a:t>
            </a:r>
          </a:p>
          <a:p>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a:t>
            </a:r>
            <a:endParaRPr lang="en-US" dirty="0"/>
          </a:p>
        </p:txBody>
      </p:sp>
      <p:sp>
        <p:nvSpPr>
          <p:cNvPr id="3" name="Content Placeholder 2"/>
          <p:cNvSpPr>
            <a:spLocks noGrp="1"/>
          </p:cNvSpPr>
          <p:nvPr>
            <p:ph idx="1"/>
          </p:nvPr>
        </p:nvSpPr>
        <p:spPr/>
        <p:txBody>
          <a:bodyPr/>
          <a:lstStyle/>
          <a:p>
            <a:pPr algn="ctr"/>
            <a:r>
              <a:rPr lang="en-US" dirty="0" smtClean="0"/>
              <a:t>Passing is an important part of driving; if not done properly, passing can be a very dangerous or even fatal maneuver.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Look for signs and pavement markings that tell you when you can or cannot pass safely under normal driving conditions</a:t>
            </a:r>
            <a:r>
              <a:rPr lang="en-US" i="1" dirty="0" smtClean="0"/>
              <a:t>. (Examples of these can be found in Chapter 2.)</a:t>
            </a:r>
          </a:p>
          <a:p>
            <a:r>
              <a:rPr lang="en-US" dirty="0" smtClean="0"/>
              <a:t>2. Look ahead carefully before you start to pass and check for any dangers in the passing area, such as driveways from which a vehicle could enter the roadway during your passing maneuver.</a:t>
            </a:r>
          </a:p>
          <a:p>
            <a:r>
              <a:rPr lang="en-US" dirty="0" smtClean="0"/>
              <a:t>3. Look in your side and rearview mirrors and quickly check your blind spots to make sure there are no vehicles about to pass you when you start to pass.</a:t>
            </a:r>
          </a:p>
          <a:p>
            <a:r>
              <a:rPr lang="en-US" dirty="0" smtClean="0"/>
              <a:t>4. Before passing, make sure the passing lane is clear and give the proper turn signal to show you are going to change lanes. Signal early enough so others will know your plans in advance.</a:t>
            </a:r>
          </a:p>
          <a:p>
            <a:r>
              <a:rPr lang="en-US" dirty="0" smtClean="0"/>
              <a:t>5. After passing, signal your plan to return to your lane.</a:t>
            </a:r>
          </a:p>
          <a:p>
            <a:r>
              <a:rPr lang="en-US" dirty="0" smtClean="0"/>
              <a:t>6. Before you move back into the lane, make sure you can see both headlights on the front of the vehicle you passed in your rearview mirror.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bg1"/>
                </a:solidFill>
              </a:rPr>
              <a:t>This </a:t>
            </a:r>
            <a:r>
              <a:rPr lang="en-US" b="1" dirty="0" smtClean="0">
                <a:solidFill>
                  <a:schemeClr val="bg1"/>
                </a:solidFill>
              </a:rPr>
              <a:t>PowerPoint presentation </a:t>
            </a:r>
            <a:r>
              <a:rPr lang="en-US" b="1" dirty="0" smtClean="0">
                <a:solidFill>
                  <a:schemeClr val="bg1"/>
                </a:solidFill>
              </a:rPr>
              <a:t>begins by highlighting </a:t>
            </a:r>
            <a:r>
              <a:rPr lang="en-US" b="1" dirty="0" smtClean="0">
                <a:solidFill>
                  <a:schemeClr val="bg1"/>
                </a:solidFill>
              </a:rPr>
              <a:t>common </a:t>
            </a:r>
            <a:r>
              <a:rPr lang="en-US" b="1" dirty="0" smtClean="0">
                <a:solidFill>
                  <a:schemeClr val="bg1"/>
                </a:solidFill>
              </a:rPr>
              <a:t>vehicle</a:t>
            </a:r>
            <a:r>
              <a:rPr lang="en-US" b="1" dirty="0" smtClean="0">
                <a:solidFill>
                  <a:schemeClr val="bg1"/>
                </a:solidFill>
              </a:rPr>
              <a:t> collisions </a:t>
            </a:r>
            <a:r>
              <a:rPr lang="en-US" b="1" dirty="0" smtClean="0">
                <a:solidFill>
                  <a:schemeClr val="bg1"/>
                </a:solidFill>
              </a:rPr>
              <a:t>and major crash types among new drivers in PA. </a:t>
            </a:r>
            <a:r>
              <a:rPr lang="en-US" b="1" dirty="0" smtClean="0">
                <a:solidFill>
                  <a:schemeClr val="bg1"/>
                </a:solidFill>
              </a:rPr>
              <a:t>In addition, the </a:t>
            </a:r>
            <a:r>
              <a:rPr lang="en-US" b="1" dirty="0" smtClean="0">
                <a:solidFill>
                  <a:schemeClr val="bg1"/>
                </a:solidFill>
              </a:rPr>
              <a:t>safe driving skills listed below are described in this presentation.</a:t>
            </a:r>
          </a:p>
          <a:p>
            <a:pPr lvl="1" algn="ctr">
              <a:buNone/>
            </a:pPr>
            <a:r>
              <a:rPr lang="en-US" b="1" dirty="0" smtClean="0">
                <a:solidFill>
                  <a:schemeClr val="bg1"/>
                </a:solidFill>
              </a:rPr>
              <a:t>Managing Space</a:t>
            </a:r>
          </a:p>
          <a:p>
            <a:pPr lvl="1" algn="ctr">
              <a:buNone/>
            </a:pPr>
            <a:r>
              <a:rPr lang="en-US" b="1" dirty="0" smtClean="0">
                <a:solidFill>
                  <a:schemeClr val="bg1"/>
                </a:solidFill>
              </a:rPr>
              <a:t>Managing Speed</a:t>
            </a:r>
          </a:p>
          <a:p>
            <a:pPr lvl="1" algn="ctr">
              <a:buNone/>
            </a:pPr>
            <a:r>
              <a:rPr lang="en-US" b="1" dirty="0" smtClean="0">
                <a:solidFill>
                  <a:schemeClr val="bg1"/>
                </a:solidFill>
              </a:rPr>
              <a:t>Negotiating Intersections</a:t>
            </a:r>
          </a:p>
          <a:p>
            <a:pPr lvl="1" algn="ctr">
              <a:buNone/>
            </a:pPr>
            <a:r>
              <a:rPr lang="en-US" b="1" dirty="0" smtClean="0">
                <a:solidFill>
                  <a:schemeClr val="bg1"/>
                </a:solidFill>
              </a:rPr>
              <a:t>Negotiating Curves</a:t>
            </a:r>
          </a:p>
          <a:p>
            <a:pPr lvl="1" algn="ctr">
              <a:buNone/>
            </a:pPr>
            <a:r>
              <a:rPr lang="en-US" b="1" dirty="0" smtClean="0">
                <a:solidFill>
                  <a:schemeClr val="bg1"/>
                </a:solidFill>
              </a:rPr>
              <a:t>Turning, Merging, and Passing</a:t>
            </a:r>
          </a:p>
          <a:p>
            <a:pPr lvl="1" algn="ctr">
              <a:buNone/>
            </a:pPr>
            <a:r>
              <a:rPr lang="en-US" b="1" dirty="0" smtClean="0">
                <a:solidFill>
                  <a:schemeClr val="bg1"/>
                </a:solidFill>
              </a:rPr>
              <a:t>Negotiating Freeways and Interchanges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NEGOTIATING INTERSECTIONS</a:t>
            </a:r>
            <a:endParaRPr lang="en-US" dirty="0"/>
          </a:p>
        </p:txBody>
      </p:sp>
      <p:sp>
        <p:nvSpPr>
          <p:cNvPr id="3" name="Content Placeholder 2"/>
          <p:cNvSpPr>
            <a:spLocks noGrp="1"/>
          </p:cNvSpPr>
          <p:nvPr>
            <p:ph idx="1"/>
          </p:nvPr>
        </p:nvSpPr>
        <p:spPr/>
        <p:txBody>
          <a:bodyPr>
            <a:normAutofit/>
          </a:bodyPr>
          <a:lstStyle/>
          <a:p>
            <a:r>
              <a:rPr lang="en-US" b="1" dirty="0" smtClean="0"/>
              <a:t>TEEN CRASH FACT</a:t>
            </a:r>
          </a:p>
          <a:p>
            <a:r>
              <a:rPr lang="en-US" dirty="0" smtClean="0"/>
              <a:t>Intersections are places where teenage drivers have a high percentage of their crashes. In over one-third (1/3) of the crashes involving 16-yearold drivers in Pennsylvania, the teen driver was pulling out from a stop sign or turning left across traffic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NEGOTIATING INTERSECTIONS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 Drivers must yield to pedestrians.</a:t>
            </a:r>
          </a:p>
          <a:p>
            <a:r>
              <a:rPr lang="en-US" dirty="0" smtClean="0"/>
              <a:t>2. Drivers turning left must yield to oncoming vehicles going straight ahead.</a:t>
            </a:r>
          </a:p>
          <a:p>
            <a:r>
              <a:rPr lang="en-US" dirty="0" smtClean="0"/>
              <a:t>3. Drivers entering a circular intersection (or roundabout) must yield the right-of-way to drivers already in the circle.</a:t>
            </a:r>
          </a:p>
          <a:p>
            <a:r>
              <a:rPr lang="en-US" dirty="0" smtClean="0"/>
              <a:t>4. A vehicle entering a public highway from an alley, private road or driveway must wait until the main road is clear.</a:t>
            </a:r>
          </a:p>
          <a:p>
            <a:r>
              <a:rPr lang="en-US" dirty="0" smtClean="0"/>
              <a:t>5. At a four-way stop, all vehicles must stop. The first vehicle to reach the intersection should move forward first. If two (2) vehicles reach the intersection at the same time, the driver on the left yields to the driver on the right. If facing one another both can proceed with caution, watching for possible turns.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NEGOTIATING INTERSECTIONS</a:t>
            </a:r>
            <a:endParaRPr lang="en-US" dirty="0"/>
          </a:p>
        </p:txBody>
      </p:sp>
      <p:sp>
        <p:nvSpPr>
          <p:cNvPr id="3" name="Content Placeholder 2"/>
          <p:cNvSpPr>
            <a:spLocks noGrp="1"/>
          </p:cNvSpPr>
          <p:nvPr>
            <p:ph idx="1"/>
          </p:nvPr>
        </p:nvSpPr>
        <p:spPr/>
        <p:txBody>
          <a:bodyPr/>
          <a:lstStyle/>
          <a:p>
            <a:pPr algn="ctr"/>
            <a:r>
              <a:rPr lang="en-US" b="1" dirty="0" smtClean="0"/>
              <a:t>APPROACHING INTERSECTIONS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609600" y="2819400"/>
            <a:ext cx="3049248" cy="3633788"/>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976191" y="2819400"/>
            <a:ext cx="3101009" cy="36576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Curves</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TEEN CRASH FACT</a:t>
            </a:r>
          </a:p>
          <a:p>
            <a:r>
              <a:rPr lang="en-US" dirty="0" smtClean="0"/>
              <a:t>The most frequent crash type for 16-year-old drivers in Pennsylvania is a </a:t>
            </a:r>
            <a:r>
              <a:rPr lang="en-US" b="1" dirty="0" smtClean="0"/>
              <a:t>single-vehicle, run-off-the-road crash. From 2007 to 2009, </a:t>
            </a:r>
            <a:r>
              <a:rPr lang="en-US" dirty="0" smtClean="0"/>
              <a:t>there were 2,969 crashes and 28 people killed.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Curves</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t>	HERE IS HOW YOU CAN SAFELY DRIVE THROUGH CURVES:</a:t>
            </a:r>
          </a:p>
          <a:p>
            <a:r>
              <a:rPr lang="en-US" b="1" dirty="0" smtClean="0"/>
              <a:t>1. The sharper the curve, the more you need to reduce your speed.</a:t>
            </a:r>
          </a:p>
          <a:p>
            <a:r>
              <a:rPr lang="en-US" b="1" dirty="0" smtClean="0"/>
              <a:t>3. Look for traffic coming from the opposite direction. A speeder could easily stray into your lane.</a:t>
            </a:r>
          </a:p>
          <a:p>
            <a:r>
              <a:rPr lang="en-US" b="1" dirty="0" smtClean="0"/>
              <a:t>4. For guidance about how to steer your vehicle, scan ahead and look at the inside edge of the curve. If there are multiple curves, look at the inside edge of each curve as far ahead as you can see</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Curves</a:t>
            </a:r>
            <a:endParaRPr lang="en-US" dirty="0"/>
          </a:p>
        </p:txBody>
      </p:sp>
      <p:sp>
        <p:nvSpPr>
          <p:cNvPr id="3" name="Content Placeholder 2"/>
          <p:cNvSpPr>
            <a:spLocks noGrp="1"/>
          </p:cNvSpPr>
          <p:nvPr>
            <p:ph idx="1"/>
          </p:nvPr>
        </p:nvSpPr>
        <p:spPr/>
        <p:txBody>
          <a:bodyPr/>
          <a:lstStyle/>
          <a:p>
            <a:pPr algn="ctr">
              <a:buNone/>
            </a:pPr>
            <a:r>
              <a:rPr lang="en-US" dirty="0" smtClean="0"/>
              <a:t> Physics of Speeding</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09600" y="2655512"/>
            <a:ext cx="3581400" cy="204031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800600" y="2590800"/>
            <a:ext cx="3395343" cy="2133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a:t>
            </a:r>
            <a:endParaRPr lang="en-US" dirty="0"/>
          </a:p>
        </p:txBody>
      </p:sp>
      <p:sp>
        <p:nvSpPr>
          <p:cNvPr id="3" name="Content Placeholder 2"/>
          <p:cNvSpPr>
            <a:spLocks noGrp="1"/>
          </p:cNvSpPr>
          <p:nvPr>
            <p:ph idx="1"/>
          </p:nvPr>
        </p:nvSpPr>
        <p:spPr/>
        <p:txBody>
          <a:bodyPr/>
          <a:lstStyle/>
          <a:p>
            <a:r>
              <a:rPr lang="en-US" dirty="0" smtClean="0"/>
              <a:t>If the street you are on has a curb, park as close to it as you can, but no more than 12 inches away. If it has no curb, pull as far off of the roadway as possible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r>
              <a:rPr lang="en-US" dirty="0" smtClean="0"/>
              <a:t>The End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Facts</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r>
              <a:rPr lang="en-US" sz="2400" b="1" dirty="0" smtClean="0">
                <a:solidFill>
                  <a:schemeClr val="bg1"/>
                </a:solidFill>
              </a:rPr>
              <a:t>Most crashes result from human error.</a:t>
            </a:r>
          </a:p>
          <a:p>
            <a:r>
              <a:rPr lang="en-US" sz="2400" b="1" dirty="0" smtClean="0">
                <a:solidFill>
                  <a:schemeClr val="bg1"/>
                </a:solidFill>
              </a:rPr>
              <a:t>Either they fail to:</a:t>
            </a:r>
          </a:p>
          <a:p>
            <a:pPr lvl="1"/>
            <a:r>
              <a:rPr lang="en-US" sz="2400" b="1" dirty="0" smtClean="0">
                <a:solidFill>
                  <a:schemeClr val="bg1"/>
                </a:solidFill>
              </a:rPr>
              <a:t>Control the  Vehicle</a:t>
            </a:r>
          </a:p>
          <a:p>
            <a:pPr lvl="1"/>
            <a:r>
              <a:rPr lang="en-US" sz="2400" b="1" dirty="0" smtClean="0">
                <a:solidFill>
                  <a:schemeClr val="bg1"/>
                </a:solidFill>
              </a:rPr>
              <a:t>Road system</a:t>
            </a:r>
          </a:p>
          <a:p>
            <a:pPr lvl="1"/>
            <a:r>
              <a:rPr lang="en-US" sz="2400" b="1" dirty="0" smtClean="0">
                <a:solidFill>
                  <a:schemeClr val="bg1"/>
                </a:solidFill>
              </a:rPr>
              <a:t>Distraction</a:t>
            </a:r>
          </a:p>
          <a:p>
            <a:pPr lvl="1"/>
            <a:r>
              <a:rPr lang="en-US" sz="2400" b="1" dirty="0" smtClean="0">
                <a:solidFill>
                  <a:schemeClr val="bg1"/>
                </a:solidFill>
              </a:rPr>
              <a:t>Poor decisions</a:t>
            </a:r>
          </a:p>
          <a:p>
            <a:pPr lvl="1">
              <a:buNone/>
            </a:pPr>
            <a:r>
              <a:rPr lang="en-US" sz="2400" b="1" dirty="0" smtClean="0">
                <a:solidFill>
                  <a:schemeClr val="bg1"/>
                </a:solidFill>
              </a:rPr>
              <a:t>According to </a:t>
            </a:r>
            <a:r>
              <a:rPr lang="en-US" sz="2400" b="1" dirty="0" err="1" smtClean="0">
                <a:solidFill>
                  <a:schemeClr val="bg1"/>
                </a:solidFill>
              </a:rPr>
              <a:t>Penndot</a:t>
            </a:r>
            <a:r>
              <a:rPr lang="en-US" sz="2400" b="1" dirty="0" smtClean="0">
                <a:solidFill>
                  <a:schemeClr val="bg1"/>
                </a:solidFill>
              </a:rPr>
              <a:t>, drivers less than 5 years experience are most likely to make errors that lead to crashes</a:t>
            </a:r>
            <a:r>
              <a:rPr lang="en-US" sz="2400" b="1" dirty="0" smtClean="0">
                <a:solidFill>
                  <a:schemeClr val="bg1"/>
                </a:solidFill>
              </a:rPr>
              <a:t>.</a:t>
            </a:r>
          </a:p>
          <a:p>
            <a:r>
              <a:rPr lang="en-US" sz="2400" b="1" dirty="0" smtClean="0"/>
              <a:t>For 2011, one (1) out of ten (</a:t>
            </a:r>
            <a:r>
              <a:rPr lang="en-US" sz="2400" b="1" dirty="0" smtClean="0"/>
              <a:t>10) 16 </a:t>
            </a:r>
            <a:r>
              <a:rPr lang="en-US" sz="2400" b="1" dirty="0" smtClean="0"/>
              <a:t>year old drivers were </a:t>
            </a:r>
            <a:r>
              <a:rPr lang="en-US" sz="2400" b="1" dirty="0" smtClean="0"/>
              <a:t>in </a:t>
            </a:r>
            <a:r>
              <a:rPr lang="en-US" sz="2400" b="1" u="sng" dirty="0" smtClean="0">
                <a:solidFill>
                  <a:srgbClr val="FF0000"/>
                </a:solidFill>
              </a:rPr>
              <a:t>reportable</a:t>
            </a:r>
            <a:r>
              <a:rPr lang="en-US" sz="2400" b="1" dirty="0" smtClean="0"/>
              <a:t> </a:t>
            </a:r>
            <a:r>
              <a:rPr lang="en-US" sz="2400" b="1" dirty="0" smtClean="0"/>
              <a:t>crashes.</a:t>
            </a:r>
            <a:endParaRPr lang="en-US" sz="2400" b="1" dirty="0" smtClean="0">
              <a:solidFill>
                <a:schemeClr val="bg1"/>
              </a:solidFill>
            </a:endParaRPr>
          </a:p>
          <a:p>
            <a:pPr lvl="1">
              <a:buNone/>
            </a:pPr>
            <a:r>
              <a:rPr lang="en-US" sz="2400" b="1" dirty="0" smtClean="0">
                <a:solidFill>
                  <a:schemeClr val="bg1"/>
                </a:solidFill>
              </a:rPr>
              <a:t>.</a:t>
            </a:r>
            <a:endParaRPr lang="en-US" sz="2400" b="1" dirty="0" smtClean="0">
              <a:solidFill>
                <a:schemeClr val="bg1"/>
              </a:solidFill>
            </a:endParaRP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a:t>
            </a:r>
            <a:r>
              <a:rPr lang="en-US" sz="2800" b="1" dirty="0" smtClean="0"/>
              <a:t>top 10 reasons new drivers in </a:t>
            </a:r>
            <a:r>
              <a:rPr lang="en-US" sz="2800" b="1" dirty="0" smtClean="0"/>
              <a:t>Pennsylvania</a:t>
            </a:r>
            <a:br>
              <a:rPr lang="en-US" sz="2800" b="1" dirty="0" smtClean="0"/>
            </a:br>
            <a:r>
              <a:rPr lang="en-US" sz="2800" b="1" dirty="0" smtClean="0"/>
              <a:t> </a:t>
            </a:r>
            <a:r>
              <a:rPr lang="en-US" sz="2800" b="1" dirty="0" smtClean="0"/>
              <a:t>(16- and 17-year-olds) ended up in crashes in </a:t>
            </a:r>
            <a:r>
              <a:rPr lang="en-US" sz="2800" b="1" dirty="0" smtClean="0"/>
              <a:t>2011.</a:t>
            </a:r>
            <a:endParaRPr lang="en-US" sz="2800" b="1"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buNone/>
            </a:pPr>
            <a:r>
              <a:rPr lang="en-US" b="1" dirty="0" smtClean="0">
                <a:solidFill>
                  <a:schemeClr val="bg1"/>
                </a:solidFill>
              </a:rPr>
              <a:t>   </a:t>
            </a:r>
            <a:r>
              <a:rPr lang="en-US" b="1" dirty="0" smtClean="0"/>
              <a:t>                                                                                                                                                                                                                                                                                                                                                                                                                                                                                                                                                                                                                                                                                                                                                                                                                                                                                                                                                                                                                                                                                                                                                                                                                                                                                                                                                                                                                                                                                                                                                                                                                                                                                                                                                                                                                                                                                                                                                                                                                                                                                                                                                                                                                                                                                                                                                                                                                                                                                                                                                                                                                                                                                                                                                                                                                                                                                                                                                                                                                                                                                                                                                                                                                                                                                                                                                                                                                                                                                                                                                                                                                                                                                                                                                                                                                                                                                                                                                                                                                                                                                                                                                                                                                                                                                                                                                                                                                                                                                                                                                                                                                                                                                                                                                                                                                                                                                                                                                                                                                                                                                                                                                                                                                                                                                                                                                                                                                                                                                                                                                                                                                                                                                                                                                                                                                                                                                                                                                                                                                                                                                                                                                                                                                                                                                                                                                                                                                                                                                                                                                                                                                                                                                                                                                                                                                                                                                                                                                                                                                                                                                                                                                                                                                                                                                                                                                                                                                                                                                                                                                                                                                                                                                                                                                                                                                                                                                                                                                                                                                                                                                                                                                                                                                                                                                                                                                                                                                                                                                                                                                                                                                                                                                                                                                                                                                                                                                                                                                                                                                                                                                                                                                                                                                                                                                                                                                                                                                                                                                                                                                                                                                                                                                                                                                                                                                                                                                                                                                                                                                                                                                                                                                                                                                                                                                                                                                                                                                                                                                                                                                                                                                                                                                                                                                                                                                                                                                                                                                                                                                                                                                                                                                                                                                                                                                                                                                                                                                                                                                                                                                                                                                                                                                                                                                                                                                                                                                                                                                                                                                                                                                                                                                                                                                                                                                                                                                                                                                                                                                                                                                                                                                                                                                                                                                                                                                                                                                                                                                                                                                                                                                                                                                                                                                                                                                                                                                                                                                                                                                                                                                                                                                                                                                                                                                                                                                                                                                                                                                                                                                                                                                                                                                                                                                                                                                                                                                                                                                                                                                                                                                                                                                                                                                                                                                                                                                                                                                                                                                                                                                                                                                                                                                                                                                                                                                                                                                                                                                                                                                                                                                                                                                                                                                                                                                                                                                                                                                                                                                                                                                                                                                                                                                                                                                                                                                                                                                                                                                                                                                                                                                                                                                                                                                                                                                                                                                                                                                                                                                                                                                                                                                                                                                                                                                                                                                                                                                                                                                                                                                                                                                                                                                                                                                                                                                                                                                                                                                                                                                                                                                                                                                                                                                                                                                                                                                                                                                                                                                                                                                                                                                                                                                                                                                                                                                                                                                                                                                                                                                                                                                                                                                                                                                                                                                                                                                                                                                                                                                                                                                                                                                                                                                                                                                                                                                                                                                                                                                                                                                                                                                                                                                                                                                                                                                                                                                                                                                                                                                                                                                                                                                                                                                                                                                                                                                                                                                                                                                                                                                                                                                                                                                                                                                                                                                                                                                                                                                                                                                                                                                                                                                                                                                                                                                                                                                                                                                                                                                                                                                                                                                                                                                                                                                                                                                                                                                                                                                                                                                                                                                                                                                                                                                                                                                                                                                                                                                                                                                                                                                                                                                                                                                                                                                                                                                                                                                                                                                                                                                                                                                                                                                                                                                                                                                                                                                                                                                                                                                                                                                                                                                                                                                                                                                                                                                                                                                                                                                                                                                                                                                                                                                                                                                                                                                                                                                                                                                                                                                                                                                                                                                                                                                                                                                                                                                                                                                                                                                                                                                                                                                                                                                                                                                                                                                                                                                                                                                                                                                                                                                                                                                                                                                                                                                                                                                                                                                                                                                                                                                                                                                                                                                                                                                                                                                                                                                                                                                                                                                                                                                                                                                                                                                                                                                                                                                                                                                                                                                                                                                                                                                                                                                                                                                                                                                                                                                                                                                                                                                                                                                                                                                                                                                                                                                                                                                                                                                                                                                                                                                                                                                                                                                                                                                                                                                                                                                                                                                                                                                                                                                                                                                                                                                                                                                                                                                                                                                                                                                                                                                                                                                                                                                                                                                                                                                                                                                                                                                                                                                                                                                                                                                                                                                                                                                                                                                                                                                                                                                                                                                                                                                                                                                                                                                                                                                                                                                                                                                                                                                                                                                                                                                                                                                                                                                                                                                                                                                                                                                                                                                                                                                                                                                                                                                                                                                                                                                                                                                                                                                                                                                                                                                                                                                                                                                                                                                                                                                                                                                                                                                                                                                                                                                                                                                                                                                                                                                                                                                                                                                                                                                                                                                                                                                                                                                                                                                                                                                                                                                                                                                                                                                                                                                                                                                                                                                                                                                                                                                                                                                                                                                                                                                                                                                                                                                                                                                                                                                                                                                                                                                                                                                                                                                                                                                                                                                                                                                                                                                                                                                                                                                                                                                                                                                                                                                                                                                                                                                                                                                                                                                                                                                                                                                                                                                                                                                                                                                                                                                                                                                                                                                                                                                                                                                                                                                                                                                                                                                                                                                                                                                                                                                                                                                                                                                                                                                                                                                                                                                                                                                                                                                                                                                                                                                                                                                                                                                                                                                                                                                                                                                                                                                                                                                                                                                                                                                                                                                                                                                                                                                                                                                                                                                                                                                                                                                                                                                                                                                                                                                                                                                                                                                                                                                                                                                                                                                                                                                                                                                                                                                                                                                                                                                                                                                                                                                                                                                                                                                                                                                                                                                                                                                                                                                                                                                                                                                                                                                                                                                                                                                                                                                                                                                                                                                                                                                                                                                                                                                                                                                                                                                                                                                                                                                                                                                                                                                                                                                                                                                                                                                                                                                                                                                                                                                                                                                                                                                                                                                                                                                                                                                                                                                                                                                                                                                                                                                                                                                                                                                                                                                                                                                                                                                                                                                                                                                                                                                                                                                                                                                                                                                                                                                                                                                                                                                                                                                                                                                                                                                                                                                                                                                                                                                                                                                                                                                                                                                                                                                                                                                                                                                                                                                                                                                                                                                                                                                                                                                                                                                                                                                                                                                                                                                                                                                                                                                                                                                                                                                                                                                                                                                                                                                                                                                                                                                                                                                                                                                                                                                                                                                                                                                                                                                                                                                                                                                                                                                                                                                                                                                                                                                                                                                                                                                                                                                                                                                                                                                                                                                                                                                                                                                                                                                                                                                                                                                                                                                                                                                                                                                                                                                                                                                                                                                                                                                                                                                                                                                                                                                                                                                                                                                                                                                                                                                                                                                                                                                                                                                                                                                                                                                                                                                                                                                                                                                                                                                                                                                                                                                                                                                                                                                                                                                                                                                                                                                                                                                                                                                                                                                                                                                                                                                                                                                                                                                                                                                                                                                                                                                                                                                                                                                                                                                                                                                                                                                                                                                                                                                                                                                                                                                                                                                                                                                                                                                                                                                                                                                                                                                                                                                                                                                                                                                                                                                                                                                                                                                                                                                                                                                                                                                                                                                                                                                                                                                                                                                                                                                                                                                                                                                                                                                                                                                                                                                                                                                                                                                                                                                                                                                                                                                                                                                                                                                                                                                                                                                                                                                                                                                                                                                                                                                                                                                                                                                                                                                                                                                                                                                                                                                                                                                                                                                                                                                                                                                                                                                                                                                                                                                                                                                                                                                                                                                                                                                                                                                                                                                                                                                                                                                                                                                                                                                                                                                                                                                                                                                                                                                                                                                                                                                                                                                                                                                                                                                                                                                                                                                                                                                                                                                                                                                                                                                                                                                                                                                                                                                                                                                                                                                                                                                                                                                                                                                                                                                                                                                                                                                                                                                                                                                                                                                                                                                                                                                                                                                                                                                                                                                                                                                                                                                                                                                                                                                                                                                                                                                                                                                                                                                                                                                                                                                                                                                                                                                                                                                                                                                                                                                                                                                                                                                                                                                                                                                                                                                                                                                                                                                                                                                                                                                                                                                                                                                                                                                                                                                                                                                                                                                                                                                                                                                                                                                                                                                                                                                                                                                                                                                                                                                                                                                                                                                                                                                                                                                                                                                                                                                                                                                                                                                                                                                                                                                                                                                                                                                                                                                                                                                                                                                                                                                                                                                                                                                                                                                                                                                                                                                                                                                                                                                                                                                                                                                                                                                                                                                                                                                                                                                                                                                                                                                                                                                                                                                                                                                                                                                                                                                                                                                                                                                                                                                                                                                                                                                                                                                                                                                                                                                                                                                                                                                                                                                                                                                                                                                                                                                                                                                                                                                                                                                                                                                                                                                                                                                                                                                                                                                                                                                                                                                                                                                                                                                                                                                                                                                                                                                                                                                                                                                                                                                                                                                                                                                                                                                                                                                                                                                                                                                                                                                                                                                                                                                                                                                                                                                                                                                                                                                                                                                                                                                                                                                                                                                                                                                                                                                                                                                                                                                                                                                                                                                                                                                                                                                                                                                                                                                                                                                                                                                                                                                                                                                                                                                                                                                                                                                                                                                                                                                                                                                                                                                                                                                                                                                                                                                                                                                                                                                                                                                                                                                                                                                                                                                                                                                                                                                                                                                                                                                                                                                                                                                                                                                                                                                                                                                                                                                                                                                                                                                                                                                                                                                                                                                                                                                                                                                                                                                                                                                                                                                                                                                                                                                                                                                                                                                                                                                                                                                                                                                                                                                                                                                                                                                                                                                                                                                                                                                                                                                                                                                                                                                                                                                                                                                                                                                                                                                                                                                                                                                                                                                                                                                                                                                                                                                                                                                                                                                                                                                                                                                                                                                                                                                                                                                                                                                                                                                                                                                                                                                                                                                                                                                                                                                                                                                                                                                                                                                                                                                                                                                                                                                                                                                                                                                                                                                                                                                                                                                                                                                                                                                                                                                                                                                                                                                                                                                                                                                                                                                                                                                                                                                                                                                                                                                                                                                                                                                                                                                                                                                                                                                                                                                                                                                                                                                                                                                                                                                                                                                                                                                                                                                                                                                                                                                                                                                                                                                                                                                                                                                                                                                                                                                                                                                                                                                                                                                                                                                                                                                                                                                                                                                                                                                                                                                                                                                                                                                                                                                                                                                                                                                                                                                                                                                                                                                                                                                                                                                                                                                                                                                                                                                                                                                                                                                                                                                                                                                                                                                                                                                                                                                                                                                                                                                                                                                                                                                                                                                                                                                                                                                                                                                                                                                                                                                                                                                                                                                                                                                                                                                                                                                                                                                                                                                                                                                                                                                                                                                                                                                                                                                                                                                                                                                                                                                                                                                                                                                                                                                                                                                                                                                                                                                                                                                                                                                                                                                                                                                                                                                                                                                                                                                                                                                                                                                                                                                                                                                                                                                                                                                                                                                                                                                                                                                                                                                                                                                                                                                                                                                                                                                                                                                                                                                                                                                                                                                                                                                                                                                                                                                                                                                                                                                                                                                                                                                                                                                                                                                                                                                                                                                                                                                                                                                                                                                                                                                                                                                                                                                                                                                                                                                                                                                                                                                                                                                                                                                                                                                                                                                                                                                                                                                                                                                                                                                                                                                                                                                                                                                                                                                                                                                                                                                                                                                                                                                                                                                                                                                                                                                                                                                                                                                                                                                                                                                                                                                                                                                                                                                                                                                                                                                                                                                                                                                                                                                                                                                                                                                                                                                                                                                                                                                                                                                                                                                                                                                                                                                                                                                                                                                                                                                                                                                                                                                                                                                                                                                                                                                                                                                                                                                                                                                                                                                                                                                                                                                                                                                                                                                                                                                                                                                                                                                                                                                                                                                                                                                                                                                                                                                                                                                                                                                                                                                                                                                                                                                                                                                                                                                                                                                                                                                                                                                                                                                                                                                                                                                                                                                                                                                                                                                                                                                                                                                                                                                                                                                                                                                                                                                                                                                                                                                                                                                                                                                                                                                                                                                                                                                                                                                                                                                                                                                                                                                                                                                                                                                                                                                                                                                                                                                                                                                                                                                                                                                                                                                                                                                                                                                                                                                                                                                                                                                                                                                                                                                                                                                                                                                                                                                                                                                                                                                                                                                                                                                                                                                                                                                                                                                                                                                                                                                                                                                                                                                                                                                                                                                                                                                                                                                                                                                                                                                                                                                                                                                                                                                                                                                                                                                                                                                                                                                                                                                                                                                                                                                                                                                                                                                                                                                                                                                                                                                                                                                                                                                                                                                                                                                                                                                                                                                                                                                                                                                                                                                                                                                                                                                                                                                                                                                                                                                                                                                                                                                                                                                                                                                                                                                                                                                                                                                                                                                                                                                                                                                                                                                                                                                                                                                                                                                                                                                                                                                                                                                                                                                                                                                                                                                                                                                                                                                                                                                                                                                                                                                                                                                                                                                                                                                                                                                                                                                                                                                                                                                                                                                                                                                                                                                                                                                                                                                                                                                                                                                                                                                                                                                                                                                                                                                                                                                                                                                                                                                                                                                                                                                                                                                                                                                                                                                                                                                                                                                                                                                                                                                                                                                                                                                                                                                                                                                                                                                                                                                                                                                                                                                                                                                                                                                                                                                                                                                                                                                                                                                                                                                                                                                                                                                                                                                                                                                                                                                                                                                                                                                                                                                                                                                                                                                                                                                                                                                                                                                                                                                                                                                Driving </a:t>
            </a:r>
            <a:r>
              <a:rPr lang="en-US" b="1" dirty="0" smtClean="0"/>
              <a:t>too fast for conditions</a:t>
            </a:r>
          </a:p>
          <a:p>
            <a:r>
              <a:rPr lang="en-US" b="1" dirty="0" smtClean="0"/>
              <a:t> </a:t>
            </a:r>
            <a:r>
              <a:rPr lang="en-US" b="1" dirty="0" smtClean="0"/>
              <a:t>Proceeding without </a:t>
            </a:r>
            <a:r>
              <a:rPr lang="en-US" b="1" dirty="0" smtClean="0"/>
              <a:t>clearance after </a:t>
            </a:r>
            <a:r>
              <a:rPr lang="en-US" b="1" dirty="0" smtClean="0"/>
              <a:t>stopping</a:t>
            </a:r>
          </a:p>
          <a:p>
            <a:r>
              <a:rPr lang="en-US" b="1" dirty="0" smtClean="0"/>
              <a:t> </a:t>
            </a:r>
            <a:r>
              <a:rPr lang="en-US" b="1" dirty="0" smtClean="0"/>
              <a:t>Improper or careless turning</a:t>
            </a:r>
          </a:p>
          <a:p>
            <a:r>
              <a:rPr lang="en-US" b="1" dirty="0" smtClean="0"/>
              <a:t> </a:t>
            </a:r>
            <a:r>
              <a:rPr lang="en-US" b="1" dirty="0" smtClean="0"/>
              <a:t>Improper driving</a:t>
            </a:r>
          </a:p>
          <a:p>
            <a:r>
              <a:rPr lang="en-US" b="1" dirty="0" smtClean="0"/>
              <a:t> </a:t>
            </a:r>
            <a:r>
              <a:rPr lang="en-US" b="1" dirty="0" smtClean="0"/>
              <a:t>Inexperience</a:t>
            </a:r>
          </a:p>
          <a:p>
            <a:r>
              <a:rPr lang="en-US" b="1" dirty="0" smtClean="0"/>
              <a:t> </a:t>
            </a:r>
            <a:r>
              <a:rPr lang="en-US" b="1" dirty="0" smtClean="0"/>
              <a:t>Tailgating</a:t>
            </a:r>
            <a:endParaRPr lang="en-US" b="1" dirty="0" smtClean="0"/>
          </a:p>
          <a:p>
            <a:r>
              <a:rPr lang="en-US" b="1" dirty="0" smtClean="0"/>
              <a:t> </a:t>
            </a:r>
            <a:r>
              <a:rPr lang="en-US" b="1" dirty="0" smtClean="0"/>
              <a:t>Speeding</a:t>
            </a:r>
            <a:endParaRPr lang="en-US" b="1" dirty="0" smtClean="0"/>
          </a:p>
          <a:p>
            <a:r>
              <a:rPr lang="en-US" b="1" dirty="0" smtClean="0"/>
              <a:t> </a:t>
            </a:r>
            <a:r>
              <a:rPr lang="en-US" b="1" dirty="0" smtClean="0"/>
              <a:t>Over </a:t>
            </a:r>
            <a:r>
              <a:rPr lang="en-US" b="1" dirty="0" smtClean="0"/>
              <a:t>or under compensating </a:t>
            </a:r>
            <a:r>
              <a:rPr lang="en-US" b="1" dirty="0" smtClean="0"/>
              <a:t> </a:t>
            </a:r>
            <a:r>
              <a:rPr lang="en-US" b="1" dirty="0" smtClean="0"/>
              <a:t>a curve</a:t>
            </a:r>
          </a:p>
          <a:p>
            <a:r>
              <a:rPr lang="en-US" b="1" dirty="0" smtClean="0"/>
              <a:t> </a:t>
            </a:r>
            <a:r>
              <a:rPr lang="en-US" b="1" dirty="0" smtClean="0"/>
              <a:t>Distractions</a:t>
            </a:r>
            <a:endParaRPr lang="en-US" b="1" dirty="0" smtClean="0"/>
          </a:p>
          <a:p>
            <a:r>
              <a:rPr lang="en-US" b="1" dirty="0" smtClean="0"/>
              <a:t> </a:t>
            </a:r>
            <a:r>
              <a:rPr lang="en-US" b="1" dirty="0" smtClean="0"/>
              <a:t>Sudden slowing or stopping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Common Major </a:t>
            </a:r>
            <a:r>
              <a:rPr lang="en-US" b="1" dirty="0" smtClean="0">
                <a:solidFill>
                  <a:schemeClr val="bg1"/>
                </a:solidFill>
              </a:rPr>
              <a:t>Crashes</a:t>
            </a:r>
            <a:endParaRPr lang="en-US" dirty="0"/>
          </a:p>
        </p:txBody>
      </p:sp>
      <p:sp>
        <p:nvSpPr>
          <p:cNvPr id="3" name="Content Placeholder 2"/>
          <p:cNvSpPr>
            <a:spLocks noGrp="1"/>
          </p:cNvSpPr>
          <p:nvPr>
            <p:ph idx="1"/>
          </p:nvPr>
        </p:nvSpPr>
        <p:spPr/>
        <p:txBody>
          <a:bodyPr/>
          <a:lstStyle/>
          <a:p>
            <a:r>
              <a:rPr lang="en-US" b="1" dirty="0" smtClean="0">
                <a:solidFill>
                  <a:schemeClr val="bg1"/>
                </a:solidFill>
              </a:rPr>
              <a:t>Major </a:t>
            </a:r>
            <a:r>
              <a:rPr lang="en-US" b="1" dirty="0" smtClean="0">
                <a:solidFill>
                  <a:schemeClr val="bg1"/>
                </a:solidFill>
              </a:rPr>
              <a:t>crashes types</a:t>
            </a:r>
            <a:endParaRPr lang="en-US" b="1" dirty="0" smtClean="0">
              <a:solidFill>
                <a:schemeClr val="bg1"/>
              </a:solidFill>
            </a:endParaRPr>
          </a:p>
          <a:p>
            <a:pPr lvl="1"/>
            <a:r>
              <a:rPr lang="en-US" b="1" dirty="0" smtClean="0">
                <a:solidFill>
                  <a:schemeClr val="bg1"/>
                </a:solidFill>
              </a:rPr>
              <a:t>Single vehicle run off the </a:t>
            </a:r>
            <a:r>
              <a:rPr lang="en-US" b="1" dirty="0" smtClean="0">
                <a:solidFill>
                  <a:schemeClr val="bg1"/>
                </a:solidFill>
              </a:rPr>
              <a:t>road </a:t>
            </a:r>
            <a:r>
              <a:rPr lang="en-US" b="1" dirty="0" smtClean="0">
                <a:solidFill>
                  <a:schemeClr val="bg1"/>
                </a:solidFill>
                <a:hlinkClick r:id="rId2"/>
              </a:rPr>
              <a:t>1</a:t>
            </a:r>
            <a:r>
              <a:rPr lang="en-US" b="1" dirty="0" smtClean="0">
                <a:solidFill>
                  <a:schemeClr val="bg1"/>
                </a:solidFill>
              </a:rPr>
              <a:t>,</a:t>
            </a:r>
            <a:r>
              <a:rPr lang="en-US" b="1" dirty="0" smtClean="0">
                <a:solidFill>
                  <a:schemeClr val="bg1"/>
                </a:solidFill>
                <a:hlinkClick r:id="rId3"/>
              </a:rPr>
              <a:t>2</a:t>
            </a:r>
            <a:endParaRPr lang="en-US" b="1" dirty="0" smtClean="0">
              <a:solidFill>
                <a:schemeClr val="bg1"/>
              </a:solidFill>
            </a:endParaRPr>
          </a:p>
          <a:p>
            <a:pPr lvl="1">
              <a:buNone/>
            </a:pPr>
            <a:r>
              <a:rPr lang="en-US" b="1" dirty="0" smtClean="0">
                <a:solidFill>
                  <a:schemeClr val="bg1"/>
                </a:solidFill>
              </a:rPr>
              <a:t> </a:t>
            </a:r>
            <a:endParaRPr lang="en-US" b="1" dirty="0" smtClean="0">
              <a:solidFill>
                <a:schemeClr val="bg1"/>
              </a:solidFill>
            </a:endParaRPr>
          </a:p>
          <a:p>
            <a:pPr lvl="1"/>
            <a:r>
              <a:rPr lang="en-US" b="1" dirty="0" smtClean="0">
                <a:solidFill>
                  <a:schemeClr val="bg1"/>
                </a:solidFill>
                <a:hlinkClick r:id="rId4"/>
              </a:rPr>
              <a:t>Crashes at intersections</a:t>
            </a:r>
            <a:r>
              <a:rPr lang="en-US" b="1" dirty="0" smtClean="0">
                <a:solidFill>
                  <a:schemeClr val="bg1"/>
                </a:solidFill>
              </a:rPr>
              <a:t> </a:t>
            </a:r>
            <a:r>
              <a:rPr lang="en-US" b="1" dirty="0" smtClean="0">
                <a:solidFill>
                  <a:schemeClr val="bg1"/>
                </a:solidFill>
                <a:hlinkClick r:id="rId5"/>
              </a:rPr>
              <a:t>2</a:t>
            </a:r>
            <a:endParaRPr lang="en-US" b="1" dirty="0" smtClean="0">
              <a:solidFill>
                <a:schemeClr val="bg1"/>
              </a:solidFill>
            </a:endParaRPr>
          </a:p>
          <a:p>
            <a:pPr lvl="1">
              <a:buNone/>
            </a:pPr>
            <a:r>
              <a:rPr lang="en-US" b="1" dirty="0" smtClean="0">
                <a:solidFill>
                  <a:schemeClr val="bg1"/>
                </a:solidFill>
              </a:rPr>
              <a:t> </a:t>
            </a:r>
            <a:endParaRPr lang="en-US" b="1" dirty="0" smtClean="0">
              <a:solidFill>
                <a:schemeClr val="bg1"/>
              </a:solidFill>
            </a:endParaRPr>
          </a:p>
          <a:p>
            <a:pPr lvl="1"/>
            <a:r>
              <a:rPr lang="en-US" b="1" dirty="0" smtClean="0">
                <a:solidFill>
                  <a:schemeClr val="bg1"/>
                </a:solidFill>
              </a:rPr>
              <a:t>Head on </a:t>
            </a:r>
            <a:r>
              <a:rPr lang="en-US" b="1" dirty="0" smtClean="0">
                <a:solidFill>
                  <a:schemeClr val="bg1"/>
                </a:solidFill>
              </a:rPr>
              <a:t>crashes </a:t>
            </a:r>
            <a:r>
              <a:rPr lang="en-US" b="1" dirty="0" smtClean="0">
                <a:solidFill>
                  <a:schemeClr val="bg1"/>
                </a:solidFill>
                <a:hlinkClick r:id="rId6"/>
              </a:rPr>
              <a:t>1</a:t>
            </a:r>
            <a:r>
              <a:rPr lang="en-US" b="1" dirty="0" smtClean="0">
                <a:solidFill>
                  <a:schemeClr val="bg1"/>
                </a:solidFill>
              </a:rPr>
              <a:t> </a:t>
            </a:r>
            <a:r>
              <a:rPr lang="en-US" b="1" dirty="0" smtClean="0">
                <a:solidFill>
                  <a:schemeClr val="bg1"/>
                </a:solidFill>
                <a:hlinkClick r:id="rId7"/>
              </a:rPr>
              <a:t>2</a:t>
            </a:r>
            <a:r>
              <a:rPr lang="en-US" b="1" dirty="0" smtClean="0">
                <a:solidFill>
                  <a:schemeClr val="bg1"/>
                </a:solidFill>
              </a:rPr>
              <a:t> </a:t>
            </a:r>
            <a:r>
              <a:rPr lang="en-US" b="1" dirty="0" smtClean="0">
                <a:solidFill>
                  <a:schemeClr val="bg1"/>
                </a:solidFill>
                <a:hlinkClick r:id="rId8"/>
              </a:rPr>
              <a:t>3</a:t>
            </a:r>
            <a:endParaRPr lang="en-US" b="1" dirty="0" smtClean="0">
              <a:solidFill>
                <a:schemeClr val="bg1"/>
              </a:solidFill>
            </a:endParaRPr>
          </a:p>
          <a:p>
            <a:pPr lvl="1">
              <a:buNone/>
            </a:pPr>
            <a:endParaRPr lang="en-US" b="1" dirty="0" smtClean="0">
              <a:solidFill>
                <a:schemeClr val="bg1"/>
              </a:solidFill>
            </a:endParaRPr>
          </a:p>
          <a:p>
            <a:pPr lvl="1"/>
            <a:r>
              <a:rPr lang="en-US" b="1" dirty="0" smtClean="0">
                <a:solidFill>
                  <a:schemeClr val="bg1"/>
                </a:solidFill>
                <a:hlinkClick r:id="rId9"/>
              </a:rPr>
              <a:t>Rear end crashes</a:t>
            </a:r>
            <a:endParaRPr lang="en-US" b="1" dirty="0" smtClean="0">
              <a:solidFill>
                <a:schemeClr val="bg1"/>
              </a:solidFill>
            </a:endParaRPr>
          </a:p>
          <a:p>
            <a:pPr lvl="1"/>
            <a:endParaRPr lang="en-US" b="1" dirty="0" smtClean="0">
              <a:solidFill>
                <a:schemeClr val="bg1"/>
              </a:solidFill>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Major </a:t>
            </a:r>
            <a:r>
              <a:rPr lang="en-US" sz="2800" b="1" dirty="0" smtClean="0"/>
              <a:t>types of crashes </a:t>
            </a:r>
            <a:r>
              <a:rPr lang="en-US" sz="2800" b="1" dirty="0" smtClean="0"/>
              <a:t>that affect </a:t>
            </a:r>
            <a:r>
              <a:rPr lang="en-US" sz="2800" b="1" dirty="0" smtClean="0"/>
              <a:t>new </a:t>
            </a:r>
            <a:r>
              <a:rPr lang="en-US" sz="2800" b="1" dirty="0" smtClean="0"/>
              <a:t>drivers</a:t>
            </a:r>
            <a:br>
              <a:rPr lang="en-US" sz="2800" b="1" dirty="0" smtClean="0"/>
            </a:br>
            <a:r>
              <a:rPr lang="en-US" sz="2800" b="1" dirty="0" smtClean="0"/>
              <a:t> </a:t>
            </a:r>
            <a:r>
              <a:rPr lang="en-US" sz="2800" b="1" dirty="0" smtClean="0"/>
              <a:t>(16 and 17-year olds)</a:t>
            </a:r>
            <a:endParaRPr lang="en-US" sz="2800" b="1" dirty="0"/>
          </a:p>
        </p:txBody>
      </p:sp>
      <p:sp>
        <p:nvSpPr>
          <p:cNvPr id="3" name="Content Placeholder 2"/>
          <p:cNvSpPr>
            <a:spLocks noGrp="1"/>
          </p:cNvSpPr>
          <p:nvPr>
            <p:ph idx="1"/>
          </p:nvPr>
        </p:nvSpPr>
        <p:spPr/>
        <p:txBody>
          <a:bodyPr>
            <a:noAutofit/>
          </a:bodyPr>
          <a:lstStyle/>
          <a:p>
            <a:r>
              <a:rPr lang="en-US" sz="2400" b="1" dirty="0" smtClean="0"/>
              <a:t>1) Hitting a stationary </a:t>
            </a:r>
            <a:r>
              <a:rPr lang="en-US" sz="2400" b="1" dirty="0" smtClean="0"/>
              <a:t>object</a:t>
            </a:r>
          </a:p>
          <a:p>
            <a:r>
              <a:rPr lang="en-US" sz="2400" b="1" dirty="0" smtClean="0"/>
              <a:t>2</a:t>
            </a:r>
            <a:r>
              <a:rPr lang="en-US" sz="2400" b="1" dirty="0" smtClean="0"/>
              <a:t>) Crashes where roads intersect, like driveways, entrance ramps, and </a:t>
            </a:r>
            <a:r>
              <a:rPr lang="en-US" sz="2400" b="1" dirty="0" smtClean="0"/>
              <a:t>in Intersections</a:t>
            </a:r>
          </a:p>
          <a:p>
            <a:r>
              <a:rPr lang="en-US" sz="2400" b="1" dirty="0" smtClean="0"/>
              <a:t>3</a:t>
            </a:r>
            <a:r>
              <a:rPr lang="en-US" sz="2400" b="1" dirty="0" smtClean="0"/>
              <a:t>) Rear-end </a:t>
            </a:r>
            <a:r>
              <a:rPr lang="en-US" sz="2400" b="1" dirty="0" smtClean="0"/>
              <a:t>collisions</a:t>
            </a:r>
          </a:p>
          <a:p>
            <a:r>
              <a:rPr lang="en-US" sz="2400" b="1" dirty="0" smtClean="0"/>
              <a:t>4</a:t>
            </a:r>
            <a:r>
              <a:rPr lang="en-US" sz="2400" b="1" dirty="0" smtClean="0"/>
              <a:t>) Head on </a:t>
            </a:r>
            <a:r>
              <a:rPr lang="en-US" sz="2400" b="1" dirty="0" smtClean="0"/>
              <a:t>collisions.   </a:t>
            </a:r>
          </a:p>
          <a:p>
            <a:endParaRPr lang="en-US" sz="2400" b="1" dirty="0" smtClean="0"/>
          </a:p>
          <a:p>
            <a:r>
              <a:rPr lang="en-US" sz="2400" b="1" dirty="0" smtClean="0"/>
              <a:t>About </a:t>
            </a:r>
            <a:r>
              <a:rPr lang="en-US" sz="2400" b="1" dirty="0" smtClean="0"/>
              <a:t>92 percent of all crashes and 93 percent</a:t>
            </a:r>
          </a:p>
          <a:p>
            <a:pPr>
              <a:buNone/>
            </a:pPr>
            <a:r>
              <a:rPr lang="en-US" sz="2400" b="1" dirty="0" smtClean="0"/>
              <a:t>    of </a:t>
            </a:r>
            <a:r>
              <a:rPr lang="en-US" sz="2400" b="1" dirty="0" smtClean="0"/>
              <a:t>the deaths resulting from crashes are associated with just these four (4) crash types.</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W</a:t>
            </a:r>
            <a:r>
              <a:rPr lang="en-US" dirty="0" smtClean="0"/>
              <a:t>ent </a:t>
            </a:r>
            <a:r>
              <a:rPr lang="en-US" dirty="0" smtClean="0"/>
              <a:t>W</a:t>
            </a:r>
            <a:r>
              <a:rPr lang="en-US" dirty="0" smtClean="0"/>
              <a:t>rong!!!!1</a:t>
            </a:r>
            <a:endParaRPr lang="en-US" dirty="0"/>
          </a:p>
        </p:txBody>
      </p:sp>
      <p:sp>
        <p:nvSpPr>
          <p:cNvPr id="3" name="Content Placeholder 2"/>
          <p:cNvSpPr>
            <a:spLocks noGrp="1"/>
          </p:cNvSpPr>
          <p:nvPr>
            <p:ph idx="1"/>
          </p:nvPr>
        </p:nvSpPr>
        <p:spPr/>
        <p:txBody>
          <a:bodyPr/>
          <a:lstStyle/>
          <a:p>
            <a:pPr algn="ctr"/>
            <a:r>
              <a:rPr lang="en-US" dirty="0" smtClean="0"/>
              <a:t>In this next clip please identify the crash type and why the crash occurred.</a:t>
            </a:r>
          </a:p>
          <a:p>
            <a:pPr algn="ctr">
              <a:buNone/>
            </a:pPr>
            <a:r>
              <a:rPr lang="en-US" dirty="0" smtClean="0">
                <a:hlinkClick r:id="rId2"/>
              </a:rPr>
              <a:t>GO</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Speed</a:t>
            </a:r>
            <a:endParaRPr lang="en-US" dirty="0"/>
          </a:p>
        </p:txBody>
      </p:sp>
      <p:sp>
        <p:nvSpPr>
          <p:cNvPr id="3" name="Content Placeholder 2"/>
          <p:cNvSpPr>
            <a:spLocks noGrp="1"/>
          </p:cNvSpPr>
          <p:nvPr>
            <p:ph idx="1"/>
          </p:nvPr>
        </p:nvSpPr>
        <p:spPr/>
        <p:txBody>
          <a:bodyPr>
            <a:normAutofit/>
          </a:bodyPr>
          <a:lstStyle/>
          <a:p>
            <a:r>
              <a:rPr lang="en-US" b="1" dirty="0" smtClean="0"/>
              <a:t>What is a safe speed? </a:t>
            </a:r>
          </a:p>
          <a:p>
            <a:r>
              <a:rPr lang="en-US" b="1" dirty="0" smtClean="0"/>
              <a:t>How fast is too fast? </a:t>
            </a:r>
          </a:p>
          <a:p>
            <a:pPr>
              <a:buNone/>
            </a:pPr>
            <a:r>
              <a:rPr lang="en-US" b="1" dirty="0" smtClean="0"/>
              <a:t>There are no simple answers to these questions because there is not a single speed that is safe at all times, </a:t>
            </a:r>
            <a:r>
              <a:rPr lang="en-US" b="1" dirty="0" err="1" smtClean="0"/>
              <a:t>ie.visibility</a:t>
            </a:r>
            <a:r>
              <a:rPr lang="en-US" b="1" dirty="0" smtClean="0"/>
              <a:t>, road and traffic conditions.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Speed</a:t>
            </a:r>
            <a:endParaRPr lang="en-US" dirty="0"/>
          </a:p>
        </p:txBody>
      </p:sp>
      <p:sp>
        <p:nvSpPr>
          <p:cNvPr id="3" name="Content Placeholder 2"/>
          <p:cNvSpPr>
            <a:spLocks noGrp="1"/>
          </p:cNvSpPr>
          <p:nvPr>
            <p:ph idx="1"/>
          </p:nvPr>
        </p:nvSpPr>
        <p:spPr/>
        <p:txBody>
          <a:bodyPr/>
          <a:lstStyle/>
          <a:p>
            <a:r>
              <a:rPr lang="en-US" b="1" dirty="0" smtClean="0"/>
              <a:t>TEEN CRASH FACT</a:t>
            </a:r>
          </a:p>
          <a:p>
            <a:r>
              <a:rPr lang="en-US" dirty="0" smtClean="0"/>
              <a:t>“Driving too fast for conditions” is</a:t>
            </a:r>
          </a:p>
          <a:p>
            <a:r>
              <a:rPr lang="en-US" dirty="0" smtClean="0"/>
              <a:t>the No. 1 reason 16 and 17-year-old</a:t>
            </a:r>
          </a:p>
          <a:p>
            <a:r>
              <a:rPr lang="en-US" dirty="0" smtClean="0"/>
              <a:t>drivers are involved in crashes            		</a:t>
            </a:r>
          </a:p>
          <a:p>
            <a:pPr algn="ctr"/>
            <a:r>
              <a:rPr lang="en-US" dirty="0" smtClean="0">
                <a:hlinkClick r:id="rId2"/>
              </a:rPr>
              <a:t>V</a:t>
            </a:r>
            <a:r>
              <a:rPr lang="en-US" dirty="0" smtClean="0">
                <a:hlinkClick r:id="rId3"/>
              </a:rPr>
              <a:t>i</a:t>
            </a:r>
            <a:r>
              <a:rPr lang="en-US" dirty="0" smtClean="0">
                <a:hlinkClick r:id="rId4"/>
              </a:rPr>
              <a:t>d</a:t>
            </a:r>
            <a:r>
              <a:rPr lang="en-US" dirty="0" smtClean="0">
                <a:hlinkClick r:id="rId5"/>
              </a:rPr>
              <a:t>e</a:t>
            </a:r>
            <a:r>
              <a:rPr lang="en-US" dirty="0" smtClean="0"/>
              <a:t>o </a:t>
            </a:r>
            <a:r>
              <a:rPr lang="en-US" dirty="0" smtClean="0">
                <a:hlinkClick r:id="rId6"/>
              </a:rPr>
              <a:t>C</a:t>
            </a:r>
            <a:r>
              <a:rPr lang="en-US" dirty="0" smtClean="0">
                <a:hlinkClick r:id="rId7"/>
              </a:rPr>
              <a:t>l</a:t>
            </a:r>
            <a:r>
              <a:rPr lang="en-US" dirty="0" smtClean="0">
                <a:hlinkClick r:id="rId8"/>
              </a:rPr>
              <a:t>i</a:t>
            </a:r>
            <a:r>
              <a:rPr lang="en-US" dirty="0" smtClean="0"/>
              <a:t>ps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ggy Bridge Design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Foggy Bridge Design Slide</Template>
  <TotalTime>30287</TotalTime>
  <Words>1139</Words>
  <Application>Microsoft Office PowerPoint</Application>
  <PresentationFormat>On-screen Show (4:3)</PresentationFormat>
  <Paragraphs>138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Foggy Bridge Design Slide</vt:lpstr>
      <vt:lpstr>Everyday Driving Skills</vt:lpstr>
      <vt:lpstr>Introduction</vt:lpstr>
      <vt:lpstr>The Facts</vt:lpstr>
      <vt:lpstr>The top 10 reasons new drivers in Pennsylvania  (16- and 17-year-olds) ended up in crashes in 2011.</vt:lpstr>
      <vt:lpstr>Common Major Crashes</vt:lpstr>
      <vt:lpstr>Major types of crashes that affect new drivers  (16 and 17-year olds)</vt:lpstr>
      <vt:lpstr>What Went Wrong!!!!1</vt:lpstr>
      <vt:lpstr>Managing Speed</vt:lpstr>
      <vt:lpstr>Managing Speed</vt:lpstr>
      <vt:lpstr>Managing Speed</vt:lpstr>
      <vt:lpstr>Managing Space</vt:lpstr>
      <vt:lpstr>Managing Space</vt:lpstr>
      <vt:lpstr>Turning, Merging and Passing</vt:lpstr>
      <vt:lpstr>Turning</vt:lpstr>
      <vt:lpstr>Turning</vt:lpstr>
      <vt:lpstr>Merging</vt:lpstr>
      <vt:lpstr>Merging</vt:lpstr>
      <vt:lpstr>Passing</vt:lpstr>
      <vt:lpstr>Passing</vt:lpstr>
      <vt:lpstr>NEGOTIATING INTERSECTIONS</vt:lpstr>
      <vt:lpstr>NEGOTIATING INTERSECTIONS</vt:lpstr>
      <vt:lpstr>NEGOTIATING INTERSECTIONS</vt:lpstr>
      <vt:lpstr>Negotiating Curves</vt:lpstr>
      <vt:lpstr>Negotiating Curves</vt:lpstr>
      <vt:lpstr>Negotiating Curves</vt:lpstr>
      <vt:lpstr>Parking</vt:lpstr>
      <vt:lpstr>The End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Driving Skills</dc:title>
  <dc:creator>rgravine</dc:creator>
  <cp:lastModifiedBy>rgravine</cp:lastModifiedBy>
  <cp:revision>694</cp:revision>
  <dcterms:created xsi:type="dcterms:W3CDTF">2010-03-12T18:36:17Z</dcterms:created>
  <dcterms:modified xsi:type="dcterms:W3CDTF">2014-02-25T12:20:52Z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TC300003991033</vt:lpwstr>
  </property>
</Properties>
</file>